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82" r:id="rId10"/>
    <p:sldId id="300" r:id="rId11"/>
    <p:sldId id="283" r:id="rId12"/>
    <p:sldId id="284" r:id="rId13"/>
    <p:sldId id="285" r:id="rId14"/>
    <p:sldId id="301" r:id="rId15"/>
    <p:sldId id="288" r:id="rId16"/>
    <p:sldId id="290" r:id="rId17"/>
    <p:sldId id="291" r:id="rId18"/>
    <p:sldId id="295" r:id="rId19"/>
    <p:sldId id="302" r:id="rId20"/>
    <p:sldId id="304" r:id="rId21"/>
    <p:sldId id="303" r:id="rId22"/>
  </p:sldIdLst>
  <p:sldSz cx="18288000" cy="10287000"/>
  <p:notesSz cx="6858000" cy="9144000"/>
  <p:embeddedFontLst>
    <p:embeddedFont>
      <p:font typeface="Noto Sans Bold" panose="020B0604020202020204" charset="0"/>
      <p:regular r:id="rId24"/>
      <p:bold r:id="rId25"/>
    </p:embeddedFont>
    <p:embeddedFont>
      <p:font typeface="DejaVu Serif Bol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631" y="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5B84B-0D7F-4208-A99F-9E604295E79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CD33D-129E-4AF0-B4DE-3C866C7EB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0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070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9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14835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1.jpeg"/><Relationship Id="rId21" Type="http://schemas.openxmlformats.org/officeDocument/2006/relationships/image" Target="../media/image11.pn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8.sv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Relationship Id="rId22" Type="http://schemas.openxmlformats.org/officeDocument/2006/relationships/image" Target="../media/image20.svg"/><Relationship Id="rId27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openxmlformats.org/officeDocument/2006/relationships/image" Target="../media/image30.gif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0.gif"/><Relationship Id="rId5" Type="http://schemas.openxmlformats.org/officeDocument/2006/relationships/image" Target="../media/image32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gif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3.jpeg"/><Relationship Id="rId5" Type="http://schemas.openxmlformats.org/officeDocument/2006/relationships/image" Target="../media/image30.gif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svg"/><Relationship Id="rId18" Type="http://schemas.openxmlformats.org/officeDocument/2006/relationships/image" Target="../media/image8.png"/><Relationship Id="rId26" Type="http://schemas.openxmlformats.org/officeDocument/2006/relationships/image" Target="../media/image19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3.svg"/><Relationship Id="rId12" Type="http://schemas.openxmlformats.org/officeDocument/2006/relationships/image" Target="../media/image5.png"/><Relationship Id="rId17" Type="http://schemas.openxmlformats.org/officeDocument/2006/relationships/image" Target="../media/image13.svg"/><Relationship Id="rId25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27.svg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image" Target="../media/image31.svg"/><Relationship Id="rId5" Type="http://schemas.openxmlformats.org/officeDocument/2006/relationships/image" Target="../media/image1.jpeg"/><Relationship Id="rId15" Type="http://schemas.openxmlformats.org/officeDocument/2006/relationships/image" Target="../media/image11.svg"/><Relationship Id="rId23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6.png"/><Relationship Id="rId22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2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3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5.png"/><Relationship Id="rId19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35.svg"/><Relationship Id="rId3" Type="http://schemas.openxmlformats.org/officeDocument/2006/relationships/image" Target="../media/image1.jpeg"/><Relationship Id="rId21" Type="http://schemas.openxmlformats.org/officeDocument/2006/relationships/image" Target="../media/image10.pn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21.pn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6.svg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24" Type="http://schemas.openxmlformats.org/officeDocument/2006/relationships/image" Target="../media/image20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11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Relationship Id="rId22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31.svg"/><Relationship Id="rId3" Type="http://schemas.openxmlformats.org/officeDocument/2006/relationships/image" Target="../media/image1.jpeg"/><Relationship Id="rId21" Type="http://schemas.openxmlformats.org/officeDocument/2006/relationships/image" Target="../media/image25.pn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5.pn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32433">
            <a:off x="15915504" y="4968982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61043">
            <a:off x="1787331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26058">
            <a:off x="3364418" y="193273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714928">
            <a:off x="14943753" y="-63313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797034" y="2968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9" y="0"/>
                </a:lnTo>
                <a:lnTo>
                  <a:pt x="1375279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927790" y="1046053"/>
            <a:ext cx="1251577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DejaVu Serif Bold"/>
              </a:rPr>
              <a:t>TRƯỜNG MẦM NON </a:t>
            </a:r>
            <a:r>
              <a:rPr lang="en-US" sz="2000" dirty="0" smtClean="0">
                <a:solidFill>
                  <a:srgbClr val="000000"/>
                </a:solidFill>
                <a:latin typeface="DejaVu Serif Bold"/>
              </a:rPr>
              <a:t>NGUYỆT QUẾ</a:t>
            </a:r>
            <a:endParaRPr lang="en-US" sz="2000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081575" y="4562719"/>
            <a:ext cx="1421310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LĨNH VỰC NGÔN NGỮ </a:t>
            </a:r>
          </a:p>
          <a:p>
            <a:pPr algn="ctr">
              <a:lnSpc>
                <a:spcPts val="7498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“GIỌT NƯỚC TÍ XÍU”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6640" y="8615800"/>
            <a:ext cx="349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7"/>
          <a:stretch/>
        </p:blipFill>
        <p:spPr>
          <a:xfrm>
            <a:off x="7135850" y="1707239"/>
            <a:ext cx="4016298" cy="26974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076700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09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05" y="423582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76" y="245258"/>
            <a:ext cx="141799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19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3467100"/>
            <a:ext cx="1203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09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" y="0"/>
            <a:ext cx="1828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2971800"/>
            <a:ext cx="1828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10401300" y="0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8343900" y="7543802"/>
            <a:ext cx="2057400" cy="16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3131023"/>
            <a:ext cx="105021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579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4000500"/>
            <a:ext cx="960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620907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434"/>
            <a:ext cx="18288000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336177"/>
            <a:ext cx="1828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686300" y="72009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9258300" y="0"/>
            <a:ext cx="2857500" cy="12573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12230100" y="342900"/>
            <a:ext cx="2628900" cy="10287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3200400" y="0"/>
            <a:ext cx="4800600" cy="16002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14516100" y="1485900"/>
            <a:ext cx="1828800" cy="6858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11544300" y="4000500"/>
            <a:ext cx="1485900" cy="6858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4914900" y="1943100"/>
            <a:ext cx="1828800" cy="5715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10401300" y="1371600"/>
            <a:ext cx="1714500" cy="5715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14287500" y="4572000"/>
            <a:ext cx="1714500" cy="6858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2286000" y="1600200"/>
            <a:ext cx="3086100" cy="172640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7086600" y="1143000"/>
            <a:ext cx="2983707" cy="108823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13018297" y="2286000"/>
            <a:ext cx="2983706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7200900" y="-342900"/>
            <a:ext cx="3086100" cy="12573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8229600" y="-685800"/>
            <a:ext cx="454580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2743200" y="5715000"/>
            <a:ext cx="2514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6400800" y="5143500"/>
            <a:ext cx="24003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0744200" y="4686300"/>
            <a:ext cx="2514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1315700" y="77724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8229600" y="6286500"/>
            <a:ext cx="24003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4299" y="7677152"/>
            <a:ext cx="107491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776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434"/>
            <a:ext cx="18288000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336177"/>
            <a:ext cx="1828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9258300" y="0"/>
            <a:ext cx="2857500" cy="12573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12230100" y="342900"/>
            <a:ext cx="2628900" cy="10287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3200400" y="0"/>
            <a:ext cx="4800600" cy="16002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14516100" y="1485900"/>
            <a:ext cx="1828800" cy="6858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11544300" y="4000500"/>
            <a:ext cx="1485900" cy="6858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4914900" y="1943100"/>
            <a:ext cx="1828800" cy="5715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10401300" y="1371600"/>
            <a:ext cx="1714500" cy="5715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14287500" y="4572000"/>
            <a:ext cx="1714500" cy="6858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2286000" y="1600200"/>
            <a:ext cx="3086100" cy="172640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7086600" y="1143000"/>
            <a:ext cx="2983707" cy="108823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13018297" y="2286000"/>
            <a:ext cx="2983706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7200900" y="-342900"/>
            <a:ext cx="3086100" cy="12573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8229600" y="-685800"/>
            <a:ext cx="454580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8274284" y="5829302"/>
            <a:ext cx="5257800" cy="2452688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667512" y="6420205"/>
            <a:ext cx="9866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1344757" y="4572355"/>
            <a:ext cx="5257800" cy="2452688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6002000" y="4188974"/>
            <a:ext cx="5257800" cy="2452688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53228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057400" y="2857500"/>
            <a:ext cx="14751558" cy="265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56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67000" y="3009900"/>
            <a:ext cx="14249400" cy="321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36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8FAD10-8238-E661-60F1-0C9990BE5D37}"/>
              </a:ext>
            </a:extLst>
          </p:cNvPr>
          <p:cNvSpPr txBox="1"/>
          <p:nvPr/>
        </p:nvSpPr>
        <p:spPr>
          <a:xfrm>
            <a:off x="1752600" y="2247900"/>
            <a:ext cx="14478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24516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274787" y="2269820"/>
            <a:ext cx="11555975" cy="6326647"/>
            <a:chOff x="0" y="0"/>
            <a:chExt cx="3043549" cy="16662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43549" cy="1666278"/>
            </a:xfrm>
            <a:custGeom>
              <a:avLst/>
              <a:gdLst/>
              <a:ahLst/>
              <a:cxnLst/>
              <a:rect l="l" t="t" r="r" b="b"/>
              <a:pathLst>
                <a:path w="3043549" h="1666278">
                  <a:moveTo>
                    <a:pt x="0" y="0"/>
                  </a:moveTo>
                  <a:lnTo>
                    <a:pt x="3043549" y="0"/>
                  </a:lnTo>
                  <a:lnTo>
                    <a:pt x="3043549" y="1666278"/>
                  </a:lnTo>
                  <a:lnTo>
                    <a:pt x="0" y="1666278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043549" cy="1704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601286" y="1566995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5"/>
                </a:lnTo>
                <a:lnTo>
                  <a:pt x="0" y="16050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66367">
            <a:off x="1786260" y="7800710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24645">
            <a:off x="5746204" y="1401510"/>
            <a:ext cx="6042772" cy="1560134"/>
          </a:xfrm>
          <a:custGeom>
            <a:avLst/>
            <a:gdLst/>
            <a:ahLst/>
            <a:cxnLst/>
            <a:rect l="l" t="t" r="r" b="b"/>
            <a:pathLst>
              <a:path w="6042772" h="1560134">
                <a:moveTo>
                  <a:pt x="0" y="0"/>
                </a:moveTo>
                <a:lnTo>
                  <a:pt x="6042772" y="0"/>
                </a:lnTo>
                <a:lnTo>
                  <a:pt x="6042772" y="1560133"/>
                </a:lnTo>
                <a:lnTo>
                  <a:pt x="0" y="15601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99281" y="849829"/>
            <a:ext cx="3351013" cy="2839983"/>
          </a:xfrm>
          <a:custGeom>
            <a:avLst/>
            <a:gdLst/>
            <a:ahLst/>
            <a:cxnLst/>
            <a:rect l="l" t="t" r="r" b="b"/>
            <a:pathLst>
              <a:path w="3351013" h="2839983">
                <a:moveTo>
                  <a:pt x="0" y="0"/>
                </a:moveTo>
                <a:lnTo>
                  <a:pt x="3351013" y="0"/>
                </a:lnTo>
                <a:lnTo>
                  <a:pt x="3351013" y="2839983"/>
                </a:lnTo>
                <a:lnTo>
                  <a:pt x="0" y="283998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115856" y="3724293"/>
            <a:ext cx="12056288" cy="2537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5"/>
              </a:lnSpc>
            </a:pP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Cô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"/>
              </a:rPr>
              <a:t>trẻ</a:t>
            </a:r>
            <a:r>
              <a:rPr lang="en-US" sz="44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hát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vận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động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bài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hát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: “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Trời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nắng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trời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DejaVu Serif Bold"/>
              </a:rPr>
              <a:t>mưa</a:t>
            </a:r>
            <a:r>
              <a:rPr lang="en-US" sz="4400" dirty="0" smtClean="0">
                <a:solidFill>
                  <a:srgbClr val="000000"/>
                </a:solidFill>
                <a:latin typeface="DejaVu Serif Bold"/>
              </a:rPr>
              <a:t>”</a:t>
            </a:r>
            <a:endParaRPr lang="en-US" sz="4400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305404" y="1732949"/>
            <a:ext cx="692437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Noto Sans Bold"/>
              </a:rPr>
              <a:t>Ổn định tổ chức</a:t>
            </a:r>
          </a:p>
        </p:txBody>
      </p:sp>
      <p:pic>
        <p:nvPicPr>
          <p:cNvPr id="32" name="Trời Nắng Trời Mưa, Trời nắng thỏ đi tắm nắng - Bé Minh Vy - Nhạc Thiếu Nhi Hay Nhất, 4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5390856" y="8225670"/>
            <a:ext cx="1338763" cy="13387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1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F27D3-71E0-C7B0-750C-7CCF3A1E3E49}"/>
              </a:ext>
            </a:extLst>
          </p:cNvPr>
          <p:cNvSpPr txBox="1"/>
          <p:nvPr/>
        </p:nvSpPr>
        <p:spPr>
          <a:xfrm>
            <a:off x="3657600" y="2781300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video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52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ruyện Giọt Nước Tí Xíu  Giọt Nước Tí Xíu GIOT NUOC TI XIU  congamamnon_v720P">
            <a:hlinkClick r:id="" action="ppaction://media"/>
            <a:extLst>
              <a:ext uri="{FF2B5EF4-FFF2-40B4-BE49-F238E27FC236}">
                <a16:creationId xmlns:a16="http://schemas.microsoft.com/office/drawing/2014/main" id="{954901B6-3ACF-23DC-61C6-382A5682DD8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"/>
            <a:ext cx="18288000" cy="1022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6225851" y="7516873"/>
            <a:ext cx="5947744" cy="2208858"/>
            <a:chOff x="0" y="0"/>
            <a:chExt cx="7930326" cy="2945143"/>
          </a:xfrm>
        </p:grpSpPr>
        <p:grpSp>
          <p:nvGrpSpPr>
            <p:cNvPr id="24" name="Group 24"/>
            <p:cNvGrpSpPr/>
            <p:nvPr/>
          </p:nvGrpSpPr>
          <p:grpSpPr>
            <a:xfrm>
              <a:off x="340868" y="346899"/>
              <a:ext cx="7391703" cy="2598244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79991" y="291205"/>
              <a:ext cx="7391703" cy="2598244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32674" y="334799"/>
              <a:ext cx="1005544" cy="259613"/>
            </a:xfrm>
            <a:custGeom>
              <a:avLst/>
              <a:gdLst/>
              <a:ahLst/>
              <a:cxnLst/>
              <a:rect l="l" t="t" r="r" b="b"/>
              <a:pathLst>
                <a:path w="1005544" h="259613">
                  <a:moveTo>
                    <a:pt x="0" y="0"/>
                  </a:moveTo>
                  <a:lnTo>
                    <a:pt x="1005544" y="0"/>
                  </a:lnTo>
                  <a:lnTo>
                    <a:pt x="1005544" y="259613"/>
                  </a:lnTo>
                  <a:lnTo>
                    <a:pt x="0" y="259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2264837" flipH="1" flipV="1">
              <a:off x="6950538" y="280621"/>
              <a:ext cx="1005544" cy="259613"/>
            </a:xfrm>
            <a:custGeom>
              <a:avLst/>
              <a:gdLst/>
              <a:ahLst/>
              <a:cxnLst/>
              <a:rect l="l" t="t" r="r" b="b"/>
              <a:pathLst>
                <a:path w="1005544" h="259613">
                  <a:moveTo>
                    <a:pt x="1005544" y="259613"/>
                  </a:moveTo>
                  <a:lnTo>
                    <a:pt x="0" y="259613"/>
                  </a:lnTo>
                  <a:lnTo>
                    <a:pt x="0" y="0"/>
                  </a:lnTo>
                  <a:lnTo>
                    <a:pt x="1005544" y="0"/>
                  </a:lnTo>
                  <a:lnTo>
                    <a:pt x="1005544" y="259613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/>
            <p:nvPr/>
          </p:nvSpPr>
          <p:spPr>
            <a:xfrm rot="-10800000">
              <a:off x="470098" y="1936275"/>
              <a:ext cx="6983212" cy="0"/>
            </a:xfrm>
            <a:prstGeom prst="line">
              <a:avLst/>
            </a:prstGeom>
            <a:ln w="5063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rot="-10800000">
              <a:off x="470098" y="1239468"/>
              <a:ext cx="6983212" cy="0"/>
            </a:xfrm>
            <a:prstGeom prst="line">
              <a:avLst/>
            </a:prstGeom>
            <a:ln w="5063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34" name="Freeform 34"/>
          <p:cNvSpPr/>
          <p:nvPr/>
        </p:nvSpPr>
        <p:spPr>
          <a:xfrm>
            <a:off x="2756062" y="815027"/>
            <a:ext cx="13457222" cy="6308073"/>
          </a:xfrm>
          <a:custGeom>
            <a:avLst/>
            <a:gdLst/>
            <a:ahLst/>
            <a:cxnLst/>
            <a:rect l="l" t="t" r="r" b="b"/>
            <a:pathLst>
              <a:path w="13457222" h="6308073">
                <a:moveTo>
                  <a:pt x="0" y="0"/>
                </a:moveTo>
                <a:lnTo>
                  <a:pt x="13457222" y="0"/>
                </a:lnTo>
                <a:lnTo>
                  <a:pt x="13457222" y="6308073"/>
                </a:lnTo>
                <a:lnTo>
                  <a:pt x="0" y="630807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6883621" y="8117868"/>
            <a:ext cx="4520758" cy="114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8"/>
              </a:lnSpc>
            </a:pPr>
            <a:r>
              <a:rPr lang="en-US" sz="6534">
                <a:solidFill>
                  <a:srgbClr val="000000"/>
                </a:solidFill>
                <a:latin typeface="DejaVu Serif Bold"/>
              </a:rPr>
              <a:t>Trời mưa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636429" y="341179"/>
            <a:ext cx="8489651" cy="2191874"/>
          </a:xfrm>
          <a:custGeom>
            <a:avLst/>
            <a:gdLst/>
            <a:ahLst/>
            <a:cxnLst/>
            <a:rect l="l" t="t" r="r" b="b"/>
            <a:pathLst>
              <a:path w="8489651" h="2191874">
                <a:moveTo>
                  <a:pt x="0" y="0"/>
                </a:moveTo>
                <a:lnTo>
                  <a:pt x="8489651" y="0"/>
                </a:lnTo>
                <a:lnTo>
                  <a:pt x="8489651" y="2191874"/>
                </a:lnTo>
                <a:lnTo>
                  <a:pt x="0" y="21918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34499">
            <a:off x="15366593" y="427545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999576">
            <a:off x="873477" y="8831468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869965">
            <a:off x="16130678" y="7385798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063743">
            <a:off x="839742" y="44810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063743">
            <a:off x="1609452" y="4090552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292469">
            <a:off x="14978697" y="1077954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281393" y="2623644"/>
            <a:ext cx="11501471" cy="6471723"/>
          </a:xfrm>
          <a:custGeom>
            <a:avLst/>
            <a:gdLst/>
            <a:ahLst/>
            <a:cxnLst/>
            <a:rect l="l" t="t" r="r" b="b"/>
            <a:pathLst>
              <a:path w="11501471" h="6471723">
                <a:moveTo>
                  <a:pt x="0" y="0"/>
                </a:moveTo>
                <a:lnTo>
                  <a:pt x="11501471" y="0"/>
                </a:lnTo>
                <a:lnTo>
                  <a:pt x="11501471" y="6471723"/>
                </a:lnTo>
                <a:lnTo>
                  <a:pt x="0" y="647172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597925" y="916663"/>
            <a:ext cx="886840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Quá trình tạo ra mưa 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601090" y="2985492"/>
            <a:ext cx="13767167" cy="3554432"/>
          </a:xfrm>
          <a:custGeom>
            <a:avLst/>
            <a:gdLst/>
            <a:ahLst/>
            <a:cxnLst/>
            <a:rect l="l" t="t" r="r" b="b"/>
            <a:pathLst>
              <a:path w="13767167" h="3554432">
                <a:moveTo>
                  <a:pt x="0" y="0"/>
                </a:moveTo>
                <a:lnTo>
                  <a:pt x="13767167" y="0"/>
                </a:lnTo>
                <a:lnTo>
                  <a:pt x="13767167" y="3554432"/>
                </a:lnTo>
                <a:lnTo>
                  <a:pt x="0" y="35544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152404" y="6481159"/>
            <a:ext cx="2950269" cy="3151156"/>
          </a:xfrm>
          <a:custGeom>
            <a:avLst/>
            <a:gdLst/>
            <a:ahLst/>
            <a:cxnLst/>
            <a:rect l="l" t="t" r="r" b="b"/>
            <a:pathLst>
              <a:path w="2950269" h="3151156">
                <a:moveTo>
                  <a:pt x="0" y="0"/>
                </a:moveTo>
                <a:lnTo>
                  <a:pt x="2950270" y="0"/>
                </a:lnTo>
                <a:lnTo>
                  <a:pt x="2950270" y="3151156"/>
                </a:lnTo>
                <a:lnTo>
                  <a:pt x="0" y="31511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4439" y="5898320"/>
            <a:ext cx="4863796" cy="5193112"/>
          </a:xfrm>
          <a:custGeom>
            <a:avLst/>
            <a:gdLst/>
            <a:ahLst/>
            <a:cxnLst/>
            <a:rect l="l" t="t" r="r" b="b"/>
            <a:pathLst>
              <a:path w="4863796" h="5193112">
                <a:moveTo>
                  <a:pt x="0" y="0"/>
                </a:moveTo>
                <a:lnTo>
                  <a:pt x="4863796" y="0"/>
                </a:lnTo>
                <a:lnTo>
                  <a:pt x="4863796" y="5193112"/>
                </a:lnTo>
                <a:lnTo>
                  <a:pt x="0" y="519311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7816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466337" y="3000570"/>
            <a:ext cx="13409493" cy="312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7"/>
              </a:lnSpc>
            </a:pPr>
            <a:r>
              <a:rPr lang="en-US" sz="8969">
                <a:solidFill>
                  <a:srgbClr val="F4F0D0"/>
                </a:solidFill>
                <a:latin typeface="DejaVu Serif Bold"/>
              </a:rPr>
              <a:t>Truyện</a:t>
            </a:r>
          </a:p>
          <a:p>
            <a:pPr algn="ctr">
              <a:lnSpc>
                <a:spcPts val="12557"/>
              </a:lnSpc>
            </a:pPr>
            <a:r>
              <a:rPr lang="en-US" sz="8969">
                <a:solidFill>
                  <a:srgbClr val="F4F0D0"/>
                </a:solidFill>
                <a:latin typeface="DejaVu Serif Bold"/>
              </a:rPr>
              <a:t> “ Giọt nước tí xíu” </a:t>
            </a:r>
          </a:p>
        </p:txBody>
      </p:sp>
      <p:sp>
        <p:nvSpPr>
          <p:cNvPr id="27" name="Freeform 27"/>
          <p:cNvSpPr/>
          <p:nvPr/>
        </p:nvSpPr>
        <p:spPr>
          <a:xfrm flipH="1">
            <a:off x="-1020399" y="-2299919"/>
            <a:ext cx="5359498" cy="5722376"/>
          </a:xfrm>
          <a:custGeom>
            <a:avLst/>
            <a:gdLst/>
            <a:ahLst/>
            <a:cxnLst/>
            <a:rect l="l" t="t" r="r" b="b"/>
            <a:pathLst>
              <a:path w="5359498" h="5722376">
                <a:moveTo>
                  <a:pt x="5359497" y="0"/>
                </a:moveTo>
                <a:lnTo>
                  <a:pt x="0" y="0"/>
                </a:lnTo>
                <a:lnTo>
                  <a:pt x="0" y="5722376"/>
                </a:lnTo>
                <a:lnTo>
                  <a:pt x="5359497" y="5722376"/>
                </a:lnTo>
                <a:lnTo>
                  <a:pt x="5359497" y="0"/>
                </a:lnTo>
                <a:close/>
              </a:path>
            </a:pathLst>
          </a:custGeom>
          <a:blipFill>
            <a:blip r:embed="rId20"/>
            <a:stretch>
              <a:fillRect r="-1781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395856" y="5752306"/>
            <a:ext cx="7173619" cy="4591116"/>
          </a:xfrm>
          <a:custGeom>
            <a:avLst/>
            <a:gdLst/>
            <a:ahLst/>
            <a:cxnLst/>
            <a:rect l="l" t="t" r="r" b="b"/>
            <a:pathLst>
              <a:path w="7173619" h="4591116">
                <a:moveTo>
                  <a:pt x="0" y="0"/>
                </a:moveTo>
                <a:lnTo>
                  <a:pt x="7173619" y="0"/>
                </a:lnTo>
                <a:lnTo>
                  <a:pt x="7173619" y="4591116"/>
                </a:lnTo>
                <a:lnTo>
                  <a:pt x="0" y="459111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484673" y="-4897258"/>
            <a:ext cx="8904031" cy="8069278"/>
          </a:xfrm>
          <a:custGeom>
            <a:avLst/>
            <a:gdLst/>
            <a:ahLst/>
            <a:cxnLst/>
            <a:rect l="l" t="t" r="r" b="b"/>
            <a:pathLst>
              <a:path w="8904031" h="8069278">
                <a:moveTo>
                  <a:pt x="0" y="0"/>
                </a:moveTo>
                <a:lnTo>
                  <a:pt x="8904031" y="0"/>
                </a:lnTo>
                <a:lnTo>
                  <a:pt x="8904031" y="8069278"/>
                </a:lnTo>
                <a:lnTo>
                  <a:pt x="0" y="80692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96955" y="-4535410"/>
            <a:ext cx="6397803" cy="7520902"/>
          </a:xfrm>
          <a:custGeom>
            <a:avLst/>
            <a:gdLst/>
            <a:ahLst/>
            <a:cxnLst/>
            <a:rect l="l" t="t" r="r" b="b"/>
            <a:pathLst>
              <a:path w="6397803" h="7520902">
                <a:moveTo>
                  <a:pt x="0" y="0"/>
                </a:moveTo>
                <a:lnTo>
                  <a:pt x="6397802" y="0"/>
                </a:lnTo>
                <a:lnTo>
                  <a:pt x="6397802" y="7520902"/>
                </a:lnTo>
                <a:lnTo>
                  <a:pt x="0" y="7520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4857" r="-14857"/>
            </a:stretch>
          </a:blipFill>
        </p:spPr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937434" y="3074195"/>
            <a:ext cx="53463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74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828800" y="2400300"/>
            <a:ext cx="13944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419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4114800" y="2857500"/>
            <a:ext cx="4914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11430000" y="571500"/>
            <a:ext cx="4000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8869680" y="4718304"/>
            <a:ext cx="4914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819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3944600" y="4000500"/>
            <a:ext cx="2057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2628900" y="4800600"/>
            <a:ext cx="2628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10058400" y="7086600"/>
            <a:ext cx="434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6286500" y="4914900"/>
            <a:ext cx="3162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43500" y="4074322"/>
            <a:ext cx="2171700" cy="14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2286000" y="6515100"/>
            <a:ext cx="331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6289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11087100" y="1257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915400" y="685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9944100" y="43434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772400" y="6972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001000" y="2971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743700" y="5715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1536" y="8690908"/>
            <a:ext cx="1151068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060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7EDF8E5-EEDB-4B5D-9D94-C5B87F571A68}"/>
  <p:tag name="ISPRING_RESOURCE_FOLDER" val="D:\HHHHH\hhhh\giáo án điện tử\_TRUYỆN GIỌT NƯỚC TÍ XÍU LỚP MẪU GIÁO BÉ\"/>
  <p:tag name="ISPRING_PRESENTATION_PATH" val="D:\HHHHH\hhhh\giáo án điện tử\_TRUYỆN GIỌT NƯỚC TÍ XÍU LỚP MẪU GIÁO BÉ.pptx"/>
  <p:tag name="ISPRING_PROJECT_VERSION" val="9.3"/>
  <p:tag name="ISPRING_PROJECT_FOLDER_UPDATED" val="1"/>
  <p:tag name="ISPRING_SCREEN_RECS_UPDATED" val="D:\HHHHH\hhhh\giáo án điện tử\_TRUYỆN GIỌT NƯỚC TÍ XÍU LỚP MẪU GIÁO BÉ\"/>
  <p:tag name="ISPRING_PRESENTATION_TITLE" val="_TRUYỆN GIỌT NƯỚC TÍ XÍU LỚP MẪU GIÁO BÉ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814351-AB83-4F2D-8927-97945CEB8774}:2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3366B-7B96-434A-8476-45B67E744327}:3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9AFF58-46BC-4265-822E-9FD041D62512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F5427E-ACF0-4098-8893-80C6E1A142BA}: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30A18-666C-4E1E-BF76-161059349F7F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4880AB-C945-43F3-8D10-2AFAA28E8B49}:3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200F48-89A8-4E86-9067-149F1036C684}:2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454DBB-128F-44B5-8C88-28174E15469A}: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86A14E-A5F6-4057-9F22-32E63882954F}: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F6D1C5-75D6-4706-96B4-DC57AC434E4E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0D7CAC-A00A-478E-A23A-D80D1CE513EA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444028-1ADC-4170-936D-35F856399E82}:30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6635C8-FEC7-46EF-A5F9-01DAA6222CBD}:30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8FB96-FB25-4FDA-95A8-4D14D272203D}:3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BB358-8401-40DD-BA10-4F0D5F48209E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810213-BC36-4DCB-BB3C-BB5E5062ED97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8DAF3E-FCD5-45A9-B090-9EAD7CC25F54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24ABDB-8556-4EFD-A235-9AD0920B0782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B3D79C-3097-4648-A327-17971828A833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F609FC-2DB5-4447-99FC-7767A5BC6432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C3F742-DFEC-4BD3-9C74-953E65C8AD93}: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328</Words>
  <Application>Microsoft Office PowerPoint</Application>
  <PresentationFormat>Custom</PresentationFormat>
  <Paragraphs>31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Noto Sans Bold</vt:lpstr>
      <vt:lpstr>Arial</vt:lpstr>
      <vt:lpstr>DejaVu Serif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_TRUYỆN GIỌT NƯỚC TÍ XÍU LỚP MẪU GIÁO BÉ</dc:title>
  <cp:lastModifiedBy>HUONG XINH DEP</cp:lastModifiedBy>
  <cp:revision>20</cp:revision>
  <dcterms:created xsi:type="dcterms:W3CDTF">2006-08-16T00:00:00Z</dcterms:created>
  <dcterms:modified xsi:type="dcterms:W3CDTF">2025-04-12T09:08:41Z</dcterms:modified>
  <dc:identifier>DAGBUvzeNGA</dc:identifier>
</cp:coreProperties>
</file>