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259" r:id="rId6"/>
    <p:sldId id="260" r:id="rId7"/>
    <p:sldId id="262" r:id="rId8"/>
    <p:sldId id="261" r:id="rId9"/>
    <p:sldId id="265" r:id="rId10"/>
    <p:sldId id="266" r:id="rId11"/>
    <p:sldId id="267" r:id="rId12"/>
    <p:sldId id="272" r:id="rId13"/>
    <p:sldId id="268" r:id="rId14"/>
    <p:sldId id="273" r:id="rId15"/>
    <p:sldId id="270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00FF"/>
    <a:srgbClr val="660066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535" y="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78B25-3310-4617-8AE4-2CF53B3F8BED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A12D-26BB-47B3-9EC6-B5F295D64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893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78B25-3310-4617-8AE4-2CF53B3F8BED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A12D-26BB-47B3-9EC6-B5F295D64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5603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78B25-3310-4617-8AE4-2CF53B3F8BED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A12D-26BB-47B3-9EC6-B5F295D64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766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78B25-3310-4617-8AE4-2CF53B3F8BED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A12D-26BB-47B3-9EC6-B5F295D64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213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78B25-3310-4617-8AE4-2CF53B3F8BED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A12D-26BB-47B3-9EC6-B5F295D64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332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78B25-3310-4617-8AE4-2CF53B3F8BED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A12D-26BB-47B3-9EC6-B5F295D64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686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78B25-3310-4617-8AE4-2CF53B3F8BED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A12D-26BB-47B3-9EC6-B5F295D64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50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78B25-3310-4617-8AE4-2CF53B3F8BED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A12D-26BB-47B3-9EC6-B5F295D64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617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78B25-3310-4617-8AE4-2CF53B3F8BED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A12D-26BB-47B3-9EC6-B5F295D64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835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78B25-3310-4617-8AE4-2CF53B3F8BED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A12D-26BB-47B3-9EC6-B5F295D64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818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78B25-3310-4617-8AE4-2CF53B3F8BED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A12D-26BB-47B3-9EC6-B5F295D64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376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C78B25-3310-4617-8AE4-2CF53B3F8BED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9A12D-26BB-47B3-9EC6-B5F295D64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01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37489" y="0"/>
            <a:ext cx="61170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sz="2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sz="2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NGUYỆT QUẾ</a:t>
            </a:r>
            <a:endParaRPr lang="en-US" sz="2000" b="1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**********</a:t>
            </a:r>
            <a:endParaRPr lang="en-US" sz="20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97694" y="4149566"/>
            <a:ext cx="60056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4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44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44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44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4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/>
            <a:endParaRPr lang="en-US" sz="28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37489" y="3318754"/>
            <a:ext cx="6218370" cy="116180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VĂN HỌC</a:t>
            </a:r>
            <a:endParaRPr lang="en-US" sz="5400" b="1" cap="none" spc="0">
              <a:ln w="22225">
                <a:solidFill>
                  <a:srgbClr val="FF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78" b="37058"/>
          <a:stretch/>
        </p:blipFill>
        <p:spPr>
          <a:xfrm>
            <a:off x="4411263" y="818773"/>
            <a:ext cx="3356327" cy="1791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237772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7665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34456" y="2675394"/>
            <a:ext cx="54233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t="14205" r="12606" b="15851"/>
          <a:stretch/>
        </p:blipFill>
        <p:spPr>
          <a:xfrm>
            <a:off x="0" y="9889"/>
            <a:ext cx="1018903" cy="100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241438"/>
      </p:ext>
    </p:extLst>
  </p:cSld>
  <p:clrMapOvr>
    <a:masterClrMapping/>
  </p:clrMapOvr>
  <p:transition spd="slow">
    <p:cover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58208" y="2370594"/>
            <a:ext cx="60749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t="14205" r="12606" b="15851"/>
          <a:stretch/>
        </p:blipFill>
        <p:spPr>
          <a:xfrm>
            <a:off x="0" y="9889"/>
            <a:ext cx="1018903" cy="100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48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0" y="106090"/>
            <a:ext cx="4637314" cy="2245223"/>
          </a:xfrm>
          <a:prstGeom prst="cloud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ở trên trời</a:t>
            </a:r>
            <a:r>
              <a:rPr lang="vi-VN" sz="24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rơi xuống đất</a:t>
            </a:r>
            <a:r>
              <a:rPr lang="vi-VN" sz="24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 rằng tôi mất</a:t>
            </a:r>
            <a:r>
              <a:rPr lang="vi-VN" sz="24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 hóa tôi không</a:t>
            </a:r>
            <a:endParaRPr lang="en-US" sz="24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t="14205" r="12606" b="15851"/>
          <a:stretch/>
        </p:blipFill>
        <p:spPr>
          <a:xfrm>
            <a:off x="0" y="9889"/>
            <a:ext cx="1018903" cy="100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99410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96206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11670" y="2286511"/>
            <a:ext cx="69788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t="14205" r="12606" b="15851"/>
          <a:stretch/>
        </p:blipFill>
        <p:spPr>
          <a:xfrm>
            <a:off x="0" y="9889"/>
            <a:ext cx="1018903" cy="100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1577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9276"/>
          <a:stretch/>
        </p:blipFill>
        <p:spPr>
          <a:xfrm>
            <a:off x="0" y="0"/>
            <a:ext cx="12192000" cy="6802947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577515" y="0"/>
            <a:ext cx="4127863" cy="1199641"/>
          </a:xfrm>
          <a:prstGeom prst="cloud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chảy ra sông</a:t>
            </a:r>
            <a:r>
              <a:rPr lang="en-US" sz="24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 loài tôm cá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t="14205" r="12606" b="15851"/>
          <a:stretch/>
        </p:blipFill>
        <p:spPr>
          <a:xfrm>
            <a:off x="0" y="9889"/>
            <a:ext cx="1018903" cy="100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59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2" name="chimes.wav"/>
          </p:stSnd>
        </p:sndAc>
      </p:transition>
    </mc:Choice>
    <mc:Fallback xmlns="">
      <p:transition spd="slow">
        <p:checker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82530"/>
            <a:ext cx="10386848" cy="66754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1" y="3778980"/>
            <a:ext cx="60749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t="14205" r="12606" b="15851"/>
          <a:stretch/>
        </p:blipFill>
        <p:spPr>
          <a:xfrm>
            <a:off x="0" y="9889"/>
            <a:ext cx="1018903" cy="100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02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115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161362" y="0"/>
            <a:ext cx="5419167" cy="2030505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vi-VN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ua </a:t>
            </a:r>
            <a: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làng xóm</a:t>
            </a:r>
            <a:r>
              <a:rPr lang="vi-VN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máng theo mương</a:t>
            </a:r>
            <a:r>
              <a:rPr lang="vi-VN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Vào những ruộng nương</a:t>
            </a:r>
            <a:r>
              <a:rPr lang="vi-VN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người trồng trọt</a:t>
            </a:r>
            <a:endParaRPr lang="en-US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t="14205" r="12606" b="15851"/>
          <a:stretch/>
        </p:blipFill>
        <p:spPr>
          <a:xfrm>
            <a:off x="0" y="9889"/>
            <a:ext cx="1018903" cy="100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436849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816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16166" y="1529766"/>
            <a:ext cx="60749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ta?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t="14205" r="12606" b="15851"/>
          <a:stretch/>
        </p:blipFill>
        <p:spPr>
          <a:xfrm>
            <a:off x="0" y="9889"/>
            <a:ext cx="1018903" cy="100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129062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7323"/>
          <a:stretch/>
        </p:blipFill>
        <p:spPr>
          <a:xfrm>
            <a:off x="-1" y="1"/>
            <a:ext cx="12192001" cy="6801614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666688" y="-2196"/>
            <a:ext cx="4306135" cy="2030505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Thóc vàng chật cót</a:t>
            </a:r>
            <a:r>
              <a:rPr lang="vi-VN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 trắng đầy nồi</a:t>
            </a:r>
            <a:r>
              <a:rPr lang="vi-VN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chớ khinh tôi</a:t>
            </a:r>
            <a:r>
              <a:rPr lang="vi-VN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 mưa hạt thóc.</a:t>
            </a:r>
            <a:endParaRPr lang="en-US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t="14205" r="12606" b="15851"/>
          <a:stretch/>
        </p:blipFill>
        <p:spPr>
          <a:xfrm>
            <a:off x="0" y="9889"/>
            <a:ext cx="1018903" cy="100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32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16211" y="3539629"/>
            <a:ext cx="41264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t="14205" r="12606" b="15851"/>
          <a:stretch/>
        </p:blipFill>
        <p:spPr>
          <a:xfrm>
            <a:off x="0" y="9889"/>
            <a:ext cx="1018903" cy="100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76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9320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76104" y="2821578"/>
            <a:ext cx="94705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cho trẻ xem video cảnh mưa</a:t>
            </a:r>
            <a:endParaRPr lang="en-US" sz="54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t="14205" r="12606" b="15851"/>
          <a:stretch/>
        </p:blipFill>
        <p:spPr>
          <a:xfrm>
            <a:off x="0" y="9889"/>
            <a:ext cx="1018903" cy="100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838671"/>
      </p:ext>
    </p:extLst>
  </p:cSld>
  <p:clrMapOvr>
    <a:masterClrMapping/>
  </p:clrMapOvr>
  <p:transition spd="slow">
    <p:wheel spokes="1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22332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46120" y="2409145"/>
            <a:ext cx="56300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thơ : Hạt Mưa</a:t>
            </a:r>
            <a:endParaRPr lang="en-US" sz="54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47554" y="4843458"/>
            <a:ext cx="66272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giả :Nam Hương</a:t>
            </a:r>
            <a:endParaRPr lang="en-US" sz="4000" b="1" i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t="14205" r="12606" b="15851"/>
          <a:stretch/>
        </p:blipFill>
        <p:spPr>
          <a:xfrm>
            <a:off x="0" y="9889"/>
            <a:ext cx="1018903" cy="100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274422"/>
      </p:ext>
    </p:extLst>
  </p:cSld>
  <p:clrMapOvr>
    <a:masterClrMapping/>
  </p:clrMapOvr>
  <p:transition spd="slow">
    <p:comb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0" y="106090"/>
            <a:ext cx="4637314" cy="2245223"/>
          </a:xfrm>
          <a:prstGeom prst="cloud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ở trên trời</a:t>
            </a:r>
            <a:r>
              <a:rPr lang="vi-VN" sz="24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rơi xuống đất</a:t>
            </a:r>
            <a:r>
              <a:rPr lang="vi-VN" sz="24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 rằng tôi mất</a:t>
            </a:r>
            <a:r>
              <a:rPr lang="vi-VN" sz="24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 hóa tôi không</a:t>
            </a:r>
            <a:endParaRPr lang="en-US" sz="24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t="14205" r="12606" b="15851"/>
          <a:stretch/>
        </p:blipFill>
        <p:spPr>
          <a:xfrm>
            <a:off x="0" y="9889"/>
            <a:ext cx="1018903" cy="100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961324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9276"/>
          <a:stretch/>
        </p:blipFill>
        <p:spPr>
          <a:xfrm>
            <a:off x="0" y="0"/>
            <a:ext cx="12192000" cy="6802947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413657" y="0"/>
            <a:ext cx="4127863" cy="1199641"/>
          </a:xfrm>
          <a:prstGeom prst="cloud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chảy ra sông</a:t>
            </a:r>
            <a:r>
              <a:rPr lang="en-US" sz="24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 loài tôm cá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t="14205" r="12606" b="15851"/>
          <a:stretch/>
        </p:blipFill>
        <p:spPr>
          <a:xfrm>
            <a:off x="0" y="9889"/>
            <a:ext cx="1018903" cy="100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74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2" name="chimes.wav"/>
          </p:stSnd>
        </p:sndAc>
      </p:transition>
    </mc:Choice>
    <mc:Fallback xmlns="">
      <p:transition spd="slow">
        <p:checker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115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161362" y="0"/>
            <a:ext cx="5419167" cy="2030505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vi-VN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ua </a:t>
            </a:r>
            <a: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làng xóm</a:t>
            </a:r>
            <a:r>
              <a:rPr lang="vi-VN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máng theo mương</a:t>
            </a:r>
            <a:r>
              <a:rPr lang="vi-VN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Vào những ruộng nương</a:t>
            </a:r>
            <a:r>
              <a:rPr lang="vi-VN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người trồng trọt</a:t>
            </a:r>
            <a:endParaRPr lang="en-US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t="14205" r="12606" b="15851"/>
          <a:stretch/>
        </p:blipFill>
        <p:spPr>
          <a:xfrm>
            <a:off x="0" y="9889"/>
            <a:ext cx="1018903" cy="100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520673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7323"/>
          <a:stretch/>
        </p:blipFill>
        <p:spPr>
          <a:xfrm>
            <a:off x="-1" y="1"/>
            <a:ext cx="12192001" cy="6801614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509451" y="-2196"/>
            <a:ext cx="4306135" cy="2030505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Thóc vàng chật cót</a:t>
            </a:r>
            <a:r>
              <a:rPr lang="vi-VN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 trắng đầy nồi</a:t>
            </a:r>
            <a:r>
              <a:rPr lang="vi-VN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chớ khinh tôi</a:t>
            </a:r>
            <a:r>
              <a:rPr lang="vi-VN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 mưa hạt thóc.</a:t>
            </a:r>
            <a:endParaRPr lang="en-US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t="14205" r="12606" b="15851"/>
          <a:stretch/>
        </p:blipFill>
        <p:spPr>
          <a:xfrm>
            <a:off x="0" y="9889"/>
            <a:ext cx="1018903" cy="100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65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67526" y="2967335"/>
            <a:ext cx="104569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Chúc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các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con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chăm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ngoan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,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học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giỏi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!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t="14205" r="12606" b="15851"/>
          <a:stretch/>
        </p:blipFill>
        <p:spPr>
          <a:xfrm>
            <a:off x="0" y="9889"/>
            <a:ext cx="1018903" cy="100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96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Mưa - Phim hoạt hình Animation Việt Na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5563" cy="6858000"/>
          </a:xfrm>
        </p:spPr>
      </p:pic>
      <p:sp>
        <p:nvSpPr>
          <p:cNvPr id="6" name="TextBox 5"/>
          <p:cNvSpPr txBox="1"/>
          <p:nvPr/>
        </p:nvSpPr>
        <p:spPr>
          <a:xfrm>
            <a:off x="1543594" y="48207"/>
            <a:ext cx="1957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 trời mưa</a:t>
            </a:r>
            <a:endParaRPr lang="en-US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t="14205" r="12606" b="15851"/>
          <a:stretch/>
        </p:blipFill>
        <p:spPr>
          <a:xfrm>
            <a:off x="0" y="0"/>
            <a:ext cx="1018903" cy="100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9829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22332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46120" y="2409145"/>
            <a:ext cx="56300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thơ : Hạt Mưa</a:t>
            </a:r>
            <a:endParaRPr lang="en-US" sz="54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47554" y="4843458"/>
            <a:ext cx="66272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giả :Nam Hương</a:t>
            </a:r>
            <a:endParaRPr lang="en-US" sz="4000" b="1" i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t="14205" r="12606" b="15851"/>
          <a:stretch/>
        </p:blipFill>
        <p:spPr>
          <a:xfrm>
            <a:off x="0" y="9889"/>
            <a:ext cx="1018903" cy="100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158691"/>
      </p:ext>
    </p:extLst>
  </p:cSld>
  <p:clrMapOvr>
    <a:masterClrMapping/>
  </p:clrMapOvr>
  <p:transition spd="slow">
    <p:comb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0" y="106090"/>
            <a:ext cx="4637314" cy="2245223"/>
          </a:xfrm>
          <a:prstGeom prst="cloud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ở trên trời</a:t>
            </a:r>
            <a:r>
              <a:rPr lang="vi-VN" sz="24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rơi xuống đất</a:t>
            </a:r>
            <a:r>
              <a:rPr lang="vi-VN" sz="24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 rằng tôi mất</a:t>
            </a:r>
            <a:r>
              <a:rPr lang="vi-VN" sz="24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 hóa tôi không</a:t>
            </a:r>
            <a:endParaRPr lang="en-US" sz="24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t="14205" r="12606" b="15851"/>
          <a:stretch/>
        </p:blipFill>
        <p:spPr>
          <a:xfrm>
            <a:off x="0" y="9889"/>
            <a:ext cx="1018903" cy="100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874853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9276"/>
          <a:stretch/>
        </p:blipFill>
        <p:spPr>
          <a:xfrm>
            <a:off x="0" y="0"/>
            <a:ext cx="12192000" cy="6802947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838200" y="-46091"/>
            <a:ext cx="4127863" cy="1199641"/>
          </a:xfrm>
          <a:prstGeom prst="cloud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chảy ra sông</a:t>
            </a:r>
            <a:r>
              <a:rPr lang="en-US" sz="24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 loài tôm cá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t="14205" r="12606" b="15851"/>
          <a:stretch/>
        </p:blipFill>
        <p:spPr>
          <a:xfrm>
            <a:off x="0" y="9889"/>
            <a:ext cx="1018903" cy="100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69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2" name="chimes.wav"/>
          </p:stSnd>
        </p:sndAc>
      </p:transition>
    </mc:Choice>
    <mc:Fallback xmlns="">
      <p:transition spd="slow">
        <p:checker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115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161362" y="0"/>
            <a:ext cx="5419167" cy="2030505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vi-VN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ua </a:t>
            </a:r>
            <a: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làng xóm</a:t>
            </a:r>
            <a:r>
              <a:rPr lang="vi-VN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máng theo mương</a:t>
            </a:r>
            <a:r>
              <a:rPr lang="vi-VN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Vào những ruộng nương</a:t>
            </a:r>
            <a:r>
              <a:rPr lang="vi-VN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người trồng trọt</a:t>
            </a:r>
            <a:endParaRPr lang="en-US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t="14205" r="12606" b="15851"/>
          <a:stretch/>
        </p:blipFill>
        <p:spPr>
          <a:xfrm>
            <a:off x="0" y="9889"/>
            <a:ext cx="1018903" cy="100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957543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7323"/>
          <a:stretch/>
        </p:blipFill>
        <p:spPr>
          <a:xfrm>
            <a:off x="-1" y="1"/>
            <a:ext cx="12192001" cy="6801614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838200" y="0"/>
            <a:ext cx="4306135" cy="2030505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Thóc vàng chật cót</a:t>
            </a:r>
            <a:r>
              <a:rPr lang="vi-VN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 trắng đầy nồi</a:t>
            </a:r>
            <a:r>
              <a:rPr lang="vi-VN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chớ khinh tôi</a:t>
            </a:r>
            <a:r>
              <a:rPr lang="vi-VN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 mưa hạt thóc.</a:t>
            </a:r>
            <a:endParaRPr lang="en-US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t="14205" r="12606" b="15851"/>
          <a:stretch/>
        </p:blipFill>
        <p:spPr>
          <a:xfrm>
            <a:off x="0" y="9889"/>
            <a:ext cx="1018903" cy="100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54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665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81496" y="2691814"/>
            <a:ext cx="82949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 thoại nội dung bài thơ</a:t>
            </a:r>
            <a:endParaRPr lang="en-US" sz="5400" b="1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t="14205" r="12606" b="15851"/>
          <a:stretch/>
        </p:blipFill>
        <p:spPr>
          <a:xfrm>
            <a:off x="0" y="9889"/>
            <a:ext cx="1018903" cy="100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51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171</Words>
  <Application>Microsoft Office PowerPoint</Application>
  <PresentationFormat>Widescreen</PresentationFormat>
  <Paragraphs>31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NGUYENTHANH</dc:creator>
  <cp:lastModifiedBy>HUONG XINH DEP</cp:lastModifiedBy>
  <cp:revision>23</cp:revision>
  <dcterms:created xsi:type="dcterms:W3CDTF">2024-03-29T13:16:50Z</dcterms:created>
  <dcterms:modified xsi:type="dcterms:W3CDTF">2025-04-12T09:10:29Z</dcterms:modified>
</cp:coreProperties>
</file>