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642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ỦY BAN NHÂN DÂN QUẬN 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LONG BIÊN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ƯỜN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G MẦM NON NGUYỆT QUẾ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0" y="1905506"/>
            <a:ext cx="67818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MGN</a:t>
            </a: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Words>445</Words>
  <Application>Microsoft Office PowerPoint</Application>
  <PresentationFormat>On-screen Show (4:3)</PresentationFormat>
  <Paragraphs>25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69</cp:revision>
  <dcterms:created xsi:type="dcterms:W3CDTF">2016-04-10T13:01:26Z</dcterms:created>
  <dcterms:modified xsi:type="dcterms:W3CDTF">2025-04-12T09:14:46Z</dcterms:modified>
</cp:coreProperties>
</file>