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41" r:id="rId3"/>
    <p:sldId id="391" r:id="rId4"/>
    <p:sldId id="346" r:id="rId5"/>
    <p:sldId id="263" r:id="rId6"/>
    <p:sldId id="356" r:id="rId7"/>
    <p:sldId id="392" r:id="rId8"/>
    <p:sldId id="359" r:id="rId9"/>
    <p:sldId id="360" r:id="rId10"/>
    <p:sldId id="363" r:id="rId11"/>
    <p:sldId id="393" r:id="rId12"/>
    <p:sldId id="364" r:id="rId13"/>
    <p:sldId id="397" r:id="rId14"/>
    <p:sldId id="365" r:id="rId15"/>
    <p:sldId id="394" r:id="rId16"/>
    <p:sldId id="401" r:id="rId17"/>
    <p:sldId id="403" r:id="rId18"/>
    <p:sldId id="402" r:id="rId19"/>
    <p:sldId id="404" r:id="rId20"/>
    <p:sldId id="406" r:id="rId21"/>
    <p:sldId id="407" r:id="rId22"/>
    <p:sldId id="408" r:id="rId23"/>
    <p:sldId id="409" r:id="rId24"/>
    <p:sldId id="410" r:id="rId25"/>
    <p:sldId id="411" r:id="rId26"/>
    <p:sldId id="276" r:id="rId27"/>
    <p:sldId id="370" r:id="rId28"/>
    <p:sldId id="372" r:id="rId29"/>
    <p:sldId id="412" r:id="rId30"/>
    <p:sldId id="413" r:id="rId31"/>
    <p:sldId id="416" r:id="rId32"/>
    <p:sldId id="414" r:id="rId33"/>
    <p:sldId id="377" r:id="rId34"/>
    <p:sldId id="415" r:id="rId35"/>
    <p:sldId id="417" r:id="rId36"/>
    <p:sldId id="387" r:id="rId37"/>
    <p:sldId id="282" r:id="rId3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07" autoAdjust="0"/>
  </p:normalViewPr>
  <p:slideViewPr>
    <p:cSldViewPr>
      <p:cViewPr varScale="1">
        <p:scale>
          <a:sx n="104" d="100"/>
          <a:sy n="104" d="100"/>
        </p:scale>
        <p:origin x="677" y="74"/>
      </p:cViewPr>
      <p:guideLst>
        <p:guide orient="horz" pos="2160"/>
        <p:guide pos="2880"/>
        <p:guide orient="horz" pos="16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5D872-94C7-4642-A07A-21F4A91BCE5A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EB2C9-D823-4EAD-AC0D-27CE9828E5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5D872-94C7-4642-A07A-21F4A91BCE5A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EB2C9-D823-4EAD-AC0D-27CE9828E5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5D872-94C7-4642-A07A-21F4A91BCE5A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EB2C9-D823-4EAD-AC0D-27CE9828E5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5D872-94C7-4642-A07A-21F4A91BCE5A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EB2C9-D823-4EAD-AC0D-27CE9828E5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5D872-94C7-4642-A07A-21F4A91BCE5A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EB2C9-D823-4EAD-AC0D-27CE9828E5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5D872-94C7-4642-A07A-21F4A91BCE5A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EB2C9-D823-4EAD-AC0D-27CE9828E5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5D872-94C7-4642-A07A-21F4A91BCE5A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EB2C9-D823-4EAD-AC0D-27CE9828E5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5D872-94C7-4642-A07A-21F4A91BCE5A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EB2C9-D823-4EAD-AC0D-27CE9828E5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5D872-94C7-4642-A07A-21F4A91BCE5A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EB2C9-D823-4EAD-AC0D-27CE9828E5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5D872-94C7-4642-A07A-21F4A91BCE5A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EB2C9-D823-4EAD-AC0D-27CE9828E5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5D872-94C7-4642-A07A-21F4A91BCE5A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EB2C9-D823-4EAD-AC0D-27CE9828E5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15D872-94C7-4642-A07A-21F4A91BCE5A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FEB2C9-D823-4EAD-AC0D-27CE9828E55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g"/><Relationship Id="rId4" Type="http://schemas.openxmlformats.org/officeDocument/2006/relationships/image" Target="../media/image41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45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g"/><Relationship Id="rId5" Type="http://schemas.openxmlformats.org/officeDocument/2006/relationships/image" Target="../media/image50.gif"/><Relationship Id="rId4" Type="http://schemas.openxmlformats.org/officeDocument/2006/relationships/image" Target="../media/image49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gif"/><Relationship Id="rId7" Type="http://schemas.openxmlformats.org/officeDocument/2006/relationships/image" Target="../media/image5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gif"/><Relationship Id="rId5" Type="http://schemas.openxmlformats.org/officeDocument/2006/relationships/hyperlink" Target="http://truongton.net/forum/vcheckvirus.php?url=http://anhso.net/xem.asp?id=&amp;k=0&amp;alb=738858@1675&amp;as=52723" TargetMode="External"/><Relationship Id="rId4" Type="http://schemas.openxmlformats.org/officeDocument/2006/relationships/image" Target="../media/image53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jpg"/><Relationship Id="rId4" Type="http://schemas.openxmlformats.org/officeDocument/2006/relationships/image" Target="../media/image57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gif"/><Relationship Id="rId4" Type="http://schemas.openxmlformats.org/officeDocument/2006/relationships/image" Target="../media/image61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gif"/><Relationship Id="rId2" Type="http://schemas.openxmlformats.org/officeDocument/2006/relationships/hyperlink" Target="http://www.glitter-graphics.com/" TargetMode="Externa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audio" Target="../media/audio3.wav"/><Relationship Id="rId7" Type="http://schemas.openxmlformats.org/officeDocument/2006/relationships/image" Target="../media/image66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65.png"/><Relationship Id="rId4" Type="http://schemas.openxmlformats.org/officeDocument/2006/relationships/audio" Target="../media/audio4.wav"/><Relationship Id="rId9" Type="http://schemas.openxmlformats.org/officeDocument/2006/relationships/image" Target="../media/image10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67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65.png"/><Relationship Id="rId4" Type="http://schemas.openxmlformats.org/officeDocument/2006/relationships/audio" Target="../media/audio4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gif"/><Relationship Id="rId5" Type="http://schemas.openxmlformats.org/officeDocument/2006/relationships/image" Target="../media/image65.png"/><Relationship Id="rId4" Type="http://schemas.openxmlformats.org/officeDocument/2006/relationships/audio" Target="../media/audio4.wav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g"/><Relationship Id="rId3" Type="http://schemas.openxmlformats.org/officeDocument/2006/relationships/audio" Target="../media/audio3.wav"/><Relationship Id="rId7" Type="http://schemas.openxmlformats.org/officeDocument/2006/relationships/image" Target="../media/image68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g"/><Relationship Id="rId5" Type="http://schemas.openxmlformats.org/officeDocument/2006/relationships/image" Target="../media/image65.png"/><Relationship Id="rId10" Type="http://schemas.openxmlformats.org/officeDocument/2006/relationships/image" Target="../media/image69.jpg"/><Relationship Id="rId4" Type="http://schemas.openxmlformats.org/officeDocument/2006/relationships/audio" Target="../media/audio4.wav"/><Relationship Id="rId9" Type="http://schemas.openxmlformats.org/officeDocument/2006/relationships/image" Target="../media/image31.jp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jpeg"/><Relationship Id="rId3" Type="http://schemas.openxmlformats.org/officeDocument/2006/relationships/audio" Target="../media/audio3.wav"/><Relationship Id="rId7" Type="http://schemas.openxmlformats.org/officeDocument/2006/relationships/image" Target="../media/image71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jpeg"/><Relationship Id="rId5" Type="http://schemas.openxmlformats.org/officeDocument/2006/relationships/image" Target="../media/image65.png"/><Relationship Id="rId4" Type="http://schemas.openxmlformats.org/officeDocument/2006/relationships/audio" Target="../media/audio4.wav"/><Relationship Id="rId9" Type="http://schemas.openxmlformats.org/officeDocument/2006/relationships/image" Target="../media/image73.jpe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g"/><Relationship Id="rId3" Type="http://schemas.openxmlformats.org/officeDocument/2006/relationships/audio" Target="../media/audio3.wav"/><Relationship Id="rId7" Type="http://schemas.openxmlformats.org/officeDocument/2006/relationships/image" Target="../media/image41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g"/><Relationship Id="rId5" Type="http://schemas.openxmlformats.org/officeDocument/2006/relationships/image" Target="../media/image65.png"/><Relationship Id="rId4" Type="http://schemas.openxmlformats.org/officeDocument/2006/relationships/audio" Target="../media/audio4.wav"/><Relationship Id="rId9" Type="http://schemas.openxmlformats.org/officeDocument/2006/relationships/image" Target="../media/image37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g"/><Relationship Id="rId4" Type="http://schemas.openxmlformats.org/officeDocument/2006/relationships/image" Target="../media/image41.jp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4.jpeg"/><Relationship Id="rId7" Type="http://schemas.openxmlformats.org/officeDocument/2006/relationships/image" Target="../media/image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62.gif"/><Relationship Id="rId4" Type="http://schemas.openxmlformats.org/officeDocument/2006/relationships/image" Target="../media/image61.gi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gif"/><Relationship Id="rId4" Type="http://schemas.openxmlformats.org/officeDocument/2006/relationships/image" Target="../media/image61.gi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gif"/><Relationship Id="rId5" Type="http://schemas.openxmlformats.org/officeDocument/2006/relationships/image" Target="../media/image76.gif"/><Relationship Id="rId4" Type="http://schemas.openxmlformats.org/officeDocument/2006/relationships/image" Target="../media/image75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2"/>
          <p:cNvSpPr>
            <a:spLocks noChangeArrowheads="1"/>
          </p:cNvSpPr>
          <p:nvPr/>
        </p:nvSpPr>
        <p:spPr bwMode="auto">
          <a:xfrm>
            <a:off x="685800" y="342900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48136" name="Rectangle 8"/>
          <p:cNvSpPr>
            <a:spLocks noChangeArrowheads="1"/>
          </p:cNvSpPr>
          <p:nvPr/>
        </p:nvSpPr>
        <p:spPr bwMode="auto">
          <a:xfrm>
            <a:off x="457200" y="2000250"/>
            <a:ext cx="86868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800" b="1">
              <a:solidFill>
                <a:srgbClr val="9900FF"/>
              </a:solidFill>
              <a:latin typeface=".VnArialH" pitchFamily="34" charset="0"/>
            </a:endParaRPr>
          </a:p>
        </p:txBody>
      </p:sp>
      <p:sp>
        <p:nvSpPr>
          <p:cNvPr id="48137" name="Rectangle 9"/>
          <p:cNvSpPr>
            <a:spLocks noChangeArrowheads="1"/>
          </p:cNvSpPr>
          <p:nvPr/>
        </p:nvSpPr>
        <p:spPr bwMode="auto">
          <a:xfrm>
            <a:off x="0" y="4171950"/>
            <a:ext cx="9601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3200" b="1">
              <a:solidFill>
                <a:srgbClr val="9900FF"/>
              </a:solidFill>
            </a:endParaRPr>
          </a:p>
        </p:txBody>
      </p:sp>
      <p:sp>
        <p:nvSpPr>
          <p:cNvPr id="4111" name="WordArt 7"/>
          <p:cNvSpPr>
            <a:spLocks noChangeArrowheads="1" noChangeShapeType="1" noTextEdit="1"/>
          </p:cNvSpPr>
          <p:nvPr/>
        </p:nvSpPr>
        <p:spPr bwMode="auto">
          <a:xfrm>
            <a:off x="1600200" y="3191827"/>
            <a:ext cx="6400799" cy="119531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773"/>
              </a:avLst>
            </a:prstTxWarp>
          </a:bodyPr>
          <a:lstStyle/>
          <a:p>
            <a:pPr algn="ctr"/>
            <a:r>
              <a:rPr lang="en-US" sz="4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Đề</a:t>
            </a:r>
            <a:r>
              <a:rPr lang="en-US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hè</a:t>
            </a:r>
            <a:r>
              <a:rPr lang="en-US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  <a:endParaRPr lang="en-US" sz="4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14600" y="34289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vi-VN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>
                    <a:alpha val="98822"/>
                  </a:srgb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ỦY BAN NHÂN DÂN QUẬN LONG BIÊN</a:t>
            </a:r>
          </a:p>
          <a:p>
            <a:pPr algn="ctr"/>
            <a:r>
              <a:rPr lang="vi-VN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>
                    <a:alpha val="98822"/>
                  </a:srgb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TRƯỜNG MẦM NON </a:t>
            </a:r>
            <a:r>
              <a:rPr lang="en-US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>
                    <a:alpha val="98822"/>
                  </a:srgb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NGUYỆT QUẾ</a:t>
            </a:r>
            <a:endParaRPr lang="en-US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>
                  <a:alpha val="98822"/>
                </a:srgbClr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90600" y="2546961"/>
            <a:ext cx="723469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kern="10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Arial"/>
              </a:rPr>
              <a:t>Lĩnh</a:t>
            </a:r>
            <a:r>
              <a:rPr lang="en-US" sz="3600" b="1" kern="10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b="1" kern="10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Arial"/>
              </a:rPr>
              <a:t>vực</a:t>
            </a:r>
            <a:r>
              <a:rPr lang="en-US" sz="3600" b="1" kern="10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Arial"/>
              </a:rPr>
              <a:t>: </a:t>
            </a:r>
            <a:r>
              <a:rPr lang="en-US" sz="3600" b="1" kern="10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Arial"/>
              </a:rPr>
              <a:t>Phát</a:t>
            </a:r>
            <a:r>
              <a:rPr lang="en-US" sz="3600" b="1" kern="10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b="1" kern="10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Arial"/>
              </a:rPr>
              <a:t>triển</a:t>
            </a:r>
            <a:r>
              <a:rPr lang="en-US" sz="3600" b="1" kern="10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b="1" kern="10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Arial"/>
              </a:rPr>
              <a:t>nhận</a:t>
            </a:r>
            <a:r>
              <a:rPr lang="en-US" sz="3600" b="1" kern="10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b="1" kern="10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Arial"/>
              </a:rPr>
              <a:t>thức</a:t>
            </a:r>
            <a:endParaRPr lang="en-US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30" b="35532"/>
          <a:stretch/>
        </p:blipFill>
        <p:spPr>
          <a:xfrm>
            <a:off x="3581400" y="1047750"/>
            <a:ext cx="2561684" cy="1295400"/>
          </a:xfrm>
          <a:prstGeom prst="rect">
            <a:avLst/>
          </a:prstGeom>
        </p:spPr>
      </p:pic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5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8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8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repeatCount="5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48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48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6" grpId="0" build="allAtOnce"/>
      <p:bldP spid="4813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229100"/>
          </a:xfr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64886" y="417195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sấm</a:t>
            </a:r>
            <a:r>
              <a:rPr lang="en-US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chớp</a:t>
            </a:r>
            <a:endParaRPr lang="en-US" sz="6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7833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64886" y="417195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vồng</a:t>
            </a:r>
            <a:endParaRPr lang="en-US" sz="6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771"/>
            <a:ext cx="9144000" cy="4150179"/>
          </a:xfrm>
        </p:spPr>
      </p:pic>
    </p:spTree>
    <p:extLst>
      <p:ext uri="{BB962C8B-B14F-4D97-AF65-F5344CB8AC3E}">
        <p14:creationId xmlns:p14="http://schemas.microsoft.com/office/powerpoint/2010/main" val="246759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7" y="2400300"/>
            <a:ext cx="9111343" cy="2743200"/>
          </a:xfr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" y="0"/>
            <a:ext cx="9122229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442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619"/>
            <a:ext cx="4648200" cy="2593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0"/>
            <a:ext cx="44958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71750"/>
            <a:ext cx="46482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574472"/>
            <a:ext cx="449580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9840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9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9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0" y="1"/>
            <a:ext cx="9114971" cy="5143499"/>
          </a:xfrm>
        </p:spPr>
      </p:pic>
    </p:spTree>
    <p:extLst>
      <p:ext uri="{BB962C8B-B14F-4D97-AF65-F5344CB8AC3E}">
        <p14:creationId xmlns:p14="http://schemas.microsoft.com/office/powerpoint/2010/main" val="2222892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7" descr="201211-17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2261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724400" cy="257175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-19050"/>
            <a:ext cx="4343400" cy="25554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630260"/>
            <a:ext cx="4717143" cy="245744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2457" y="2632982"/>
            <a:ext cx="4343400" cy="2510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420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57800" cy="26289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0"/>
            <a:ext cx="3886200" cy="26289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2628900"/>
            <a:ext cx="3886200" cy="24574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28901"/>
            <a:ext cx="5181600" cy="2514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159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28850"/>
            <a:ext cx="4953000" cy="2857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953000" cy="22288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9285" y="2228850"/>
            <a:ext cx="4038600" cy="2857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4772" y="0"/>
            <a:ext cx="4169229" cy="222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95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953000" cy="251460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0"/>
            <a:ext cx="4191000" cy="26263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26348"/>
            <a:ext cx="9144000" cy="2517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490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WordArt 5"/>
          <p:cNvSpPr>
            <a:spLocks noChangeArrowheads="1" noChangeShapeType="1" noTextEdit="1"/>
          </p:cNvSpPr>
          <p:nvPr/>
        </p:nvSpPr>
        <p:spPr bwMode="auto">
          <a:xfrm>
            <a:off x="1219200" y="2171700"/>
            <a:ext cx="61722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20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sy="50000" kx="211583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Hoạt</a:t>
            </a:r>
            <a:r>
              <a:rPr lang="en-US" sz="20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sy="50000" kx="211583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0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sy="50000" kx="211583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động</a:t>
            </a:r>
            <a:r>
              <a:rPr lang="en-US" sz="20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sy="50000" kx="211583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1: </a:t>
            </a:r>
            <a:r>
              <a:rPr lang="en-US" sz="20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sy="50000" kx="211583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Ổn</a:t>
            </a:r>
            <a:r>
              <a:rPr lang="en-US" sz="20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sy="50000" kx="211583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0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sy="50000" kx="211583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định</a:t>
            </a:r>
            <a:r>
              <a:rPr lang="en-US" sz="20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sy="50000" kx="211583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- </a:t>
            </a:r>
            <a:r>
              <a:rPr lang="en-US" sz="20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sy="50000" kx="211583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giới</a:t>
            </a:r>
            <a:r>
              <a:rPr lang="en-US" sz="20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sy="50000" kx="211583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0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sy="50000" kx="211583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thiệu</a:t>
            </a:r>
            <a:r>
              <a:rPr lang="en-US" sz="20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sy="50000" kx="211583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0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sy="50000" kx="211583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bài</a:t>
            </a:r>
            <a:endParaRPr lang="en-US" sz="20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blurRad="38100" dist="38100" dir="2700000" sy="50000" kx="2115830" algn="tl" rotWithShape="0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61506751"/>
      </p:ext>
    </p:extLst>
  </p:cSld>
  <p:clrMapOvr>
    <a:masterClrMapping/>
  </p:clrMapOvr>
  <p:transition>
    <p:fade thruBlk="1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" y="0"/>
            <a:ext cx="5098370" cy="257175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286" y="8164"/>
            <a:ext cx="4535714" cy="25635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510347"/>
            <a:ext cx="4572000" cy="257600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10347"/>
            <a:ext cx="4572000" cy="2633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733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686050"/>
            <a:ext cx="4905829" cy="245745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829" y="2722"/>
            <a:ext cx="4267200" cy="26261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76800" cy="2686050"/>
          </a:xfrm>
          <a:prstGeom prst="rect">
            <a:avLst/>
          </a:prstGeom>
        </p:spPr>
      </p:pic>
      <p:pic>
        <p:nvPicPr>
          <p:cNvPr id="8" name="Picture 11" descr="qua%20nha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829" y="2686050"/>
            <a:ext cx="4267200" cy="2430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1340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ext Box 2"/>
          <p:cNvSpPr txBox="1">
            <a:spLocks noChangeArrowheads="1"/>
          </p:cNvSpPr>
          <p:nvPr/>
        </p:nvSpPr>
        <p:spPr bwMode="auto">
          <a:xfrm>
            <a:off x="990600" y="0"/>
            <a:ext cx="81534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</a:rPr>
              <a:t>TRẺ EM VÀ NGƯỜI LỚN ĐỀU BỊ BỆNH SỐT XUẤT HUYẾT KHI BỊ MUỖI DENGUE ĐỐT</a:t>
            </a:r>
            <a:r>
              <a:rPr lang="en-US"/>
              <a:t>.</a:t>
            </a:r>
          </a:p>
        </p:txBody>
      </p:sp>
      <p:pic>
        <p:nvPicPr>
          <p:cNvPr id="82948" name="Picture 4" descr="i56_173105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185" y="3086100"/>
            <a:ext cx="3862615" cy="1767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950" name="Picture 6" descr="RCVIOCA0OMWUCCABZNJWACAYXWFZ7CALJPNT5CAL4T3U8CALROV9WCAZZKFBXCAXK859ACA9958IPCA39OHXXCA2A3VKTCAS61Y1CCAW38VKLCAJ2WMG4CA00YTZPCAP5MATZCAJBMCJYCAOXLDW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814" y="949778"/>
            <a:ext cx="3878943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951" name="Picture 6" descr="7370681248507567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1050" y="0"/>
            <a:ext cx="742950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52" name="Picture 6" descr="7370681248507567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42950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53" name="Picture 9" descr="clip20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57700"/>
            <a:ext cx="5334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954" name="Picture 10" descr="clip20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4457700"/>
            <a:ext cx="5334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1" y="949778"/>
            <a:ext cx="4124325" cy="3903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8790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82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82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82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82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6" grpId="0" build="allAtOnce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 descr="!bell_0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450"/>
            <a:ext cx="609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995" name="Picture 3" descr="!bell_0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71900"/>
            <a:ext cx="609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996" name="Picture 4" descr="!bell_0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3771900"/>
            <a:ext cx="609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997" name="Picture 5" descr="!bell_0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0"/>
            <a:ext cx="609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998" name="Picture 11" descr="CEB5DC82F5B249BAB081ED697EE593E2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57350"/>
            <a:ext cx="30480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999" name="Picture 11" descr="CEB5DC82F5B249BAB081ED697EE593E2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1714500"/>
            <a:ext cx="30480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000" name="Picture 8" descr="xsgs_1601564326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381500" y="-1085850"/>
            <a:ext cx="3429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001" name="Picture 9" descr="xsgs_1601564326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124700" y="-1085850"/>
            <a:ext cx="3429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002" name="Picture 10" descr="xsgs_1601564326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943100" y="3486150"/>
            <a:ext cx="3429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003" name="Picture 11" descr="xsgs_1601564326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457700" y="3543300"/>
            <a:ext cx="3429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004" name="Picture 12" descr="xsgs_1601564326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896100" y="3486150"/>
            <a:ext cx="3429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005" name="Picture 13" descr="xsgs_1601564326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381500" y="-1085850"/>
            <a:ext cx="3429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006" name="Picture 14" descr="xsgs_1601564326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943100" y="-1028700"/>
            <a:ext cx="3429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007" name="Picture 15" descr="!bell_0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450"/>
            <a:ext cx="609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008" name="Picture 16" descr="UYCAE244WSCAKFZJLRCA3EIRZWCAVCF005CARW1HVJCATCKZ4YCATE58H8CAUDCPG9CAA67NKRCAWHJNSRCA3E4HY3CA1EPW8NCA8AYBWICAG0QV6OCAC096IOCAIFVX09CA478LXPCAB3ITO4CAP0DD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571500"/>
            <a:ext cx="51054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009" name="Text Box 17"/>
          <p:cNvSpPr txBox="1">
            <a:spLocks noChangeArrowheads="1"/>
          </p:cNvSpPr>
          <p:nvPr/>
        </p:nvSpPr>
        <p:spPr bwMode="auto">
          <a:xfrm>
            <a:off x="1143000" y="514351"/>
            <a:ext cx="38100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4000">
              <a:latin typeface="VNI-Times" pitchFamily="2" charset="0"/>
              <a:cs typeface="Arial" charset="0"/>
            </a:endParaRPr>
          </a:p>
        </p:txBody>
      </p:sp>
      <p:sp>
        <p:nvSpPr>
          <p:cNvPr id="85010" name="Text Box 18"/>
          <p:cNvSpPr txBox="1">
            <a:spLocks noChangeArrowheads="1"/>
          </p:cNvSpPr>
          <p:nvPr/>
        </p:nvSpPr>
        <p:spPr bwMode="auto">
          <a:xfrm>
            <a:off x="609600" y="1188244"/>
            <a:ext cx="2362200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VNI-Times" pitchFamily="2" charset="0"/>
                <a:cs typeface="Arial" charset="0"/>
              </a:rPr>
              <a:t>RÖÛA TAY BAÈNG XAØ PHOØNG</a:t>
            </a:r>
          </a:p>
        </p:txBody>
      </p:sp>
    </p:spTree>
    <p:extLst>
      <p:ext uri="{BB962C8B-B14F-4D97-AF65-F5344CB8AC3E}">
        <p14:creationId xmlns:p14="http://schemas.microsoft.com/office/powerpoint/2010/main" val="4069036927"/>
      </p:ext>
    </p:extLst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5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85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0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0"/>
            <a:ext cx="4622800" cy="262890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430" y="2628900"/>
            <a:ext cx="4644571" cy="2514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143" y="0"/>
            <a:ext cx="4495800" cy="26289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28900"/>
            <a:ext cx="44958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891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648200" cy="5143500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256" y="8164"/>
            <a:ext cx="4564744" cy="5135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787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5741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WordArt 5"/>
          <p:cNvSpPr>
            <a:spLocks noChangeArrowheads="1" noChangeShapeType="1" noTextEdit="1"/>
          </p:cNvSpPr>
          <p:nvPr/>
        </p:nvSpPr>
        <p:spPr bwMode="auto">
          <a:xfrm>
            <a:off x="762000" y="1885950"/>
            <a:ext cx="7916863" cy="1428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Hoạt</a:t>
            </a:r>
            <a:r>
              <a:rPr lang="en-US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động</a:t>
            </a:r>
            <a:r>
              <a:rPr lang="en-US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3: </a:t>
            </a:r>
            <a:r>
              <a:rPr lang="en-US" sz="3600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Luyện</a:t>
            </a:r>
            <a:r>
              <a:rPr lang="en-US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tập</a:t>
            </a:r>
            <a:r>
              <a:rPr lang="en-US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– </a:t>
            </a:r>
            <a:r>
              <a:rPr lang="en-US" sz="3600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Củng</a:t>
            </a:r>
            <a:r>
              <a:rPr lang="en-US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cô</a:t>
            </a:r>
            <a:r>
              <a:rPr lang="en-US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.</a:t>
            </a:r>
            <a:endParaRPr lang="en-US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" name="Picture 6" descr="272_lg_clr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57600" y="3314700"/>
            <a:ext cx="16002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7" descr="272_lg_clr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1" y="857250"/>
            <a:ext cx="1516063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8" descr="272_lg_clr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62801" y="1085850"/>
            <a:ext cx="1516063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11" descr="22982eh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714750"/>
            <a:ext cx="17526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12" descr="22982eh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7391400" y="3714750"/>
            <a:ext cx="17526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Picture 4" descr="1.png"/>
          <p:cNvPicPr>
            <a:picLocks noGrp="1" noChangeAspect="1"/>
          </p:cNvPicPr>
          <p:nvPr isPhoto="1"/>
        </p:nvPicPr>
        <p:blipFill>
          <a:blip r:embed="rId6"/>
          <a:srcRect/>
          <a:stretch>
            <a:fillRect/>
          </a:stretch>
        </p:blipFill>
        <p:spPr bwMode="auto">
          <a:xfrm rot="234203">
            <a:off x="1857375" y="3318272"/>
            <a:ext cx="4724400" cy="2418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7" name="Picture 8" descr="ag00433_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657600" y="228600"/>
            <a:ext cx="274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16"/>
          <p:cNvGrpSpPr>
            <a:grpSpLocks/>
          </p:cNvGrpSpPr>
          <p:nvPr/>
        </p:nvGrpSpPr>
        <p:grpSpPr bwMode="auto">
          <a:xfrm>
            <a:off x="327026" y="142876"/>
            <a:ext cx="8532813" cy="4974431"/>
            <a:chOff x="206" y="120"/>
            <a:chExt cx="5375" cy="4178"/>
          </a:xfrm>
        </p:grpSpPr>
        <p:pic>
          <p:nvPicPr>
            <p:cNvPr id="16389" name="Picture 4" descr="33720xmr97sdczd">
              <a:hlinkClick r:id="rId2"/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" y="229"/>
              <a:ext cx="384" cy="1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0" name="Picture 5" descr="33720xmr97sdczd">
              <a:hlinkClick r:id="rId2"/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" y="1554"/>
              <a:ext cx="384" cy="1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1" name="Picture 6" descr="33720xmr97sdczd">
              <a:hlinkClick r:id="rId2"/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" y="2920"/>
              <a:ext cx="384" cy="1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2" name="Picture 7" descr="33720xmr97sdczd">
              <a:hlinkClick r:id="rId2"/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159" y="-268"/>
              <a:ext cx="384" cy="1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3" name="Picture 8" descr="33720xmr97sdczd">
              <a:hlinkClick r:id="rId2"/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2585" y="-268"/>
              <a:ext cx="384" cy="1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4" name="Picture 9" descr="33720xmr97sdczd">
              <a:hlinkClick r:id="rId2"/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030" y="-268"/>
              <a:ext cx="384" cy="1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5" name="Picture 10" descr="33720xmr97sdczd">
              <a:hlinkClick r:id="rId2"/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5137" y="120"/>
              <a:ext cx="384" cy="1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6" name="Picture 11" descr="33720xmr97sdczd">
              <a:hlinkClick r:id="rId2"/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5164" y="1445"/>
              <a:ext cx="384" cy="1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7" name="Picture 12" descr="33720xmr97sdczd">
              <a:hlinkClick r:id="rId2"/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5197" y="2811"/>
              <a:ext cx="384" cy="1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8" name="Picture 13" descr="33720xmr97sdczd">
              <a:hlinkClick r:id="rId2"/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1315" y="3257"/>
              <a:ext cx="384" cy="1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9" name="Picture 14" descr="33720xmr97sdczd">
              <a:hlinkClick r:id="rId2"/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2741" y="3257"/>
              <a:ext cx="384" cy="1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00" name="Picture 15" descr="33720xmr97sdczd">
              <a:hlinkClick r:id="rId2"/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186" y="3257"/>
              <a:ext cx="384" cy="1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609600" y="685800"/>
            <a:ext cx="8229600" cy="85725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endParaRPr lang="en-US" sz="4400" kern="0" dirty="0">
              <a:solidFill>
                <a:srgbClr val="FF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>
          <a:xfrm>
            <a:off x="727075" y="1771650"/>
            <a:ext cx="7732714" cy="857250"/>
          </a:xfrm>
          <a:prstGeom prst="rect">
            <a:avLst/>
          </a:prstGeom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US" sz="6000" b="1" kern="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6000" b="1" kern="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kern="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6000" b="1" kern="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en-US" sz="6000" b="1" kern="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Rung </a:t>
            </a:r>
            <a:r>
              <a:rPr lang="en-US" sz="6000" b="1" kern="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chuông</a:t>
            </a:r>
            <a:r>
              <a:rPr lang="en-US" sz="6000" b="1" kern="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kern="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vànng</a:t>
            </a:r>
            <a:r>
              <a:rPr lang="en-US" sz="6000" b="1" kern="0" dirty="0" smtClean="0">
                <a:solidFill>
                  <a:srgbClr val="FF3300"/>
                </a:solidFill>
                <a:latin typeface=".VnAvant" pitchFamily="34" charset="0"/>
              </a:rPr>
              <a:t> </a:t>
            </a:r>
            <a:endParaRPr lang="en-US" sz="6000" b="1" kern="0" dirty="0">
              <a:solidFill>
                <a:srgbClr val="FF33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8993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2" name="AutoShape 26"/>
          <p:cNvSpPr>
            <a:spLocks noChangeArrowheads="1"/>
          </p:cNvSpPr>
          <p:nvPr/>
        </p:nvSpPr>
        <p:spPr bwMode="gray">
          <a:xfrm>
            <a:off x="14410" y="-89649"/>
            <a:ext cx="8958262" cy="892969"/>
          </a:xfrm>
          <a:prstGeom prst="roundRect">
            <a:avLst>
              <a:gd name="adj" fmla="val 50000"/>
            </a:avLst>
          </a:prstGeom>
          <a:solidFill>
            <a:srgbClr val="CCFFFF"/>
          </a:soli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/>
            <a:r>
              <a:rPr lang="en-US" sz="2400" b="1" dirty="0" smtClean="0">
                <a:latin typeface=".VnTime" pitchFamily="34" charset="0"/>
              </a:rPr>
              <a:t>       </a:t>
            </a:r>
            <a:endParaRPr lang="en-US" sz="3200" dirty="0">
              <a:solidFill>
                <a:srgbClr val="FF3300"/>
              </a:solidFill>
              <a:latin typeface=".VnTime" pitchFamily="34" charset="0"/>
            </a:endParaRPr>
          </a:p>
          <a:p>
            <a:pPr algn="ctr"/>
            <a:r>
              <a:rPr lang="en-US" sz="2400" b="1" dirty="0">
                <a:solidFill>
                  <a:srgbClr val="FF3300"/>
                </a:solidFill>
                <a:latin typeface=".VnTime" pitchFamily="34" charset="0"/>
              </a:rPr>
              <a:t>	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</a:rPr>
              <a:t>Dấu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</a:rPr>
              <a:t>hiệu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</a:rPr>
              <a:t>nào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</a:rPr>
              <a:t>cho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</a:rPr>
              <a:t>chúng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</a:rPr>
              <a:t> ta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</a:rPr>
              <a:t>biết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</a:rPr>
              <a:t>mùa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</a:rPr>
              <a:t>hè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</a:rPr>
              <a:t>đã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</a:rPr>
              <a:t>đến</a:t>
            </a:r>
            <a:endParaRPr lang="en-US" sz="2800" b="1" dirty="0">
              <a:solidFill>
                <a:srgbClr val="0070C0"/>
              </a:solidFill>
              <a:latin typeface="Times New Roman" pitchFamily="18" charset="0"/>
            </a:endParaRPr>
          </a:p>
          <a:p>
            <a:pPr algn="ctr"/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4" name="Group 89"/>
          <p:cNvGrpSpPr>
            <a:grpSpLocks/>
          </p:cNvGrpSpPr>
          <p:nvPr/>
        </p:nvGrpSpPr>
        <p:grpSpPr bwMode="auto">
          <a:xfrm>
            <a:off x="8232682" y="260046"/>
            <a:ext cx="783484" cy="536517"/>
            <a:chOff x="4808" y="228"/>
            <a:chExt cx="673" cy="593"/>
          </a:xfrm>
        </p:grpSpPr>
        <p:grpSp>
          <p:nvGrpSpPr>
            <p:cNvPr id="17444" name="Group 90"/>
            <p:cNvGrpSpPr>
              <a:grpSpLocks/>
            </p:cNvGrpSpPr>
            <p:nvPr/>
          </p:nvGrpSpPr>
          <p:grpSpPr bwMode="auto">
            <a:xfrm>
              <a:off x="4808" y="228"/>
              <a:ext cx="673" cy="593"/>
              <a:chOff x="884" y="2617"/>
              <a:chExt cx="806" cy="674"/>
            </a:xfrm>
          </p:grpSpPr>
          <p:sp>
            <p:nvSpPr>
              <p:cNvPr id="17446" name="Oval 91"/>
              <p:cNvSpPr>
                <a:spLocks noChangeArrowheads="1"/>
              </p:cNvSpPr>
              <p:nvPr/>
            </p:nvSpPr>
            <p:spPr bwMode="gray">
              <a:xfrm>
                <a:off x="884" y="2628"/>
                <a:ext cx="267" cy="65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rgbClr val="00CC66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7447" name="Oval 92"/>
              <p:cNvSpPr>
                <a:spLocks noChangeArrowheads="1"/>
              </p:cNvSpPr>
              <p:nvPr/>
            </p:nvSpPr>
            <p:spPr bwMode="gray">
              <a:xfrm>
                <a:off x="884" y="2628"/>
                <a:ext cx="267" cy="653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alpha val="32001"/>
                    </a:srgbClr>
                  </a:gs>
                  <a:gs pos="100000">
                    <a:srgbClr val="000000">
                      <a:alpha val="89998"/>
                    </a:srgb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7448" name="Oval 93"/>
              <p:cNvSpPr>
                <a:spLocks noChangeArrowheads="1"/>
              </p:cNvSpPr>
              <p:nvPr/>
            </p:nvSpPr>
            <p:spPr bwMode="gray">
              <a:xfrm>
                <a:off x="940" y="2628"/>
                <a:ext cx="750" cy="652"/>
              </a:xfrm>
              <a:prstGeom prst="ellipse">
                <a:avLst/>
              </a:prstGeom>
              <a:gradFill rotWithShape="1">
                <a:gsLst>
                  <a:gs pos="0">
                    <a:srgbClr val="006E37"/>
                  </a:gs>
                  <a:gs pos="50000">
                    <a:srgbClr val="00CC66"/>
                  </a:gs>
                  <a:gs pos="100000">
                    <a:srgbClr val="006E37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7449" name="Oval 94"/>
              <p:cNvSpPr>
                <a:spLocks noChangeArrowheads="1"/>
              </p:cNvSpPr>
              <p:nvPr/>
            </p:nvSpPr>
            <p:spPr bwMode="gray">
              <a:xfrm>
                <a:off x="941" y="2628"/>
                <a:ext cx="749" cy="652"/>
              </a:xfrm>
              <a:prstGeom prst="ellipse">
                <a:avLst/>
              </a:prstGeom>
              <a:gradFill rotWithShape="1">
                <a:gsLst>
                  <a:gs pos="0">
                    <a:srgbClr val="008241"/>
                  </a:gs>
                  <a:gs pos="100000">
                    <a:srgbClr val="00CC66">
                      <a:alpha val="0"/>
                    </a:srgb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7450" name="Oval 95"/>
              <p:cNvSpPr>
                <a:spLocks noChangeArrowheads="1"/>
              </p:cNvSpPr>
              <p:nvPr/>
            </p:nvSpPr>
            <p:spPr bwMode="gray">
              <a:xfrm>
                <a:off x="981" y="2617"/>
                <a:ext cx="674" cy="674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7451" name="Oval 96"/>
              <p:cNvSpPr>
                <a:spLocks noChangeArrowheads="1"/>
              </p:cNvSpPr>
              <p:nvPr/>
            </p:nvSpPr>
            <p:spPr bwMode="gray">
              <a:xfrm>
                <a:off x="992" y="2628"/>
                <a:ext cx="653" cy="653"/>
              </a:xfrm>
              <a:prstGeom prst="ellipse">
                <a:avLst/>
              </a:prstGeom>
              <a:gradFill rotWithShape="1">
                <a:gsLst>
                  <a:gs pos="0">
                    <a:srgbClr val="595959"/>
                  </a:gs>
                  <a:gs pos="100000">
                    <a:srgbClr val="C0C0C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7452" name="Oval 97"/>
              <p:cNvSpPr>
                <a:spLocks noChangeArrowheads="1"/>
              </p:cNvSpPr>
              <p:nvPr/>
            </p:nvSpPr>
            <p:spPr bwMode="gray">
              <a:xfrm>
                <a:off x="1000" y="2632"/>
                <a:ext cx="637" cy="636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E9E9E9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7453" name="Oval 98"/>
              <p:cNvSpPr>
                <a:spLocks noChangeArrowheads="1"/>
              </p:cNvSpPr>
              <p:nvPr/>
            </p:nvSpPr>
            <p:spPr bwMode="gray">
              <a:xfrm>
                <a:off x="1007" y="2638"/>
                <a:ext cx="606" cy="595"/>
              </a:xfrm>
              <a:prstGeom prst="ellipse">
                <a:avLst/>
              </a:prstGeom>
              <a:gradFill rotWithShape="1">
                <a:gsLst>
                  <a:gs pos="0">
                    <a:srgbClr val="989898"/>
                  </a:gs>
                  <a:gs pos="100000">
                    <a:srgbClr val="C0C0C0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7454" name="Oval 99"/>
              <p:cNvSpPr>
                <a:spLocks noChangeArrowheads="1"/>
              </p:cNvSpPr>
              <p:nvPr/>
            </p:nvSpPr>
            <p:spPr bwMode="gray">
              <a:xfrm>
                <a:off x="1042" y="2655"/>
                <a:ext cx="539" cy="48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0C0C0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sp>
          <p:nvSpPr>
            <p:cNvPr id="17445" name="WordArt 100"/>
            <p:cNvSpPr>
              <a:spLocks noChangeArrowheads="1" noChangeShapeType="1" noTextEdit="1"/>
            </p:cNvSpPr>
            <p:nvPr/>
          </p:nvSpPr>
          <p:spPr bwMode="auto">
            <a:xfrm>
              <a:off x="5034" y="371"/>
              <a:ext cx="192" cy="31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 dirty="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Arial Black"/>
                </a:rPr>
                <a:t>1</a:t>
              </a:r>
            </a:p>
          </p:txBody>
        </p:sp>
      </p:grpSp>
      <p:pic>
        <p:nvPicPr>
          <p:cNvPr id="17421" name="Picture 101" descr="dongho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0"/>
            <a:ext cx="1079500" cy="950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" name="Oval 102"/>
          <p:cNvSpPr>
            <a:spLocks noChangeArrowheads="1"/>
          </p:cNvSpPr>
          <p:nvPr/>
        </p:nvSpPr>
        <p:spPr bwMode="auto">
          <a:xfrm>
            <a:off x="596900" y="285750"/>
            <a:ext cx="685800" cy="439341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900">
                <a:solidFill>
                  <a:srgbClr val="FF3300"/>
                </a:solidFill>
                <a:latin typeface=".VnBodoniH" pitchFamily="34" charset="0"/>
              </a:rPr>
              <a:t>HÕt giê</a:t>
            </a:r>
          </a:p>
        </p:txBody>
      </p:sp>
      <p:sp>
        <p:nvSpPr>
          <p:cNvPr id="4199" name="Oval 103"/>
          <p:cNvSpPr>
            <a:spLocks noChangeArrowheads="1"/>
          </p:cNvSpPr>
          <p:nvPr/>
        </p:nvSpPr>
        <p:spPr bwMode="auto">
          <a:xfrm>
            <a:off x="596900" y="285750"/>
            <a:ext cx="685800" cy="439341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solidFill>
                  <a:srgbClr val="FF3300"/>
                </a:solidFill>
                <a:latin typeface=".VnBodoniH" pitchFamily="34" charset="0"/>
              </a:rPr>
              <a:t>1</a:t>
            </a:r>
          </a:p>
        </p:txBody>
      </p:sp>
      <p:sp>
        <p:nvSpPr>
          <p:cNvPr id="4200" name="Oval 104"/>
          <p:cNvSpPr>
            <a:spLocks noChangeArrowheads="1"/>
          </p:cNvSpPr>
          <p:nvPr/>
        </p:nvSpPr>
        <p:spPr bwMode="auto">
          <a:xfrm>
            <a:off x="596900" y="285750"/>
            <a:ext cx="685800" cy="439341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3300"/>
                </a:solidFill>
                <a:latin typeface=".VnBodoniH" pitchFamily="34" charset="0"/>
              </a:rPr>
              <a:t>2</a:t>
            </a:r>
          </a:p>
        </p:txBody>
      </p:sp>
      <p:sp>
        <p:nvSpPr>
          <p:cNvPr id="4201" name="Oval 105"/>
          <p:cNvSpPr>
            <a:spLocks noChangeArrowheads="1"/>
          </p:cNvSpPr>
          <p:nvPr/>
        </p:nvSpPr>
        <p:spPr bwMode="auto">
          <a:xfrm>
            <a:off x="596900" y="285750"/>
            <a:ext cx="685800" cy="439341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3300"/>
                </a:solidFill>
                <a:latin typeface=".VnBodoniH" pitchFamily="34" charset="0"/>
              </a:rPr>
              <a:t>3</a:t>
            </a:r>
          </a:p>
        </p:txBody>
      </p:sp>
      <p:sp>
        <p:nvSpPr>
          <p:cNvPr id="4202" name="Oval 106"/>
          <p:cNvSpPr>
            <a:spLocks noChangeArrowheads="1"/>
          </p:cNvSpPr>
          <p:nvPr/>
        </p:nvSpPr>
        <p:spPr bwMode="auto">
          <a:xfrm>
            <a:off x="596900" y="285750"/>
            <a:ext cx="685800" cy="439341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3300"/>
                </a:solidFill>
                <a:latin typeface=".VnBodoniH" pitchFamily="34" charset="0"/>
              </a:rPr>
              <a:t>4</a:t>
            </a:r>
          </a:p>
        </p:txBody>
      </p:sp>
      <p:sp>
        <p:nvSpPr>
          <p:cNvPr id="4203" name="Oval 107"/>
          <p:cNvSpPr>
            <a:spLocks noChangeArrowheads="1"/>
          </p:cNvSpPr>
          <p:nvPr/>
        </p:nvSpPr>
        <p:spPr bwMode="auto">
          <a:xfrm>
            <a:off x="596900" y="285750"/>
            <a:ext cx="685800" cy="439341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3300"/>
                </a:solidFill>
                <a:latin typeface=".VnBodoniH" pitchFamily="34" charset="0"/>
              </a:rPr>
              <a:t>5</a:t>
            </a:r>
          </a:p>
        </p:txBody>
      </p:sp>
      <p:sp>
        <p:nvSpPr>
          <p:cNvPr id="4204" name="Oval 108"/>
          <p:cNvSpPr>
            <a:spLocks noChangeArrowheads="1"/>
          </p:cNvSpPr>
          <p:nvPr/>
        </p:nvSpPr>
        <p:spPr bwMode="auto">
          <a:xfrm>
            <a:off x="596900" y="285750"/>
            <a:ext cx="685800" cy="439341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3300"/>
                </a:solidFill>
                <a:latin typeface=".VnBodoniH" pitchFamily="34" charset="0"/>
              </a:rPr>
              <a:t>6</a:t>
            </a:r>
          </a:p>
        </p:txBody>
      </p:sp>
      <p:sp>
        <p:nvSpPr>
          <p:cNvPr id="4205" name="Oval 109"/>
          <p:cNvSpPr>
            <a:spLocks noChangeArrowheads="1"/>
          </p:cNvSpPr>
          <p:nvPr/>
        </p:nvSpPr>
        <p:spPr bwMode="auto">
          <a:xfrm>
            <a:off x="596900" y="285750"/>
            <a:ext cx="685800" cy="439341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3300"/>
                </a:solidFill>
                <a:latin typeface=".VnBodoniH" pitchFamily="34" charset="0"/>
              </a:rPr>
              <a:t>7</a:t>
            </a:r>
          </a:p>
        </p:txBody>
      </p:sp>
      <p:sp>
        <p:nvSpPr>
          <p:cNvPr id="4206" name="Oval 110"/>
          <p:cNvSpPr>
            <a:spLocks noChangeArrowheads="1"/>
          </p:cNvSpPr>
          <p:nvPr/>
        </p:nvSpPr>
        <p:spPr bwMode="auto">
          <a:xfrm>
            <a:off x="596900" y="285750"/>
            <a:ext cx="685800" cy="439341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3300"/>
                </a:solidFill>
                <a:latin typeface=".VnBodoniH" pitchFamily="34" charset="0"/>
              </a:rPr>
              <a:t>8</a:t>
            </a:r>
          </a:p>
        </p:txBody>
      </p:sp>
      <p:sp>
        <p:nvSpPr>
          <p:cNvPr id="4207" name="Oval 111"/>
          <p:cNvSpPr>
            <a:spLocks noChangeArrowheads="1"/>
          </p:cNvSpPr>
          <p:nvPr/>
        </p:nvSpPr>
        <p:spPr bwMode="auto">
          <a:xfrm>
            <a:off x="596900" y="285750"/>
            <a:ext cx="685800" cy="439341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3300"/>
                </a:solidFill>
                <a:latin typeface=".VnBodoniH" pitchFamily="34" charset="0"/>
              </a:rPr>
              <a:t>9</a:t>
            </a:r>
          </a:p>
        </p:txBody>
      </p:sp>
      <p:sp>
        <p:nvSpPr>
          <p:cNvPr id="4208" name="Oval 112"/>
          <p:cNvSpPr>
            <a:spLocks noChangeArrowheads="1"/>
          </p:cNvSpPr>
          <p:nvPr/>
        </p:nvSpPr>
        <p:spPr bwMode="auto">
          <a:xfrm>
            <a:off x="596900" y="285750"/>
            <a:ext cx="685800" cy="439341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solidFill>
                  <a:srgbClr val="FF3300"/>
                </a:solidFill>
                <a:latin typeface=".VnBodoniH" pitchFamily="34" charset="0"/>
              </a:rPr>
              <a:t>10</a:t>
            </a:r>
          </a:p>
        </p:txBody>
      </p:sp>
      <p:sp>
        <p:nvSpPr>
          <p:cNvPr id="4209" name="Oval 113"/>
          <p:cNvSpPr>
            <a:spLocks noChangeArrowheads="1"/>
          </p:cNvSpPr>
          <p:nvPr/>
        </p:nvSpPr>
        <p:spPr bwMode="auto">
          <a:xfrm>
            <a:off x="596900" y="285750"/>
            <a:ext cx="685800" cy="457200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4800">
              <a:latin typeface=".VnBodoniH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79451" y="1004548"/>
            <a:ext cx="60959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</a:rPr>
              <a:t>1</a:t>
            </a:r>
            <a:endParaRPr lang="en-US" sz="6600" b="1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906528"/>
            <a:ext cx="4081462" cy="2065272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90501" y="900887"/>
            <a:ext cx="60959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FF00"/>
                </a:solidFill>
              </a:rPr>
              <a:t>1</a:t>
            </a:r>
            <a:endParaRPr lang="en-US" sz="6600" b="1" dirty="0">
              <a:solidFill>
                <a:srgbClr val="FFFF00"/>
              </a:solidFill>
            </a:endParaRPr>
          </a:p>
        </p:txBody>
      </p:sp>
      <p:pic>
        <p:nvPicPr>
          <p:cNvPr id="39" name="Content Placeholder 3"/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880" y="900887"/>
            <a:ext cx="4304809" cy="2070914"/>
          </a:xfrm>
        </p:spPr>
      </p:pic>
      <p:sp>
        <p:nvSpPr>
          <p:cNvPr id="130" name="TextBox 129"/>
          <p:cNvSpPr txBox="1"/>
          <p:nvPr/>
        </p:nvSpPr>
        <p:spPr>
          <a:xfrm>
            <a:off x="4414496" y="952841"/>
            <a:ext cx="60959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FF00"/>
                </a:solidFill>
              </a:rPr>
              <a:t>2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1" y="2971800"/>
            <a:ext cx="4043362" cy="2000250"/>
          </a:xfrm>
          <a:prstGeom prst="rect">
            <a:avLst/>
          </a:prstGeom>
        </p:spPr>
      </p:pic>
      <p:sp>
        <p:nvSpPr>
          <p:cNvPr id="131" name="TextBox 130"/>
          <p:cNvSpPr txBox="1"/>
          <p:nvPr/>
        </p:nvSpPr>
        <p:spPr>
          <a:xfrm>
            <a:off x="152401" y="2857500"/>
            <a:ext cx="60959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FF00"/>
                </a:solidFill>
              </a:rPr>
              <a:t>3</a:t>
            </a: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6735" y="2971801"/>
            <a:ext cx="4225048" cy="2000249"/>
          </a:xfrm>
          <a:prstGeom prst="rect">
            <a:avLst/>
          </a:prstGeom>
        </p:spPr>
      </p:pic>
      <p:sp>
        <p:nvSpPr>
          <p:cNvPr id="132" name="TextBox 131"/>
          <p:cNvSpPr txBox="1"/>
          <p:nvPr/>
        </p:nvSpPr>
        <p:spPr>
          <a:xfrm>
            <a:off x="4414496" y="2857500"/>
            <a:ext cx="60959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FF0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869869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2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2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17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" dur="500"/>
                                        <p:tgtEl>
                                          <p:spTgt spid="4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4" presetClass="exit" presetSubtype="16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5" dur="500"/>
                                        <p:tgtEl>
                                          <p:spTgt spid="41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4" presetClass="exit" presetSubtype="16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8" dur="500"/>
                                        <p:tgtEl>
                                          <p:spTgt spid="4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4" presetClass="exit" presetSubtype="16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4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4" presetClass="exit" presetSubtype="32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44" dur="500"/>
                                        <p:tgtEl>
                                          <p:spTgt spid="4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4" presetClass="exit" presetSubtype="16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7" dur="500"/>
                                        <p:tgtEl>
                                          <p:spTgt spid="4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4" presetClass="exit" presetSubtype="16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0" dur="500"/>
                                        <p:tgtEl>
                                          <p:spTgt spid="4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4" presetClass="exit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3" dur="500"/>
                                        <p:tgtEl>
                                          <p:spTgt spid="4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4" presetClass="exit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6" dur="500"/>
                                        <p:tgtEl>
                                          <p:spTgt spid="4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4" presetClass="exit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9" dur="500"/>
                                        <p:tgtEl>
                                          <p:spTgt spid="4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4" presetClass="exit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2" dur="500"/>
                                        <p:tgtEl>
                                          <p:spTgt spid="4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53" presetClass="entr" presetSubtype="0" repeatCount="300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70" presetID="1" presetClass="exit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73" presetID="1" presetClass="exit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2" grpId="0" build="allAtOnce" animBg="1"/>
      <p:bldP spid="4198" grpId="0" build="allAtOnce" animBg="1"/>
      <p:bldP spid="420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2" name="AutoShape 26"/>
          <p:cNvSpPr>
            <a:spLocks noChangeArrowheads="1"/>
          </p:cNvSpPr>
          <p:nvPr/>
        </p:nvSpPr>
        <p:spPr bwMode="gray">
          <a:xfrm>
            <a:off x="14410" y="-89649"/>
            <a:ext cx="8958262" cy="892969"/>
          </a:xfrm>
          <a:prstGeom prst="roundRect">
            <a:avLst>
              <a:gd name="adj" fmla="val 50000"/>
            </a:avLst>
          </a:prstGeom>
          <a:solidFill>
            <a:srgbClr val="CCFFFF"/>
          </a:soli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/>
            <a:r>
              <a:rPr lang="en-US" sz="2400" b="1" dirty="0" smtClean="0">
                <a:latin typeface=".VnTime" pitchFamily="34" charset="0"/>
              </a:rPr>
              <a:t>       </a:t>
            </a:r>
            <a:endParaRPr lang="en-US" sz="3200" dirty="0">
              <a:solidFill>
                <a:srgbClr val="FF3300"/>
              </a:solidFill>
              <a:latin typeface=".VnTime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rgbClr val="FF3300"/>
                </a:solidFill>
                <a:latin typeface=".VnTime" pitchFamily="34" charset="0"/>
              </a:rPr>
              <a:t>	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</a:rPr>
              <a:t>Thời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</a:rPr>
              <a:t>tiết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</a:rPr>
              <a:t>mùa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</a:rPr>
              <a:t>hè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</a:rPr>
              <a:t>như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</a:rPr>
              <a:t>thế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</a:rPr>
              <a:t>nào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</a:rPr>
              <a:t> ?</a:t>
            </a:r>
          </a:p>
        </p:txBody>
      </p:sp>
      <p:grpSp>
        <p:nvGrpSpPr>
          <p:cNvPr id="14" name="Group 89"/>
          <p:cNvGrpSpPr>
            <a:grpSpLocks/>
          </p:cNvGrpSpPr>
          <p:nvPr/>
        </p:nvGrpSpPr>
        <p:grpSpPr bwMode="auto">
          <a:xfrm>
            <a:off x="8232682" y="260046"/>
            <a:ext cx="783484" cy="536517"/>
            <a:chOff x="4808" y="228"/>
            <a:chExt cx="673" cy="593"/>
          </a:xfrm>
        </p:grpSpPr>
        <p:grpSp>
          <p:nvGrpSpPr>
            <p:cNvPr id="17444" name="Group 90"/>
            <p:cNvGrpSpPr>
              <a:grpSpLocks/>
            </p:cNvGrpSpPr>
            <p:nvPr/>
          </p:nvGrpSpPr>
          <p:grpSpPr bwMode="auto">
            <a:xfrm>
              <a:off x="4808" y="228"/>
              <a:ext cx="673" cy="593"/>
              <a:chOff x="884" y="2617"/>
              <a:chExt cx="806" cy="674"/>
            </a:xfrm>
          </p:grpSpPr>
          <p:sp>
            <p:nvSpPr>
              <p:cNvPr id="17446" name="Oval 91"/>
              <p:cNvSpPr>
                <a:spLocks noChangeArrowheads="1"/>
              </p:cNvSpPr>
              <p:nvPr/>
            </p:nvSpPr>
            <p:spPr bwMode="gray">
              <a:xfrm>
                <a:off x="884" y="2628"/>
                <a:ext cx="267" cy="65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rgbClr val="00CC66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7447" name="Oval 92"/>
              <p:cNvSpPr>
                <a:spLocks noChangeArrowheads="1"/>
              </p:cNvSpPr>
              <p:nvPr/>
            </p:nvSpPr>
            <p:spPr bwMode="gray">
              <a:xfrm>
                <a:off x="884" y="2628"/>
                <a:ext cx="267" cy="653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alpha val="32001"/>
                    </a:srgbClr>
                  </a:gs>
                  <a:gs pos="100000">
                    <a:srgbClr val="000000">
                      <a:alpha val="89998"/>
                    </a:srgb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7448" name="Oval 93"/>
              <p:cNvSpPr>
                <a:spLocks noChangeArrowheads="1"/>
              </p:cNvSpPr>
              <p:nvPr/>
            </p:nvSpPr>
            <p:spPr bwMode="gray">
              <a:xfrm>
                <a:off x="940" y="2628"/>
                <a:ext cx="750" cy="652"/>
              </a:xfrm>
              <a:prstGeom prst="ellipse">
                <a:avLst/>
              </a:prstGeom>
              <a:gradFill rotWithShape="1">
                <a:gsLst>
                  <a:gs pos="0">
                    <a:srgbClr val="006E37"/>
                  </a:gs>
                  <a:gs pos="50000">
                    <a:srgbClr val="00CC66"/>
                  </a:gs>
                  <a:gs pos="100000">
                    <a:srgbClr val="006E37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7449" name="Oval 94"/>
              <p:cNvSpPr>
                <a:spLocks noChangeArrowheads="1"/>
              </p:cNvSpPr>
              <p:nvPr/>
            </p:nvSpPr>
            <p:spPr bwMode="gray">
              <a:xfrm>
                <a:off x="941" y="2628"/>
                <a:ext cx="749" cy="652"/>
              </a:xfrm>
              <a:prstGeom prst="ellipse">
                <a:avLst/>
              </a:prstGeom>
              <a:gradFill rotWithShape="1">
                <a:gsLst>
                  <a:gs pos="0">
                    <a:srgbClr val="008241"/>
                  </a:gs>
                  <a:gs pos="100000">
                    <a:srgbClr val="00CC66">
                      <a:alpha val="0"/>
                    </a:srgb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7450" name="Oval 95"/>
              <p:cNvSpPr>
                <a:spLocks noChangeArrowheads="1"/>
              </p:cNvSpPr>
              <p:nvPr/>
            </p:nvSpPr>
            <p:spPr bwMode="gray">
              <a:xfrm>
                <a:off x="981" y="2617"/>
                <a:ext cx="674" cy="674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7451" name="Oval 96"/>
              <p:cNvSpPr>
                <a:spLocks noChangeArrowheads="1"/>
              </p:cNvSpPr>
              <p:nvPr/>
            </p:nvSpPr>
            <p:spPr bwMode="gray">
              <a:xfrm>
                <a:off x="992" y="2628"/>
                <a:ext cx="653" cy="653"/>
              </a:xfrm>
              <a:prstGeom prst="ellipse">
                <a:avLst/>
              </a:prstGeom>
              <a:gradFill rotWithShape="1">
                <a:gsLst>
                  <a:gs pos="0">
                    <a:srgbClr val="595959"/>
                  </a:gs>
                  <a:gs pos="100000">
                    <a:srgbClr val="C0C0C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7452" name="Oval 97"/>
              <p:cNvSpPr>
                <a:spLocks noChangeArrowheads="1"/>
              </p:cNvSpPr>
              <p:nvPr/>
            </p:nvSpPr>
            <p:spPr bwMode="gray">
              <a:xfrm>
                <a:off x="1000" y="2632"/>
                <a:ext cx="637" cy="636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E9E9E9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7453" name="Oval 98"/>
              <p:cNvSpPr>
                <a:spLocks noChangeArrowheads="1"/>
              </p:cNvSpPr>
              <p:nvPr/>
            </p:nvSpPr>
            <p:spPr bwMode="gray">
              <a:xfrm>
                <a:off x="1007" y="2638"/>
                <a:ext cx="606" cy="595"/>
              </a:xfrm>
              <a:prstGeom prst="ellipse">
                <a:avLst/>
              </a:prstGeom>
              <a:gradFill rotWithShape="1">
                <a:gsLst>
                  <a:gs pos="0">
                    <a:srgbClr val="989898"/>
                  </a:gs>
                  <a:gs pos="100000">
                    <a:srgbClr val="C0C0C0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7454" name="Oval 99"/>
              <p:cNvSpPr>
                <a:spLocks noChangeArrowheads="1"/>
              </p:cNvSpPr>
              <p:nvPr/>
            </p:nvSpPr>
            <p:spPr bwMode="gray">
              <a:xfrm>
                <a:off x="1042" y="2655"/>
                <a:ext cx="539" cy="48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0C0C0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sp>
          <p:nvSpPr>
            <p:cNvPr id="17445" name="WordArt 100"/>
            <p:cNvSpPr>
              <a:spLocks noChangeArrowheads="1" noChangeShapeType="1" noTextEdit="1"/>
            </p:cNvSpPr>
            <p:nvPr/>
          </p:nvSpPr>
          <p:spPr bwMode="auto">
            <a:xfrm>
              <a:off x="5034" y="371"/>
              <a:ext cx="192" cy="31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 dirty="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Arial Black"/>
                </a:rPr>
                <a:t>1</a:t>
              </a:r>
            </a:p>
          </p:txBody>
        </p:sp>
      </p:grpSp>
      <p:pic>
        <p:nvPicPr>
          <p:cNvPr id="17421" name="Picture 101" descr="dongho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0"/>
            <a:ext cx="1079500" cy="950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" name="Oval 102"/>
          <p:cNvSpPr>
            <a:spLocks noChangeArrowheads="1"/>
          </p:cNvSpPr>
          <p:nvPr/>
        </p:nvSpPr>
        <p:spPr bwMode="auto">
          <a:xfrm>
            <a:off x="596900" y="285750"/>
            <a:ext cx="685800" cy="439341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900">
                <a:solidFill>
                  <a:srgbClr val="FF3300"/>
                </a:solidFill>
                <a:latin typeface=".VnBodoniH" pitchFamily="34" charset="0"/>
              </a:rPr>
              <a:t>HÕt giê</a:t>
            </a:r>
          </a:p>
        </p:txBody>
      </p:sp>
      <p:sp>
        <p:nvSpPr>
          <p:cNvPr id="4199" name="Oval 103"/>
          <p:cNvSpPr>
            <a:spLocks noChangeArrowheads="1"/>
          </p:cNvSpPr>
          <p:nvPr/>
        </p:nvSpPr>
        <p:spPr bwMode="auto">
          <a:xfrm>
            <a:off x="596900" y="285750"/>
            <a:ext cx="685800" cy="439341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solidFill>
                  <a:srgbClr val="FF3300"/>
                </a:solidFill>
                <a:latin typeface=".VnBodoniH" pitchFamily="34" charset="0"/>
              </a:rPr>
              <a:t>1</a:t>
            </a:r>
          </a:p>
        </p:txBody>
      </p:sp>
      <p:sp>
        <p:nvSpPr>
          <p:cNvPr id="4200" name="Oval 104"/>
          <p:cNvSpPr>
            <a:spLocks noChangeArrowheads="1"/>
          </p:cNvSpPr>
          <p:nvPr/>
        </p:nvSpPr>
        <p:spPr bwMode="auto">
          <a:xfrm>
            <a:off x="596900" y="285750"/>
            <a:ext cx="685800" cy="439341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3300"/>
                </a:solidFill>
                <a:latin typeface=".VnBodoniH" pitchFamily="34" charset="0"/>
              </a:rPr>
              <a:t>2</a:t>
            </a:r>
          </a:p>
        </p:txBody>
      </p:sp>
      <p:sp>
        <p:nvSpPr>
          <p:cNvPr id="4201" name="Oval 105"/>
          <p:cNvSpPr>
            <a:spLocks noChangeArrowheads="1"/>
          </p:cNvSpPr>
          <p:nvPr/>
        </p:nvSpPr>
        <p:spPr bwMode="auto">
          <a:xfrm>
            <a:off x="596900" y="285750"/>
            <a:ext cx="685800" cy="439341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3300"/>
                </a:solidFill>
                <a:latin typeface=".VnBodoniH" pitchFamily="34" charset="0"/>
              </a:rPr>
              <a:t>3</a:t>
            </a:r>
          </a:p>
        </p:txBody>
      </p:sp>
      <p:sp>
        <p:nvSpPr>
          <p:cNvPr id="4202" name="Oval 106"/>
          <p:cNvSpPr>
            <a:spLocks noChangeArrowheads="1"/>
          </p:cNvSpPr>
          <p:nvPr/>
        </p:nvSpPr>
        <p:spPr bwMode="auto">
          <a:xfrm>
            <a:off x="596900" y="285750"/>
            <a:ext cx="685800" cy="439341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3300"/>
                </a:solidFill>
                <a:latin typeface=".VnBodoniH" pitchFamily="34" charset="0"/>
              </a:rPr>
              <a:t>4</a:t>
            </a:r>
          </a:p>
        </p:txBody>
      </p:sp>
      <p:sp>
        <p:nvSpPr>
          <p:cNvPr id="4203" name="Oval 107"/>
          <p:cNvSpPr>
            <a:spLocks noChangeArrowheads="1"/>
          </p:cNvSpPr>
          <p:nvPr/>
        </p:nvSpPr>
        <p:spPr bwMode="auto">
          <a:xfrm>
            <a:off x="596900" y="285750"/>
            <a:ext cx="685800" cy="439341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3300"/>
                </a:solidFill>
                <a:latin typeface=".VnBodoniH" pitchFamily="34" charset="0"/>
              </a:rPr>
              <a:t>5</a:t>
            </a:r>
          </a:p>
        </p:txBody>
      </p:sp>
      <p:sp>
        <p:nvSpPr>
          <p:cNvPr id="4204" name="Oval 108"/>
          <p:cNvSpPr>
            <a:spLocks noChangeArrowheads="1"/>
          </p:cNvSpPr>
          <p:nvPr/>
        </p:nvSpPr>
        <p:spPr bwMode="auto">
          <a:xfrm>
            <a:off x="596900" y="285750"/>
            <a:ext cx="685800" cy="439341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3300"/>
                </a:solidFill>
                <a:latin typeface=".VnBodoniH" pitchFamily="34" charset="0"/>
              </a:rPr>
              <a:t>6</a:t>
            </a:r>
          </a:p>
        </p:txBody>
      </p:sp>
      <p:sp>
        <p:nvSpPr>
          <p:cNvPr id="4205" name="Oval 109"/>
          <p:cNvSpPr>
            <a:spLocks noChangeArrowheads="1"/>
          </p:cNvSpPr>
          <p:nvPr/>
        </p:nvSpPr>
        <p:spPr bwMode="auto">
          <a:xfrm>
            <a:off x="596900" y="285750"/>
            <a:ext cx="685800" cy="439341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3300"/>
                </a:solidFill>
                <a:latin typeface=".VnBodoniH" pitchFamily="34" charset="0"/>
              </a:rPr>
              <a:t>7</a:t>
            </a:r>
          </a:p>
        </p:txBody>
      </p:sp>
      <p:sp>
        <p:nvSpPr>
          <p:cNvPr id="4206" name="Oval 110"/>
          <p:cNvSpPr>
            <a:spLocks noChangeArrowheads="1"/>
          </p:cNvSpPr>
          <p:nvPr/>
        </p:nvSpPr>
        <p:spPr bwMode="auto">
          <a:xfrm>
            <a:off x="596900" y="285750"/>
            <a:ext cx="685800" cy="439341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3300"/>
                </a:solidFill>
                <a:latin typeface=".VnBodoniH" pitchFamily="34" charset="0"/>
              </a:rPr>
              <a:t>8</a:t>
            </a:r>
          </a:p>
        </p:txBody>
      </p:sp>
      <p:sp>
        <p:nvSpPr>
          <p:cNvPr id="4207" name="Oval 111"/>
          <p:cNvSpPr>
            <a:spLocks noChangeArrowheads="1"/>
          </p:cNvSpPr>
          <p:nvPr/>
        </p:nvSpPr>
        <p:spPr bwMode="auto">
          <a:xfrm>
            <a:off x="596900" y="285750"/>
            <a:ext cx="685800" cy="439341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3300"/>
                </a:solidFill>
                <a:latin typeface=".VnBodoniH" pitchFamily="34" charset="0"/>
              </a:rPr>
              <a:t>9</a:t>
            </a:r>
          </a:p>
        </p:txBody>
      </p:sp>
      <p:sp>
        <p:nvSpPr>
          <p:cNvPr id="4208" name="Oval 112"/>
          <p:cNvSpPr>
            <a:spLocks noChangeArrowheads="1"/>
          </p:cNvSpPr>
          <p:nvPr/>
        </p:nvSpPr>
        <p:spPr bwMode="auto">
          <a:xfrm>
            <a:off x="596900" y="285750"/>
            <a:ext cx="685800" cy="439341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solidFill>
                  <a:srgbClr val="FF3300"/>
                </a:solidFill>
                <a:latin typeface=".VnBodoniH" pitchFamily="34" charset="0"/>
              </a:rPr>
              <a:t>10</a:t>
            </a:r>
          </a:p>
        </p:txBody>
      </p:sp>
      <p:sp>
        <p:nvSpPr>
          <p:cNvPr id="4209" name="Oval 113"/>
          <p:cNvSpPr>
            <a:spLocks noChangeArrowheads="1"/>
          </p:cNvSpPr>
          <p:nvPr/>
        </p:nvSpPr>
        <p:spPr bwMode="auto">
          <a:xfrm>
            <a:off x="596900" y="285750"/>
            <a:ext cx="685800" cy="457200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4800">
              <a:latin typeface=".VnBodoniH" pitchFamily="34" charset="0"/>
            </a:endParaRPr>
          </a:p>
        </p:txBody>
      </p:sp>
      <p:pic>
        <p:nvPicPr>
          <p:cNvPr id="40" name="Picture 39" descr="troi-nang-no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1" y="1143000"/>
            <a:ext cx="4328990" cy="3889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330202" y="1004548"/>
            <a:ext cx="60959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00B0F0"/>
                </a:solidFill>
              </a:rPr>
              <a:t>1</a:t>
            </a:r>
            <a:endParaRPr lang="en-US" sz="6600" b="1" dirty="0">
              <a:solidFill>
                <a:srgbClr val="00B0F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941" y="1130184"/>
            <a:ext cx="4088604" cy="3841866"/>
          </a:xfrm>
          <a:prstGeom prst="rect">
            <a:avLst/>
          </a:prstGeom>
        </p:spPr>
      </p:pic>
      <p:sp>
        <p:nvSpPr>
          <p:cNvPr id="130" name="TextBox 129"/>
          <p:cNvSpPr txBox="1"/>
          <p:nvPr/>
        </p:nvSpPr>
        <p:spPr>
          <a:xfrm>
            <a:off x="4651722" y="955902"/>
            <a:ext cx="60959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151771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2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2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17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" dur="500"/>
                                        <p:tgtEl>
                                          <p:spTgt spid="4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4" presetClass="exit" presetSubtype="16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41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4" presetClass="exit" presetSubtype="16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3" dur="500"/>
                                        <p:tgtEl>
                                          <p:spTgt spid="4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4" presetClass="exit" presetSubtype="16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4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4" presetClass="exit" presetSubtype="32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39" dur="500"/>
                                        <p:tgtEl>
                                          <p:spTgt spid="4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4" presetClass="exit" presetSubtype="16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4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4" presetClass="exit" presetSubtype="16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5" dur="500"/>
                                        <p:tgtEl>
                                          <p:spTgt spid="4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4" presetClass="exit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8" dur="500"/>
                                        <p:tgtEl>
                                          <p:spTgt spid="4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4" presetClass="exit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1" dur="500"/>
                                        <p:tgtEl>
                                          <p:spTgt spid="4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4" presetClass="exit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4" dur="500"/>
                                        <p:tgtEl>
                                          <p:spTgt spid="4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4" presetClass="exit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7" dur="500"/>
                                        <p:tgtEl>
                                          <p:spTgt spid="4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53" presetClass="entr" presetSubtype="0" repeatCount="300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65" presetID="1" presetClass="exit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68" presetID="1" presetClass="exit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2" grpId="0" build="allAtOnce" animBg="1"/>
      <p:bldP spid="4198" grpId="0" build="allAtOnce" animBg="1"/>
      <p:bldP spid="420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2244725" y="560957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</a:rPr>
              <a:t>Cô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</a:rPr>
              <a:t>đố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</a:rPr>
              <a:t>!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</a:rPr>
              <a:t>Cô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</a:rPr>
              <a:t>đố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</a:rPr>
              <a:t/>
            </a:r>
            <a:br>
              <a:rPr lang="en-US" sz="3200" b="1" dirty="0">
                <a:solidFill>
                  <a:srgbClr val="0070C0"/>
                </a:solidFill>
                <a:latin typeface="Times New Roman" pitchFamily="18" charset="0"/>
              </a:rPr>
            </a:b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</a:rPr>
              <a:t>Ve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</a:rPr>
              <a:t>vẻ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</a:rPr>
              <a:t>vè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</a:rPr>
              <a:t>ve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</a:p>
          <a:p>
            <a:pPr algn="ctr"/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</a:rPr>
              <a:t>Nghe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</a:rPr>
              <a:t>cô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</a:rPr>
              <a:t>đố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</a:rPr>
              <a:t>nè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</a:rPr>
              <a:t/>
            </a:r>
            <a:br>
              <a:rPr lang="en-US" sz="3200" b="1" dirty="0">
                <a:solidFill>
                  <a:srgbClr val="0070C0"/>
                </a:solidFill>
                <a:latin typeface="Times New Roman" pitchFamily="18" charset="0"/>
              </a:rPr>
            </a:b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</a:rPr>
              <a:t>Mùa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</a:rPr>
              <a:t>gì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</a:rPr>
              <a:t>nóng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</a:rPr>
              <a:t>nực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</a:rPr>
              <a:t/>
            </a:r>
            <a:br>
              <a:rPr lang="en-US" sz="3200" b="1" dirty="0">
                <a:solidFill>
                  <a:srgbClr val="0070C0"/>
                </a:solidFill>
                <a:latin typeface="Times New Roman" pitchFamily="18" charset="0"/>
              </a:rPr>
            </a:b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</a:rPr>
              <a:t>Trời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</a:rPr>
              <a:t>nắng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</a:rPr>
              <a:t>chang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</a:rPr>
              <a:t>chang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br>
              <a:rPr lang="en-US" sz="3200" b="1" dirty="0">
                <a:solidFill>
                  <a:srgbClr val="0070C0"/>
                </a:solidFill>
                <a:latin typeface="Times New Roman" pitchFamily="18" charset="0"/>
              </a:rPr>
            </a:b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</a:rPr>
              <a:t>Đi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</a:rPr>
              <a:t>học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</a:rPr>
              <a:t>đi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</a:rPr>
              <a:t>làm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br>
              <a:rPr lang="en-US" sz="3200" b="1" dirty="0">
                <a:solidFill>
                  <a:srgbClr val="0070C0"/>
                </a:solidFill>
                <a:latin typeface="Times New Roman" pitchFamily="18" charset="0"/>
              </a:rPr>
            </a:b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</a:rPr>
              <a:t>Phải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</a:rPr>
              <a:t>đội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</a:rPr>
              <a:t>nón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</a:rPr>
              <a:t>mũ</a:t>
            </a:r>
            <a:endParaRPr lang="en-US" sz="3200" b="1" dirty="0" smtClean="0">
              <a:solidFill>
                <a:srgbClr val="0070C0"/>
              </a:solidFill>
              <a:latin typeface="Times New Roman" pitchFamily="18" charset="0"/>
            </a:endParaRPr>
          </a:p>
          <a:p>
            <a:pPr algn="ctr"/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</a:rPr>
              <a:t>Đố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</a:rPr>
              <a:t>bé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</a:rPr>
              <a:t>mùa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</a:rPr>
              <a:t>gì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</a:rPr>
              <a:t>?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</a:rPr>
              <a:t/>
            </a:r>
            <a:br>
              <a:rPr lang="en-US" sz="3200" b="1" dirty="0">
                <a:solidFill>
                  <a:srgbClr val="0070C0"/>
                </a:solidFill>
                <a:latin typeface="Times New Roman" pitchFamily="18" charset="0"/>
              </a:rPr>
            </a:b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</a:rPr>
              <a:t> (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</a:rPr>
              <a:t>mùa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</a:rPr>
              <a:t>hè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</a:rPr>
              <a:t>)</a:t>
            </a:r>
            <a:endParaRPr lang="en-US" sz="3200" dirty="0">
              <a:solidFill>
                <a:srgbClr val="0070C0"/>
              </a:solidFill>
            </a:endParaRPr>
          </a:p>
        </p:txBody>
      </p:sp>
      <p:pic>
        <p:nvPicPr>
          <p:cNvPr id="13" name="Picture 6" descr="phao hoa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1264" y="59872"/>
            <a:ext cx="1670050" cy="208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phao hoa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386138"/>
            <a:ext cx="1670050" cy="208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phao hoa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181067"/>
            <a:ext cx="1670050" cy="208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phao hoa 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3993" y="1626252"/>
            <a:ext cx="1676400" cy="217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phao hoa 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1543050"/>
            <a:ext cx="1676400" cy="217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3119077"/>
      </p:ext>
    </p:extLst>
  </p:cSld>
  <p:clrMapOvr>
    <a:masterClrMapping/>
  </p:clrMapOvr>
  <p:transition>
    <p:fade thruBlk="1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2" name="AutoShape 26"/>
          <p:cNvSpPr>
            <a:spLocks noChangeArrowheads="1"/>
          </p:cNvSpPr>
          <p:nvPr/>
        </p:nvSpPr>
        <p:spPr bwMode="gray">
          <a:xfrm>
            <a:off x="14410" y="-89649"/>
            <a:ext cx="8958262" cy="892969"/>
          </a:xfrm>
          <a:prstGeom prst="roundRect">
            <a:avLst>
              <a:gd name="adj" fmla="val 50000"/>
            </a:avLst>
          </a:prstGeom>
          <a:solidFill>
            <a:srgbClr val="CCFFFF"/>
          </a:soli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/>
            <a:r>
              <a:rPr lang="en-US" sz="2400" b="1" dirty="0" smtClean="0">
                <a:latin typeface=".VnTime" pitchFamily="34" charset="0"/>
              </a:rPr>
              <a:t>       </a:t>
            </a:r>
            <a:endParaRPr lang="en-US" sz="3200" dirty="0">
              <a:solidFill>
                <a:srgbClr val="FF3300"/>
              </a:solidFill>
              <a:latin typeface=".VnTime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rgbClr val="00B0F0"/>
                </a:solidFill>
                <a:latin typeface=".VnTime" pitchFamily="34" charset="0"/>
              </a:rPr>
              <a:t>	</a:t>
            </a:r>
            <a:r>
              <a:rPr lang="en-US" sz="3200" b="1" dirty="0" err="1">
                <a:solidFill>
                  <a:srgbClr val="00B0F0"/>
                </a:solidFill>
                <a:latin typeface="Times New Roman" pitchFamily="18" charset="0"/>
              </a:rPr>
              <a:t>Mưa</a:t>
            </a:r>
            <a:r>
              <a:rPr lang="en-US" sz="3200" b="1" dirty="0">
                <a:solidFill>
                  <a:srgbClr val="00B0F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itchFamily="18" charset="0"/>
              </a:rPr>
              <a:t>mùa</a:t>
            </a:r>
            <a:r>
              <a:rPr lang="en-US" sz="3200" b="1" dirty="0">
                <a:solidFill>
                  <a:srgbClr val="00B0F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itchFamily="18" charset="0"/>
              </a:rPr>
              <a:t>hè</a:t>
            </a:r>
            <a:r>
              <a:rPr lang="en-US" sz="3200" b="1" dirty="0">
                <a:solidFill>
                  <a:srgbClr val="00B0F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itchFamily="18" charset="0"/>
              </a:rPr>
              <a:t>gọi</a:t>
            </a:r>
            <a:r>
              <a:rPr lang="en-US" sz="3200" b="1" dirty="0">
                <a:solidFill>
                  <a:srgbClr val="00B0F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itchFamily="18" charset="0"/>
              </a:rPr>
              <a:t>là</a:t>
            </a:r>
            <a:r>
              <a:rPr lang="en-US" sz="3200" b="1" dirty="0">
                <a:solidFill>
                  <a:srgbClr val="00B0F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itchFamily="18" charset="0"/>
              </a:rPr>
              <a:t>mưa</a:t>
            </a:r>
            <a:r>
              <a:rPr lang="en-US" sz="3200" b="1" dirty="0">
                <a:solidFill>
                  <a:srgbClr val="00B0F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itchFamily="18" charset="0"/>
              </a:rPr>
              <a:t>gì</a:t>
            </a:r>
            <a:r>
              <a:rPr lang="en-US" sz="3200" b="1" dirty="0">
                <a:solidFill>
                  <a:srgbClr val="00B0F0"/>
                </a:solidFill>
                <a:latin typeface="Times New Roman" pitchFamily="18" charset="0"/>
              </a:rPr>
              <a:t>?</a:t>
            </a:r>
          </a:p>
        </p:txBody>
      </p:sp>
      <p:grpSp>
        <p:nvGrpSpPr>
          <p:cNvPr id="14" name="Group 89"/>
          <p:cNvGrpSpPr>
            <a:grpSpLocks/>
          </p:cNvGrpSpPr>
          <p:nvPr/>
        </p:nvGrpSpPr>
        <p:grpSpPr bwMode="auto">
          <a:xfrm>
            <a:off x="8232682" y="260046"/>
            <a:ext cx="783484" cy="536517"/>
            <a:chOff x="4808" y="228"/>
            <a:chExt cx="673" cy="593"/>
          </a:xfrm>
        </p:grpSpPr>
        <p:grpSp>
          <p:nvGrpSpPr>
            <p:cNvPr id="17444" name="Group 90"/>
            <p:cNvGrpSpPr>
              <a:grpSpLocks/>
            </p:cNvGrpSpPr>
            <p:nvPr/>
          </p:nvGrpSpPr>
          <p:grpSpPr bwMode="auto">
            <a:xfrm>
              <a:off x="4808" y="228"/>
              <a:ext cx="673" cy="593"/>
              <a:chOff x="884" y="2617"/>
              <a:chExt cx="806" cy="674"/>
            </a:xfrm>
          </p:grpSpPr>
          <p:sp>
            <p:nvSpPr>
              <p:cNvPr id="17446" name="Oval 91"/>
              <p:cNvSpPr>
                <a:spLocks noChangeArrowheads="1"/>
              </p:cNvSpPr>
              <p:nvPr/>
            </p:nvSpPr>
            <p:spPr bwMode="gray">
              <a:xfrm>
                <a:off x="884" y="2628"/>
                <a:ext cx="267" cy="65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rgbClr val="00CC66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7447" name="Oval 92"/>
              <p:cNvSpPr>
                <a:spLocks noChangeArrowheads="1"/>
              </p:cNvSpPr>
              <p:nvPr/>
            </p:nvSpPr>
            <p:spPr bwMode="gray">
              <a:xfrm>
                <a:off x="884" y="2628"/>
                <a:ext cx="267" cy="653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alpha val="32001"/>
                    </a:srgbClr>
                  </a:gs>
                  <a:gs pos="100000">
                    <a:srgbClr val="000000">
                      <a:alpha val="89998"/>
                    </a:srgb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7448" name="Oval 93"/>
              <p:cNvSpPr>
                <a:spLocks noChangeArrowheads="1"/>
              </p:cNvSpPr>
              <p:nvPr/>
            </p:nvSpPr>
            <p:spPr bwMode="gray">
              <a:xfrm>
                <a:off x="940" y="2628"/>
                <a:ext cx="750" cy="652"/>
              </a:xfrm>
              <a:prstGeom prst="ellipse">
                <a:avLst/>
              </a:prstGeom>
              <a:gradFill rotWithShape="1">
                <a:gsLst>
                  <a:gs pos="0">
                    <a:srgbClr val="006E37"/>
                  </a:gs>
                  <a:gs pos="50000">
                    <a:srgbClr val="00CC66"/>
                  </a:gs>
                  <a:gs pos="100000">
                    <a:srgbClr val="006E37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7449" name="Oval 94"/>
              <p:cNvSpPr>
                <a:spLocks noChangeArrowheads="1"/>
              </p:cNvSpPr>
              <p:nvPr/>
            </p:nvSpPr>
            <p:spPr bwMode="gray">
              <a:xfrm>
                <a:off x="941" y="2628"/>
                <a:ext cx="749" cy="652"/>
              </a:xfrm>
              <a:prstGeom prst="ellipse">
                <a:avLst/>
              </a:prstGeom>
              <a:gradFill rotWithShape="1">
                <a:gsLst>
                  <a:gs pos="0">
                    <a:srgbClr val="008241"/>
                  </a:gs>
                  <a:gs pos="100000">
                    <a:srgbClr val="00CC66">
                      <a:alpha val="0"/>
                    </a:srgb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7450" name="Oval 95"/>
              <p:cNvSpPr>
                <a:spLocks noChangeArrowheads="1"/>
              </p:cNvSpPr>
              <p:nvPr/>
            </p:nvSpPr>
            <p:spPr bwMode="gray">
              <a:xfrm>
                <a:off x="981" y="2617"/>
                <a:ext cx="674" cy="674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7451" name="Oval 96"/>
              <p:cNvSpPr>
                <a:spLocks noChangeArrowheads="1"/>
              </p:cNvSpPr>
              <p:nvPr/>
            </p:nvSpPr>
            <p:spPr bwMode="gray">
              <a:xfrm>
                <a:off x="992" y="2628"/>
                <a:ext cx="653" cy="653"/>
              </a:xfrm>
              <a:prstGeom prst="ellipse">
                <a:avLst/>
              </a:prstGeom>
              <a:gradFill rotWithShape="1">
                <a:gsLst>
                  <a:gs pos="0">
                    <a:srgbClr val="595959"/>
                  </a:gs>
                  <a:gs pos="100000">
                    <a:srgbClr val="C0C0C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7452" name="Oval 97"/>
              <p:cNvSpPr>
                <a:spLocks noChangeArrowheads="1"/>
              </p:cNvSpPr>
              <p:nvPr/>
            </p:nvSpPr>
            <p:spPr bwMode="gray">
              <a:xfrm>
                <a:off x="1000" y="2632"/>
                <a:ext cx="637" cy="636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E9E9E9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7453" name="Oval 98"/>
              <p:cNvSpPr>
                <a:spLocks noChangeArrowheads="1"/>
              </p:cNvSpPr>
              <p:nvPr/>
            </p:nvSpPr>
            <p:spPr bwMode="gray">
              <a:xfrm>
                <a:off x="1007" y="2638"/>
                <a:ext cx="606" cy="595"/>
              </a:xfrm>
              <a:prstGeom prst="ellipse">
                <a:avLst/>
              </a:prstGeom>
              <a:gradFill rotWithShape="1">
                <a:gsLst>
                  <a:gs pos="0">
                    <a:srgbClr val="989898"/>
                  </a:gs>
                  <a:gs pos="100000">
                    <a:srgbClr val="C0C0C0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7454" name="Oval 99"/>
              <p:cNvSpPr>
                <a:spLocks noChangeArrowheads="1"/>
              </p:cNvSpPr>
              <p:nvPr/>
            </p:nvSpPr>
            <p:spPr bwMode="gray">
              <a:xfrm>
                <a:off x="1042" y="2655"/>
                <a:ext cx="539" cy="48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0C0C0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sp>
          <p:nvSpPr>
            <p:cNvPr id="17445" name="WordArt 100"/>
            <p:cNvSpPr>
              <a:spLocks noChangeArrowheads="1" noChangeShapeType="1" noTextEdit="1"/>
            </p:cNvSpPr>
            <p:nvPr/>
          </p:nvSpPr>
          <p:spPr bwMode="auto">
            <a:xfrm>
              <a:off x="5034" y="371"/>
              <a:ext cx="192" cy="31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 dirty="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Arial Black"/>
                </a:rPr>
                <a:t>1</a:t>
              </a:r>
            </a:p>
          </p:txBody>
        </p:sp>
      </p:grpSp>
      <p:pic>
        <p:nvPicPr>
          <p:cNvPr id="17421" name="Picture 101" descr="dongho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0"/>
            <a:ext cx="1079500" cy="950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" name="Oval 102"/>
          <p:cNvSpPr>
            <a:spLocks noChangeArrowheads="1"/>
          </p:cNvSpPr>
          <p:nvPr/>
        </p:nvSpPr>
        <p:spPr bwMode="auto">
          <a:xfrm>
            <a:off x="596900" y="285750"/>
            <a:ext cx="685800" cy="439341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900">
                <a:solidFill>
                  <a:srgbClr val="FF3300"/>
                </a:solidFill>
                <a:latin typeface=".VnBodoniH" pitchFamily="34" charset="0"/>
              </a:rPr>
              <a:t>HÕt giê</a:t>
            </a:r>
          </a:p>
        </p:txBody>
      </p:sp>
      <p:sp>
        <p:nvSpPr>
          <p:cNvPr id="4199" name="Oval 103"/>
          <p:cNvSpPr>
            <a:spLocks noChangeArrowheads="1"/>
          </p:cNvSpPr>
          <p:nvPr/>
        </p:nvSpPr>
        <p:spPr bwMode="auto">
          <a:xfrm>
            <a:off x="596900" y="285750"/>
            <a:ext cx="685800" cy="439341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solidFill>
                  <a:srgbClr val="FF3300"/>
                </a:solidFill>
                <a:latin typeface=".VnBodoniH" pitchFamily="34" charset="0"/>
              </a:rPr>
              <a:t>1</a:t>
            </a:r>
          </a:p>
        </p:txBody>
      </p:sp>
      <p:sp>
        <p:nvSpPr>
          <p:cNvPr id="4200" name="Oval 104"/>
          <p:cNvSpPr>
            <a:spLocks noChangeArrowheads="1"/>
          </p:cNvSpPr>
          <p:nvPr/>
        </p:nvSpPr>
        <p:spPr bwMode="auto">
          <a:xfrm>
            <a:off x="596900" y="285750"/>
            <a:ext cx="685800" cy="439341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3300"/>
                </a:solidFill>
                <a:latin typeface=".VnBodoniH" pitchFamily="34" charset="0"/>
              </a:rPr>
              <a:t>2</a:t>
            </a:r>
          </a:p>
        </p:txBody>
      </p:sp>
      <p:sp>
        <p:nvSpPr>
          <p:cNvPr id="4201" name="Oval 105"/>
          <p:cNvSpPr>
            <a:spLocks noChangeArrowheads="1"/>
          </p:cNvSpPr>
          <p:nvPr/>
        </p:nvSpPr>
        <p:spPr bwMode="auto">
          <a:xfrm>
            <a:off x="596900" y="285750"/>
            <a:ext cx="685800" cy="439341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3300"/>
                </a:solidFill>
                <a:latin typeface=".VnBodoniH" pitchFamily="34" charset="0"/>
              </a:rPr>
              <a:t>3</a:t>
            </a:r>
          </a:p>
        </p:txBody>
      </p:sp>
      <p:sp>
        <p:nvSpPr>
          <p:cNvPr id="4202" name="Oval 106"/>
          <p:cNvSpPr>
            <a:spLocks noChangeArrowheads="1"/>
          </p:cNvSpPr>
          <p:nvPr/>
        </p:nvSpPr>
        <p:spPr bwMode="auto">
          <a:xfrm>
            <a:off x="596900" y="285750"/>
            <a:ext cx="685800" cy="439341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3300"/>
                </a:solidFill>
                <a:latin typeface=".VnBodoniH" pitchFamily="34" charset="0"/>
              </a:rPr>
              <a:t>4</a:t>
            </a:r>
          </a:p>
        </p:txBody>
      </p:sp>
      <p:sp>
        <p:nvSpPr>
          <p:cNvPr id="4203" name="Oval 107"/>
          <p:cNvSpPr>
            <a:spLocks noChangeArrowheads="1"/>
          </p:cNvSpPr>
          <p:nvPr/>
        </p:nvSpPr>
        <p:spPr bwMode="auto">
          <a:xfrm>
            <a:off x="596900" y="285750"/>
            <a:ext cx="685800" cy="439341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3300"/>
                </a:solidFill>
                <a:latin typeface=".VnBodoniH" pitchFamily="34" charset="0"/>
              </a:rPr>
              <a:t>5</a:t>
            </a:r>
          </a:p>
        </p:txBody>
      </p:sp>
      <p:sp>
        <p:nvSpPr>
          <p:cNvPr id="4204" name="Oval 108"/>
          <p:cNvSpPr>
            <a:spLocks noChangeArrowheads="1"/>
          </p:cNvSpPr>
          <p:nvPr/>
        </p:nvSpPr>
        <p:spPr bwMode="auto">
          <a:xfrm>
            <a:off x="596900" y="285750"/>
            <a:ext cx="685800" cy="439341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3300"/>
                </a:solidFill>
                <a:latin typeface=".VnBodoniH" pitchFamily="34" charset="0"/>
              </a:rPr>
              <a:t>6</a:t>
            </a:r>
          </a:p>
        </p:txBody>
      </p:sp>
      <p:sp>
        <p:nvSpPr>
          <p:cNvPr id="4205" name="Oval 109"/>
          <p:cNvSpPr>
            <a:spLocks noChangeArrowheads="1"/>
          </p:cNvSpPr>
          <p:nvPr/>
        </p:nvSpPr>
        <p:spPr bwMode="auto">
          <a:xfrm>
            <a:off x="596900" y="285750"/>
            <a:ext cx="685800" cy="439341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3300"/>
                </a:solidFill>
                <a:latin typeface=".VnBodoniH" pitchFamily="34" charset="0"/>
              </a:rPr>
              <a:t>7</a:t>
            </a:r>
          </a:p>
        </p:txBody>
      </p:sp>
      <p:sp>
        <p:nvSpPr>
          <p:cNvPr id="4206" name="Oval 110"/>
          <p:cNvSpPr>
            <a:spLocks noChangeArrowheads="1"/>
          </p:cNvSpPr>
          <p:nvPr/>
        </p:nvSpPr>
        <p:spPr bwMode="auto">
          <a:xfrm>
            <a:off x="596900" y="285750"/>
            <a:ext cx="685800" cy="439341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3300"/>
                </a:solidFill>
                <a:latin typeface=".VnBodoniH" pitchFamily="34" charset="0"/>
              </a:rPr>
              <a:t>8</a:t>
            </a:r>
          </a:p>
        </p:txBody>
      </p:sp>
      <p:sp>
        <p:nvSpPr>
          <p:cNvPr id="4207" name="Oval 111"/>
          <p:cNvSpPr>
            <a:spLocks noChangeArrowheads="1"/>
          </p:cNvSpPr>
          <p:nvPr/>
        </p:nvSpPr>
        <p:spPr bwMode="auto">
          <a:xfrm>
            <a:off x="596900" y="285750"/>
            <a:ext cx="685800" cy="439341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3300"/>
                </a:solidFill>
                <a:latin typeface=".VnBodoniH" pitchFamily="34" charset="0"/>
              </a:rPr>
              <a:t>9</a:t>
            </a:r>
          </a:p>
        </p:txBody>
      </p:sp>
      <p:sp>
        <p:nvSpPr>
          <p:cNvPr id="4208" name="Oval 112"/>
          <p:cNvSpPr>
            <a:spLocks noChangeArrowheads="1"/>
          </p:cNvSpPr>
          <p:nvPr/>
        </p:nvSpPr>
        <p:spPr bwMode="auto">
          <a:xfrm>
            <a:off x="596900" y="285750"/>
            <a:ext cx="685800" cy="439341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solidFill>
                  <a:srgbClr val="FF3300"/>
                </a:solidFill>
                <a:latin typeface=".VnBodoniH" pitchFamily="34" charset="0"/>
              </a:rPr>
              <a:t>10</a:t>
            </a:r>
          </a:p>
        </p:txBody>
      </p:sp>
      <p:sp>
        <p:nvSpPr>
          <p:cNvPr id="4209" name="Oval 113"/>
          <p:cNvSpPr>
            <a:spLocks noChangeArrowheads="1"/>
          </p:cNvSpPr>
          <p:nvPr/>
        </p:nvSpPr>
        <p:spPr bwMode="auto">
          <a:xfrm>
            <a:off x="596900" y="285750"/>
            <a:ext cx="685800" cy="457200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4800">
              <a:latin typeface=".VnBodoniH" pitchFamily="34" charset="0"/>
            </a:endParaRPr>
          </a:p>
        </p:txBody>
      </p:sp>
      <p:pic>
        <p:nvPicPr>
          <p:cNvPr id="33" name="Picture 32" descr="115581650679137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917" y="858961"/>
            <a:ext cx="8647639" cy="4170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7576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2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2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17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" dur="500"/>
                                        <p:tgtEl>
                                          <p:spTgt spid="4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4" presetClass="exit" presetSubtype="16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41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4" presetClass="exit" presetSubtype="16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3" dur="500"/>
                                        <p:tgtEl>
                                          <p:spTgt spid="4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4" presetClass="exit" presetSubtype="16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4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4" presetClass="exit" presetSubtype="32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39" dur="500"/>
                                        <p:tgtEl>
                                          <p:spTgt spid="4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4" presetClass="exit" presetSubtype="16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4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4" presetClass="exit" presetSubtype="16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5" dur="500"/>
                                        <p:tgtEl>
                                          <p:spTgt spid="4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4" presetClass="exit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8" dur="500"/>
                                        <p:tgtEl>
                                          <p:spTgt spid="4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4" presetClass="exit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1" dur="500"/>
                                        <p:tgtEl>
                                          <p:spTgt spid="4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4" presetClass="exit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4" dur="500"/>
                                        <p:tgtEl>
                                          <p:spTgt spid="4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4" presetClass="exit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7" dur="500"/>
                                        <p:tgtEl>
                                          <p:spTgt spid="4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53" presetClass="entr" presetSubtype="0" repeatCount="300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65" presetID="1" presetClass="exit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68" presetID="1" presetClass="exit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2" grpId="0" build="allAtOnce" animBg="1"/>
      <p:bldP spid="4198" grpId="0" build="allAtOnce" animBg="1"/>
      <p:bldP spid="420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2" name="AutoShape 26"/>
          <p:cNvSpPr>
            <a:spLocks noChangeArrowheads="1"/>
          </p:cNvSpPr>
          <p:nvPr/>
        </p:nvSpPr>
        <p:spPr bwMode="gray">
          <a:xfrm>
            <a:off x="-34850" y="-97907"/>
            <a:ext cx="8958262" cy="892969"/>
          </a:xfrm>
          <a:prstGeom prst="roundRect">
            <a:avLst>
              <a:gd name="adj" fmla="val 50000"/>
            </a:avLst>
          </a:prstGeom>
          <a:solidFill>
            <a:srgbClr val="CCFFFF"/>
          </a:soli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/>
            <a:r>
              <a:rPr lang="en-US" sz="2400" b="1" dirty="0" smtClean="0">
                <a:latin typeface=".VnTime" pitchFamily="34" charset="0"/>
              </a:rPr>
              <a:t>       </a:t>
            </a:r>
            <a:endParaRPr lang="en-US" sz="3200" dirty="0">
              <a:solidFill>
                <a:srgbClr val="FF3300"/>
              </a:solidFill>
              <a:latin typeface=".VnTime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rgbClr val="00B0F0"/>
                </a:solidFill>
                <a:latin typeface=".VnTime" pitchFamily="34" charset="0"/>
              </a:rPr>
              <a:t>	</a:t>
            </a:r>
            <a:r>
              <a:rPr lang="en-US" sz="32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2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32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32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hè</a:t>
            </a:r>
            <a:r>
              <a:rPr lang="en-US" sz="32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4" name="Group 89"/>
          <p:cNvGrpSpPr>
            <a:grpSpLocks/>
          </p:cNvGrpSpPr>
          <p:nvPr/>
        </p:nvGrpSpPr>
        <p:grpSpPr bwMode="auto">
          <a:xfrm>
            <a:off x="8232682" y="260046"/>
            <a:ext cx="783484" cy="536517"/>
            <a:chOff x="4808" y="228"/>
            <a:chExt cx="673" cy="593"/>
          </a:xfrm>
        </p:grpSpPr>
        <p:grpSp>
          <p:nvGrpSpPr>
            <p:cNvPr id="17444" name="Group 90"/>
            <p:cNvGrpSpPr>
              <a:grpSpLocks/>
            </p:cNvGrpSpPr>
            <p:nvPr/>
          </p:nvGrpSpPr>
          <p:grpSpPr bwMode="auto">
            <a:xfrm>
              <a:off x="4808" y="228"/>
              <a:ext cx="673" cy="593"/>
              <a:chOff x="884" y="2617"/>
              <a:chExt cx="806" cy="674"/>
            </a:xfrm>
          </p:grpSpPr>
          <p:sp>
            <p:nvSpPr>
              <p:cNvPr id="17446" name="Oval 91"/>
              <p:cNvSpPr>
                <a:spLocks noChangeArrowheads="1"/>
              </p:cNvSpPr>
              <p:nvPr/>
            </p:nvSpPr>
            <p:spPr bwMode="gray">
              <a:xfrm>
                <a:off x="884" y="2628"/>
                <a:ext cx="267" cy="65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rgbClr val="00CC66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7447" name="Oval 92"/>
              <p:cNvSpPr>
                <a:spLocks noChangeArrowheads="1"/>
              </p:cNvSpPr>
              <p:nvPr/>
            </p:nvSpPr>
            <p:spPr bwMode="gray">
              <a:xfrm>
                <a:off x="884" y="2628"/>
                <a:ext cx="267" cy="653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alpha val="32001"/>
                    </a:srgbClr>
                  </a:gs>
                  <a:gs pos="100000">
                    <a:srgbClr val="000000">
                      <a:alpha val="89998"/>
                    </a:srgb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7448" name="Oval 93"/>
              <p:cNvSpPr>
                <a:spLocks noChangeArrowheads="1"/>
              </p:cNvSpPr>
              <p:nvPr/>
            </p:nvSpPr>
            <p:spPr bwMode="gray">
              <a:xfrm>
                <a:off x="940" y="2628"/>
                <a:ext cx="750" cy="652"/>
              </a:xfrm>
              <a:prstGeom prst="ellipse">
                <a:avLst/>
              </a:prstGeom>
              <a:gradFill rotWithShape="1">
                <a:gsLst>
                  <a:gs pos="0">
                    <a:srgbClr val="006E37"/>
                  </a:gs>
                  <a:gs pos="50000">
                    <a:srgbClr val="00CC66"/>
                  </a:gs>
                  <a:gs pos="100000">
                    <a:srgbClr val="006E37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7449" name="Oval 94"/>
              <p:cNvSpPr>
                <a:spLocks noChangeArrowheads="1"/>
              </p:cNvSpPr>
              <p:nvPr/>
            </p:nvSpPr>
            <p:spPr bwMode="gray">
              <a:xfrm>
                <a:off x="941" y="2628"/>
                <a:ext cx="749" cy="652"/>
              </a:xfrm>
              <a:prstGeom prst="ellipse">
                <a:avLst/>
              </a:prstGeom>
              <a:gradFill rotWithShape="1">
                <a:gsLst>
                  <a:gs pos="0">
                    <a:srgbClr val="008241"/>
                  </a:gs>
                  <a:gs pos="100000">
                    <a:srgbClr val="00CC66">
                      <a:alpha val="0"/>
                    </a:srgb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7450" name="Oval 95"/>
              <p:cNvSpPr>
                <a:spLocks noChangeArrowheads="1"/>
              </p:cNvSpPr>
              <p:nvPr/>
            </p:nvSpPr>
            <p:spPr bwMode="gray">
              <a:xfrm>
                <a:off x="981" y="2617"/>
                <a:ext cx="674" cy="674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7451" name="Oval 96"/>
              <p:cNvSpPr>
                <a:spLocks noChangeArrowheads="1"/>
              </p:cNvSpPr>
              <p:nvPr/>
            </p:nvSpPr>
            <p:spPr bwMode="gray">
              <a:xfrm>
                <a:off x="992" y="2628"/>
                <a:ext cx="653" cy="653"/>
              </a:xfrm>
              <a:prstGeom prst="ellipse">
                <a:avLst/>
              </a:prstGeom>
              <a:gradFill rotWithShape="1">
                <a:gsLst>
                  <a:gs pos="0">
                    <a:srgbClr val="595959"/>
                  </a:gs>
                  <a:gs pos="100000">
                    <a:srgbClr val="C0C0C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7452" name="Oval 97"/>
              <p:cNvSpPr>
                <a:spLocks noChangeArrowheads="1"/>
              </p:cNvSpPr>
              <p:nvPr/>
            </p:nvSpPr>
            <p:spPr bwMode="gray">
              <a:xfrm>
                <a:off x="1000" y="2632"/>
                <a:ext cx="637" cy="636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E9E9E9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7453" name="Oval 98"/>
              <p:cNvSpPr>
                <a:spLocks noChangeArrowheads="1"/>
              </p:cNvSpPr>
              <p:nvPr/>
            </p:nvSpPr>
            <p:spPr bwMode="gray">
              <a:xfrm>
                <a:off x="1007" y="2638"/>
                <a:ext cx="606" cy="595"/>
              </a:xfrm>
              <a:prstGeom prst="ellipse">
                <a:avLst/>
              </a:prstGeom>
              <a:gradFill rotWithShape="1">
                <a:gsLst>
                  <a:gs pos="0">
                    <a:srgbClr val="989898"/>
                  </a:gs>
                  <a:gs pos="100000">
                    <a:srgbClr val="C0C0C0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7454" name="Oval 99"/>
              <p:cNvSpPr>
                <a:spLocks noChangeArrowheads="1"/>
              </p:cNvSpPr>
              <p:nvPr/>
            </p:nvSpPr>
            <p:spPr bwMode="gray">
              <a:xfrm>
                <a:off x="1042" y="2655"/>
                <a:ext cx="539" cy="48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0C0C0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sp>
          <p:nvSpPr>
            <p:cNvPr id="17445" name="WordArt 100"/>
            <p:cNvSpPr>
              <a:spLocks noChangeArrowheads="1" noChangeShapeType="1" noTextEdit="1"/>
            </p:cNvSpPr>
            <p:nvPr/>
          </p:nvSpPr>
          <p:spPr bwMode="auto">
            <a:xfrm>
              <a:off x="5034" y="371"/>
              <a:ext cx="192" cy="31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 dirty="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Arial Black"/>
                </a:rPr>
                <a:t>1</a:t>
              </a:r>
            </a:p>
          </p:txBody>
        </p:sp>
      </p:grpSp>
      <p:pic>
        <p:nvPicPr>
          <p:cNvPr id="17421" name="Picture 101" descr="dongho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0"/>
            <a:ext cx="1079500" cy="950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" name="Oval 102"/>
          <p:cNvSpPr>
            <a:spLocks noChangeArrowheads="1"/>
          </p:cNvSpPr>
          <p:nvPr/>
        </p:nvSpPr>
        <p:spPr bwMode="auto">
          <a:xfrm>
            <a:off x="596900" y="285750"/>
            <a:ext cx="685800" cy="439341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900">
                <a:solidFill>
                  <a:srgbClr val="FF3300"/>
                </a:solidFill>
                <a:latin typeface=".VnBodoniH" pitchFamily="34" charset="0"/>
              </a:rPr>
              <a:t>HÕt giê</a:t>
            </a:r>
          </a:p>
        </p:txBody>
      </p:sp>
      <p:sp>
        <p:nvSpPr>
          <p:cNvPr id="4199" name="Oval 103"/>
          <p:cNvSpPr>
            <a:spLocks noChangeArrowheads="1"/>
          </p:cNvSpPr>
          <p:nvPr/>
        </p:nvSpPr>
        <p:spPr bwMode="auto">
          <a:xfrm>
            <a:off x="596900" y="285750"/>
            <a:ext cx="685800" cy="439341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solidFill>
                  <a:srgbClr val="FF3300"/>
                </a:solidFill>
                <a:latin typeface=".VnBodoniH" pitchFamily="34" charset="0"/>
              </a:rPr>
              <a:t>1</a:t>
            </a:r>
          </a:p>
        </p:txBody>
      </p:sp>
      <p:sp>
        <p:nvSpPr>
          <p:cNvPr id="4200" name="Oval 104"/>
          <p:cNvSpPr>
            <a:spLocks noChangeArrowheads="1"/>
          </p:cNvSpPr>
          <p:nvPr/>
        </p:nvSpPr>
        <p:spPr bwMode="auto">
          <a:xfrm>
            <a:off x="596900" y="285750"/>
            <a:ext cx="685800" cy="439341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3300"/>
                </a:solidFill>
                <a:latin typeface=".VnBodoniH" pitchFamily="34" charset="0"/>
              </a:rPr>
              <a:t>2</a:t>
            </a:r>
          </a:p>
        </p:txBody>
      </p:sp>
      <p:sp>
        <p:nvSpPr>
          <p:cNvPr id="4201" name="Oval 105"/>
          <p:cNvSpPr>
            <a:spLocks noChangeArrowheads="1"/>
          </p:cNvSpPr>
          <p:nvPr/>
        </p:nvSpPr>
        <p:spPr bwMode="auto">
          <a:xfrm>
            <a:off x="596900" y="285750"/>
            <a:ext cx="685800" cy="439341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3300"/>
                </a:solidFill>
                <a:latin typeface=".VnBodoniH" pitchFamily="34" charset="0"/>
              </a:rPr>
              <a:t>3</a:t>
            </a:r>
          </a:p>
        </p:txBody>
      </p:sp>
      <p:sp>
        <p:nvSpPr>
          <p:cNvPr id="4202" name="Oval 106"/>
          <p:cNvSpPr>
            <a:spLocks noChangeArrowheads="1"/>
          </p:cNvSpPr>
          <p:nvPr/>
        </p:nvSpPr>
        <p:spPr bwMode="auto">
          <a:xfrm>
            <a:off x="596900" y="285750"/>
            <a:ext cx="685800" cy="439341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3300"/>
                </a:solidFill>
                <a:latin typeface=".VnBodoniH" pitchFamily="34" charset="0"/>
              </a:rPr>
              <a:t>4</a:t>
            </a:r>
          </a:p>
        </p:txBody>
      </p:sp>
      <p:sp>
        <p:nvSpPr>
          <p:cNvPr id="4203" name="Oval 107"/>
          <p:cNvSpPr>
            <a:spLocks noChangeArrowheads="1"/>
          </p:cNvSpPr>
          <p:nvPr/>
        </p:nvSpPr>
        <p:spPr bwMode="auto">
          <a:xfrm>
            <a:off x="596900" y="285750"/>
            <a:ext cx="685800" cy="439341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3300"/>
                </a:solidFill>
                <a:latin typeface=".VnBodoniH" pitchFamily="34" charset="0"/>
              </a:rPr>
              <a:t>5</a:t>
            </a:r>
          </a:p>
        </p:txBody>
      </p:sp>
      <p:sp>
        <p:nvSpPr>
          <p:cNvPr id="4204" name="Oval 108"/>
          <p:cNvSpPr>
            <a:spLocks noChangeArrowheads="1"/>
          </p:cNvSpPr>
          <p:nvPr/>
        </p:nvSpPr>
        <p:spPr bwMode="auto">
          <a:xfrm>
            <a:off x="596900" y="285750"/>
            <a:ext cx="685800" cy="439341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3300"/>
                </a:solidFill>
                <a:latin typeface=".VnBodoniH" pitchFamily="34" charset="0"/>
              </a:rPr>
              <a:t>6</a:t>
            </a:r>
          </a:p>
        </p:txBody>
      </p:sp>
      <p:sp>
        <p:nvSpPr>
          <p:cNvPr id="4205" name="Oval 109"/>
          <p:cNvSpPr>
            <a:spLocks noChangeArrowheads="1"/>
          </p:cNvSpPr>
          <p:nvPr/>
        </p:nvSpPr>
        <p:spPr bwMode="auto">
          <a:xfrm>
            <a:off x="596900" y="285750"/>
            <a:ext cx="685800" cy="439341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3300"/>
                </a:solidFill>
                <a:latin typeface=".VnBodoniH" pitchFamily="34" charset="0"/>
              </a:rPr>
              <a:t>7</a:t>
            </a:r>
          </a:p>
        </p:txBody>
      </p:sp>
      <p:sp>
        <p:nvSpPr>
          <p:cNvPr id="4206" name="Oval 110"/>
          <p:cNvSpPr>
            <a:spLocks noChangeArrowheads="1"/>
          </p:cNvSpPr>
          <p:nvPr/>
        </p:nvSpPr>
        <p:spPr bwMode="auto">
          <a:xfrm>
            <a:off x="596900" y="285750"/>
            <a:ext cx="685800" cy="439341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3300"/>
                </a:solidFill>
                <a:latin typeface=".VnBodoniH" pitchFamily="34" charset="0"/>
              </a:rPr>
              <a:t>8</a:t>
            </a:r>
          </a:p>
        </p:txBody>
      </p:sp>
      <p:sp>
        <p:nvSpPr>
          <p:cNvPr id="4207" name="Oval 111"/>
          <p:cNvSpPr>
            <a:spLocks noChangeArrowheads="1"/>
          </p:cNvSpPr>
          <p:nvPr/>
        </p:nvSpPr>
        <p:spPr bwMode="auto">
          <a:xfrm>
            <a:off x="596900" y="285750"/>
            <a:ext cx="685800" cy="439341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3300"/>
                </a:solidFill>
                <a:latin typeface=".VnBodoniH" pitchFamily="34" charset="0"/>
              </a:rPr>
              <a:t>9</a:t>
            </a:r>
          </a:p>
        </p:txBody>
      </p:sp>
      <p:sp>
        <p:nvSpPr>
          <p:cNvPr id="4208" name="Oval 112"/>
          <p:cNvSpPr>
            <a:spLocks noChangeArrowheads="1"/>
          </p:cNvSpPr>
          <p:nvPr/>
        </p:nvSpPr>
        <p:spPr bwMode="auto">
          <a:xfrm>
            <a:off x="596900" y="285750"/>
            <a:ext cx="685800" cy="439341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solidFill>
                  <a:srgbClr val="FF3300"/>
                </a:solidFill>
                <a:latin typeface=".VnBodoniH" pitchFamily="34" charset="0"/>
              </a:rPr>
              <a:t>10</a:t>
            </a:r>
          </a:p>
        </p:txBody>
      </p:sp>
      <p:sp>
        <p:nvSpPr>
          <p:cNvPr id="4209" name="Oval 113"/>
          <p:cNvSpPr>
            <a:spLocks noChangeArrowheads="1"/>
          </p:cNvSpPr>
          <p:nvPr/>
        </p:nvSpPr>
        <p:spPr bwMode="auto">
          <a:xfrm>
            <a:off x="596900" y="285750"/>
            <a:ext cx="685800" cy="457200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4800">
              <a:latin typeface=".VnBodoniH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696" y="869847"/>
            <a:ext cx="3905250" cy="195500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908978"/>
            <a:ext cx="3923786" cy="191587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95" y="2989989"/>
            <a:ext cx="2661104" cy="1943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1" y="2971801"/>
            <a:ext cx="2143125" cy="1828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0326" y="2824855"/>
            <a:ext cx="3205155" cy="1975746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1958522" y="908978"/>
            <a:ext cx="60959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</a:rPr>
              <a:t>1</a:t>
            </a:r>
            <a:endParaRPr lang="en-US" sz="6600" b="1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971800" y="2959380"/>
            <a:ext cx="60959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</a:rPr>
              <a:t>4</a:t>
            </a:r>
            <a:endParaRPr lang="en-US" sz="6600" b="1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257800" y="2998247"/>
            <a:ext cx="60959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</a:rPr>
              <a:t>5</a:t>
            </a:r>
            <a:endParaRPr lang="en-US" sz="6600" b="1" dirty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229093" y="912040"/>
            <a:ext cx="60959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FF00"/>
                </a:solidFill>
              </a:rPr>
              <a:t>2</a:t>
            </a:r>
            <a:endParaRPr lang="en-US" sz="6600" b="1" dirty="0">
              <a:solidFill>
                <a:srgbClr val="FFFF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47195" y="2832158"/>
            <a:ext cx="60959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</a:rPr>
              <a:t>3</a:t>
            </a:r>
            <a:endParaRPr lang="en-US" sz="6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123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2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2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17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" dur="500"/>
                                        <p:tgtEl>
                                          <p:spTgt spid="4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4" presetClass="exit" presetSubtype="16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41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4" presetClass="exit" presetSubtype="16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3" dur="500"/>
                                        <p:tgtEl>
                                          <p:spTgt spid="4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4" presetClass="exit" presetSubtype="16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4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4" presetClass="exit" presetSubtype="32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39" dur="500"/>
                                        <p:tgtEl>
                                          <p:spTgt spid="4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4" presetClass="exit" presetSubtype="16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4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4" presetClass="exit" presetSubtype="16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5" dur="500"/>
                                        <p:tgtEl>
                                          <p:spTgt spid="4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4" presetClass="exit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8" dur="500"/>
                                        <p:tgtEl>
                                          <p:spTgt spid="4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4" presetClass="exit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1" dur="500"/>
                                        <p:tgtEl>
                                          <p:spTgt spid="4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4" presetClass="exit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4" dur="500"/>
                                        <p:tgtEl>
                                          <p:spTgt spid="4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4" presetClass="exit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7" dur="500"/>
                                        <p:tgtEl>
                                          <p:spTgt spid="4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53" presetClass="entr" presetSubtype="0" repeatCount="300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65" presetID="1" presetClass="exit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68" presetID="1" presetClass="exit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2" grpId="0" build="allAtOnce" animBg="1"/>
      <p:bldP spid="4198" grpId="0" build="allAtOnce" animBg="1"/>
      <p:bldP spid="420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2" name="AutoShape 26"/>
          <p:cNvSpPr>
            <a:spLocks noChangeArrowheads="1"/>
          </p:cNvSpPr>
          <p:nvPr/>
        </p:nvSpPr>
        <p:spPr bwMode="gray">
          <a:xfrm>
            <a:off x="14410" y="0"/>
            <a:ext cx="8958262" cy="803320"/>
          </a:xfrm>
          <a:prstGeom prst="roundRect">
            <a:avLst>
              <a:gd name="adj" fmla="val 50000"/>
            </a:avLst>
          </a:prstGeom>
          <a:solidFill>
            <a:srgbClr val="CCFFFF"/>
          </a:soli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/>
            <a:r>
              <a:rPr lang="en-US" sz="2400" b="1" dirty="0" smtClean="0">
                <a:latin typeface=".VnTime" pitchFamily="34" charset="0"/>
              </a:rPr>
              <a:t>       </a:t>
            </a:r>
            <a:endParaRPr lang="en-US" sz="3200" dirty="0">
              <a:solidFill>
                <a:srgbClr val="FF3300"/>
              </a:solidFill>
              <a:latin typeface=".VnTime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rgbClr val="00B0F0"/>
                </a:solidFill>
                <a:latin typeface=".VnTime" pitchFamily="34" charset="0"/>
              </a:rPr>
              <a:t>	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</a:rPr>
              <a:t>Mùa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</a:rPr>
              <a:t>hè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</a:rPr>
              <a:t>khi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</a:rPr>
              <a:t>ra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</a:rPr>
              <a:t>đường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</a:rPr>
              <a:t>mọi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</a:rPr>
              <a:t>người</a:t>
            </a:r>
            <a:endParaRPr lang="en-US" sz="2800" b="1" dirty="0" smtClean="0">
              <a:solidFill>
                <a:srgbClr val="0070C0"/>
              </a:solidFill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</a:rPr>
              <a:t>phải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</a:rPr>
              <a:t>như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</a:rPr>
              <a:t>thế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</a:rPr>
              <a:t>nào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</a:rPr>
              <a:t>?</a:t>
            </a:r>
          </a:p>
          <a:p>
            <a:pPr algn="ctr">
              <a:spcBef>
                <a:spcPct val="50000"/>
              </a:spcBef>
            </a:pPr>
            <a:endParaRPr lang="en-US" sz="3200" b="1" dirty="0">
              <a:solidFill>
                <a:srgbClr val="00B0F0"/>
              </a:solidFill>
              <a:latin typeface="Times New Roman" pitchFamily="18" charset="0"/>
            </a:endParaRPr>
          </a:p>
        </p:txBody>
      </p:sp>
      <p:grpSp>
        <p:nvGrpSpPr>
          <p:cNvPr id="14" name="Group 89"/>
          <p:cNvGrpSpPr>
            <a:grpSpLocks/>
          </p:cNvGrpSpPr>
          <p:nvPr/>
        </p:nvGrpSpPr>
        <p:grpSpPr bwMode="auto">
          <a:xfrm>
            <a:off x="8232682" y="260046"/>
            <a:ext cx="783484" cy="536517"/>
            <a:chOff x="4808" y="228"/>
            <a:chExt cx="673" cy="593"/>
          </a:xfrm>
        </p:grpSpPr>
        <p:grpSp>
          <p:nvGrpSpPr>
            <p:cNvPr id="17444" name="Group 90"/>
            <p:cNvGrpSpPr>
              <a:grpSpLocks/>
            </p:cNvGrpSpPr>
            <p:nvPr/>
          </p:nvGrpSpPr>
          <p:grpSpPr bwMode="auto">
            <a:xfrm>
              <a:off x="4808" y="228"/>
              <a:ext cx="673" cy="593"/>
              <a:chOff x="884" y="2617"/>
              <a:chExt cx="806" cy="674"/>
            </a:xfrm>
          </p:grpSpPr>
          <p:sp>
            <p:nvSpPr>
              <p:cNvPr id="17446" name="Oval 91"/>
              <p:cNvSpPr>
                <a:spLocks noChangeArrowheads="1"/>
              </p:cNvSpPr>
              <p:nvPr/>
            </p:nvSpPr>
            <p:spPr bwMode="gray">
              <a:xfrm>
                <a:off x="884" y="2628"/>
                <a:ext cx="267" cy="65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rgbClr val="00CC66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7447" name="Oval 92"/>
              <p:cNvSpPr>
                <a:spLocks noChangeArrowheads="1"/>
              </p:cNvSpPr>
              <p:nvPr/>
            </p:nvSpPr>
            <p:spPr bwMode="gray">
              <a:xfrm>
                <a:off x="884" y="2628"/>
                <a:ext cx="267" cy="653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alpha val="32001"/>
                    </a:srgbClr>
                  </a:gs>
                  <a:gs pos="100000">
                    <a:srgbClr val="000000">
                      <a:alpha val="89998"/>
                    </a:srgb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7448" name="Oval 93"/>
              <p:cNvSpPr>
                <a:spLocks noChangeArrowheads="1"/>
              </p:cNvSpPr>
              <p:nvPr/>
            </p:nvSpPr>
            <p:spPr bwMode="gray">
              <a:xfrm>
                <a:off x="940" y="2628"/>
                <a:ext cx="750" cy="652"/>
              </a:xfrm>
              <a:prstGeom prst="ellipse">
                <a:avLst/>
              </a:prstGeom>
              <a:gradFill rotWithShape="1">
                <a:gsLst>
                  <a:gs pos="0">
                    <a:srgbClr val="006E37"/>
                  </a:gs>
                  <a:gs pos="50000">
                    <a:srgbClr val="00CC66"/>
                  </a:gs>
                  <a:gs pos="100000">
                    <a:srgbClr val="006E37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7449" name="Oval 94"/>
              <p:cNvSpPr>
                <a:spLocks noChangeArrowheads="1"/>
              </p:cNvSpPr>
              <p:nvPr/>
            </p:nvSpPr>
            <p:spPr bwMode="gray">
              <a:xfrm>
                <a:off x="941" y="2628"/>
                <a:ext cx="749" cy="652"/>
              </a:xfrm>
              <a:prstGeom prst="ellipse">
                <a:avLst/>
              </a:prstGeom>
              <a:gradFill rotWithShape="1">
                <a:gsLst>
                  <a:gs pos="0">
                    <a:srgbClr val="008241"/>
                  </a:gs>
                  <a:gs pos="100000">
                    <a:srgbClr val="00CC66">
                      <a:alpha val="0"/>
                    </a:srgb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7450" name="Oval 95"/>
              <p:cNvSpPr>
                <a:spLocks noChangeArrowheads="1"/>
              </p:cNvSpPr>
              <p:nvPr/>
            </p:nvSpPr>
            <p:spPr bwMode="gray">
              <a:xfrm>
                <a:off x="981" y="2617"/>
                <a:ext cx="674" cy="674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7451" name="Oval 96"/>
              <p:cNvSpPr>
                <a:spLocks noChangeArrowheads="1"/>
              </p:cNvSpPr>
              <p:nvPr/>
            </p:nvSpPr>
            <p:spPr bwMode="gray">
              <a:xfrm>
                <a:off x="992" y="2628"/>
                <a:ext cx="653" cy="653"/>
              </a:xfrm>
              <a:prstGeom prst="ellipse">
                <a:avLst/>
              </a:prstGeom>
              <a:gradFill rotWithShape="1">
                <a:gsLst>
                  <a:gs pos="0">
                    <a:srgbClr val="595959"/>
                  </a:gs>
                  <a:gs pos="100000">
                    <a:srgbClr val="C0C0C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7452" name="Oval 97"/>
              <p:cNvSpPr>
                <a:spLocks noChangeArrowheads="1"/>
              </p:cNvSpPr>
              <p:nvPr/>
            </p:nvSpPr>
            <p:spPr bwMode="gray">
              <a:xfrm>
                <a:off x="1000" y="2632"/>
                <a:ext cx="637" cy="636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E9E9E9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7453" name="Oval 98"/>
              <p:cNvSpPr>
                <a:spLocks noChangeArrowheads="1"/>
              </p:cNvSpPr>
              <p:nvPr/>
            </p:nvSpPr>
            <p:spPr bwMode="gray">
              <a:xfrm>
                <a:off x="1007" y="2638"/>
                <a:ext cx="606" cy="595"/>
              </a:xfrm>
              <a:prstGeom prst="ellipse">
                <a:avLst/>
              </a:prstGeom>
              <a:gradFill rotWithShape="1">
                <a:gsLst>
                  <a:gs pos="0">
                    <a:srgbClr val="989898"/>
                  </a:gs>
                  <a:gs pos="100000">
                    <a:srgbClr val="C0C0C0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7454" name="Oval 99"/>
              <p:cNvSpPr>
                <a:spLocks noChangeArrowheads="1"/>
              </p:cNvSpPr>
              <p:nvPr/>
            </p:nvSpPr>
            <p:spPr bwMode="gray">
              <a:xfrm>
                <a:off x="1042" y="2655"/>
                <a:ext cx="539" cy="48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0C0C0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sp>
          <p:nvSpPr>
            <p:cNvPr id="17445" name="WordArt 100"/>
            <p:cNvSpPr>
              <a:spLocks noChangeArrowheads="1" noChangeShapeType="1" noTextEdit="1"/>
            </p:cNvSpPr>
            <p:nvPr/>
          </p:nvSpPr>
          <p:spPr bwMode="auto">
            <a:xfrm>
              <a:off x="5034" y="371"/>
              <a:ext cx="192" cy="31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 dirty="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Arial Black"/>
                </a:rPr>
                <a:t>1</a:t>
              </a:r>
            </a:p>
          </p:txBody>
        </p:sp>
      </p:grpSp>
      <p:pic>
        <p:nvPicPr>
          <p:cNvPr id="17421" name="Picture 101" descr="dongho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0"/>
            <a:ext cx="1079500" cy="950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" name="Oval 102"/>
          <p:cNvSpPr>
            <a:spLocks noChangeArrowheads="1"/>
          </p:cNvSpPr>
          <p:nvPr/>
        </p:nvSpPr>
        <p:spPr bwMode="auto">
          <a:xfrm>
            <a:off x="596900" y="285750"/>
            <a:ext cx="685800" cy="439341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900">
                <a:solidFill>
                  <a:srgbClr val="FF3300"/>
                </a:solidFill>
                <a:latin typeface=".VnBodoniH" pitchFamily="34" charset="0"/>
              </a:rPr>
              <a:t>HÕt giê</a:t>
            </a:r>
          </a:p>
        </p:txBody>
      </p:sp>
      <p:sp>
        <p:nvSpPr>
          <p:cNvPr id="4199" name="Oval 103"/>
          <p:cNvSpPr>
            <a:spLocks noChangeArrowheads="1"/>
          </p:cNvSpPr>
          <p:nvPr/>
        </p:nvSpPr>
        <p:spPr bwMode="auto">
          <a:xfrm>
            <a:off x="596900" y="285750"/>
            <a:ext cx="685800" cy="439341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solidFill>
                  <a:srgbClr val="FF3300"/>
                </a:solidFill>
                <a:latin typeface=".VnBodoniH" pitchFamily="34" charset="0"/>
              </a:rPr>
              <a:t>1</a:t>
            </a:r>
          </a:p>
        </p:txBody>
      </p:sp>
      <p:sp>
        <p:nvSpPr>
          <p:cNvPr id="4200" name="Oval 104"/>
          <p:cNvSpPr>
            <a:spLocks noChangeArrowheads="1"/>
          </p:cNvSpPr>
          <p:nvPr/>
        </p:nvSpPr>
        <p:spPr bwMode="auto">
          <a:xfrm>
            <a:off x="596900" y="285750"/>
            <a:ext cx="685800" cy="439341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3300"/>
                </a:solidFill>
                <a:latin typeface=".VnBodoniH" pitchFamily="34" charset="0"/>
              </a:rPr>
              <a:t>2</a:t>
            </a:r>
          </a:p>
        </p:txBody>
      </p:sp>
      <p:sp>
        <p:nvSpPr>
          <p:cNvPr id="4201" name="Oval 105"/>
          <p:cNvSpPr>
            <a:spLocks noChangeArrowheads="1"/>
          </p:cNvSpPr>
          <p:nvPr/>
        </p:nvSpPr>
        <p:spPr bwMode="auto">
          <a:xfrm>
            <a:off x="596900" y="285750"/>
            <a:ext cx="685800" cy="439341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3300"/>
                </a:solidFill>
                <a:latin typeface=".VnBodoniH" pitchFamily="34" charset="0"/>
              </a:rPr>
              <a:t>3</a:t>
            </a:r>
          </a:p>
        </p:txBody>
      </p:sp>
      <p:sp>
        <p:nvSpPr>
          <p:cNvPr id="4202" name="Oval 106"/>
          <p:cNvSpPr>
            <a:spLocks noChangeArrowheads="1"/>
          </p:cNvSpPr>
          <p:nvPr/>
        </p:nvSpPr>
        <p:spPr bwMode="auto">
          <a:xfrm>
            <a:off x="596900" y="285750"/>
            <a:ext cx="685800" cy="439341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3300"/>
                </a:solidFill>
                <a:latin typeface=".VnBodoniH" pitchFamily="34" charset="0"/>
              </a:rPr>
              <a:t>4</a:t>
            </a:r>
          </a:p>
        </p:txBody>
      </p:sp>
      <p:sp>
        <p:nvSpPr>
          <p:cNvPr id="4203" name="Oval 107"/>
          <p:cNvSpPr>
            <a:spLocks noChangeArrowheads="1"/>
          </p:cNvSpPr>
          <p:nvPr/>
        </p:nvSpPr>
        <p:spPr bwMode="auto">
          <a:xfrm>
            <a:off x="596900" y="285750"/>
            <a:ext cx="685800" cy="439341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3300"/>
                </a:solidFill>
                <a:latin typeface=".VnBodoniH" pitchFamily="34" charset="0"/>
              </a:rPr>
              <a:t>5</a:t>
            </a:r>
          </a:p>
        </p:txBody>
      </p:sp>
      <p:sp>
        <p:nvSpPr>
          <p:cNvPr id="4204" name="Oval 108"/>
          <p:cNvSpPr>
            <a:spLocks noChangeArrowheads="1"/>
          </p:cNvSpPr>
          <p:nvPr/>
        </p:nvSpPr>
        <p:spPr bwMode="auto">
          <a:xfrm>
            <a:off x="596900" y="285750"/>
            <a:ext cx="685800" cy="439341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3300"/>
                </a:solidFill>
                <a:latin typeface=".VnBodoniH" pitchFamily="34" charset="0"/>
              </a:rPr>
              <a:t>6</a:t>
            </a:r>
          </a:p>
        </p:txBody>
      </p:sp>
      <p:sp>
        <p:nvSpPr>
          <p:cNvPr id="4205" name="Oval 109"/>
          <p:cNvSpPr>
            <a:spLocks noChangeArrowheads="1"/>
          </p:cNvSpPr>
          <p:nvPr/>
        </p:nvSpPr>
        <p:spPr bwMode="auto">
          <a:xfrm>
            <a:off x="596900" y="285750"/>
            <a:ext cx="685800" cy="439341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3300"/>
                </a:solidFill>
                <a:latin typeface=".VnBodoniH" pitchFamily="34" charset="0"/>
              </a:rPr>
              <a:t>7</a:t>
            </a:r>
          </a:p>
        </p:txBody>
      </p:sp>
      <p:sp>
        <p:nvSpPr>
          <p:cNvPr id="4206" name="Oval 110"/>
          <p:cNvSpPr>
            <a:spLocks noChangeArrowheads="1"/>
          </p:cNvSpPr>
          <p:nvPr/>
        </p:nvSpPr>
        <p:spPr bwMode="auto">
          <a:xfrm>
            <a:off x="596900" y="285750"/>
            <a:ext cx="685800" cy="439341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3300"/>
                </a:solidFill>
                <a:latin typeface=".VnBodoniH" pitchFamily="34" charset="0"/>
              </a:rPr>
              <a:t>8</a:t>
            </a:r>
          </a:p>
        </p:txBody>
      </p:sp>
      <p:sp>
        <p:nvSpPr>
          <p:cNvPr id="4207" name="Oval 111"/>
          <p:cNvSpPr>
            <a:spLocks noChangeArrowheads="1"/>
          </p:cNvSpPr>
          <p:nvPr/>
        </p:nvSpPr>
        <p:spPr bwMode="auto">
          <a:xfrm>
            <a:off x="596900" y="285750"/>
            <a:ext cx="685800" cy="439341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3300"/>
                </a:solidFill>
                <a:latin typeface=".VnBodoniH" pitchFamily="34" charset="0"/>
              </a:rPr>
              <a:t>9</a:t>
            </a:r>
          </a:p>
        </p:txBody>
      </p:sp>
      <p:sp>
        <p:nvSpPr>
          <p:cNvPr id="4208" name="Oval 112"/>
          <p:cNvSpPr>
            <a:spLocks noChangeArrowheads="1"/>
          </p:cNvSpPr>
          <p:nvPr/>
        </p:nvSpPr>
        <p:spPr bwMode="auto">
          <a:xfrm>
            <a:off x="596900" y="285750"/>
            <a:ext cx="685800" cy="439341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solidFill>
                  <a:srgbClr val="FF3300"/>
                </a:solidFill>
                <a:latin typeface=".VnBodoniH" pitchFamily="34" charset="0"/>
              </a:rPr>
              <a:t>10</a:t>
            </a:r>
          </a:p>
        </p:txBody>
      </p:sp>
      <p:sp>
        <p:nvSpPr>
          <p:cNvPr id="4209" name="Oval 113"/>
          <p:cNvSpPr>
            <a:spLocks noChangeArrowheads="1"/>
          </p:cNvSpPr>
          <p:nvPr/>
        </p:nvSpPr>
        <p:spPr bwMode="auto">
          <a:xfrm>
            <a:off x="596900" y="285750"/>
            <a:ext cx="685800" cy="457200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4800">
              <a:latin typeface=".VnBodoniH" pitchFamily="34" charset="0"/>
            </a:endParaRPr>
          </a:p>
        </p:txBody>
      </p:sp>
      <p:pic>
        <p:nvPicPr>
          <p:cNvPr id="29" name="Picture 6" descr="1404463088_anh_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64419"/>
            <a:ext cx="3810000" cy="2135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7" descr="xem-nguoi-dan-ha-noi-doi-pho-nang-nong-giua-mua-dong-hinh-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521" y="973251"/>
            <a:ext cx="4114800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" descr="080703233001-354-60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3164681"/>
            <a:ext cx="2540000" cy="1827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4" descr="20090617120424hanhococwtt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58"/>
          <a:stretch>
            <a:fillRect/>
          </a:stretch>
        </p:blipFill>
        <p:spPr bwMode="auto">
          <a:xfrm>
            <a:off x="3527665" y="3184752"/>
            <a:ext cx="2536825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3901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2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2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17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" dur="500"/>
                                        <p:tgtEl>
                                          <p:spTgt spid="4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4" presetClass="exit" presetSubtype="16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5" dur="500"/>
                                        <p:tgtEl>
                                          <p:spTgt spid="41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4" presetClass="exit" presetSubtype="16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8" dur="500"/>
                                        <p:tgtEl>
                                          <p:spTgt spid="4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4" presetClass="exit" presetSubtype="16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4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4" presetClass="exit" presetSubtype="32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44" dur="500"/>
                                        <p:tgtEl>
                                          <p:spTgt spid="4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4" presetClass="exit" presetSubtype="16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7" dur="500"/>
                                        <p:tgtEl>
                                          <p:spTgt spid="4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4" presetClass="exit" presetSubtype="16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0" dur="500"/>
                                        <p:tgtEl>
                                          <p:spTgt spid="4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4" presetClass="exit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3" dur="500"/>
                                        <p:tgtEl>
                                          <p:spTgt spid="4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4" presetClass="exit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6" dur="500"/>
                                        <p:tgtEl>
                                          <p:spTgt spid="4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4" presetClass="exit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9" dur="500"/>
                                        <p:tgtEl>
                                          <p:spTgt spid="4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4" presetClass="exit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2" dur="500"/>
                                        <p:tgtEl>
                                          <p:spTgt spid="4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53" presetClass="entr" presetSubtype="0" repeatCount="300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70" presetID="1" presetClass="exit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73" presetID="1" presetClass="exit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2" grpId="0" build="allAtOnce" animBg="1"/>
      <p:bldP spid="4198" grpId="0" build="allAtOnce" animBg="1"/>
      <p:bldP spid="420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2" name="AutoShape 26"/>
          <p:cNvSpPr>
            <a:spLocks noChangeArrowheads="1"/>
          </p:cNvSpPr>
          <p:nvPr/>
        </p:nvSpPr>
        <p:spPr bwMode="gray">
          <a:xfrm>
            <a:off x="33338" y="-74829"/>
            <a:ext cx="8958262" cy="892969"/>
          </a:xfrm>
          <a:prstGeom prst="roundRect">
            <a:avLst>
              <a:gd name="adj" fmla="val 50000"/>
            </a:avLst>
          </a:prstGeom>
          <a:solidFill>
            <a:srgbClr val="CCFFFF"/>
          </a:soli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/>
            <a:r>
              <a:rPr lang="en-US" sz="2400" b="1" dirty="0" smtClean="0">
                <a:latin typeface=".VnTime" pitchFamily="34" charset="0"/>
              </a:rPr>
              <a:t>       </a:t>
            </a:r>
            <a:endParaRPr lang="en-US" sz="3200" dirty="0">
              <a:solidFill>
                <a:srgbClr val="FF3300"/>
              </a:solidFill>
              <a:latin typeface=".VnTime" pitchFamily="34" charset="0"/>
            </a:endParaRPr>
          </a:p>
          <a:p>
            <a:pPr algn="ctr"/>
            <a:r>
              <a:rPr lang="en-US" sz="2400" b="1" dirty="0" smtClean="0">
                <a:solidFill>
                  <a:srgbClr val="FF3300"/>
                </a:solidFill>
                <a:latin typeface=".VnTime" pitchFamily="34" charset="0"/>
              </a:rPr>
              <a:t>	</a:t>
            </a:r>
            <a:r>
              <a:rPr lang="vi-VN" sz="2400" b="1" dirty="0">
                <a:solidFill>
                  <a:srgbClr val="FF3300"/>
                </a:solidFill>
                <a:latin typeface="+mj-lt"/>
              </a:rPr>
              <a:t>Mùa hè chúng ta nên ăn những thức ăn gì, </a:t>
            </a:r>
            <a:endParaRPr lang="en-US" sz="2400" b="1" dirty="0" smtClean="0">
              <a:solidFill>
                <a:srgbClr val="FF3300"/>
              </a:solidFill>
              <a:latin typeface="+mj-lt"/>
            </a:endParaRPr>
          </a:p>
          <a:p>
            <a:pPr algn="ctr"/>
            <a:r>
              <a:rPr lang="vi-VN" sz="2400" b="1" dirty="0" smtClean="0">
                <a:solidFill>
                  <a:srgbClr val="FF3300"/>
                </a:solidFill>
                <a:latin typeface="+mj-lt"/>
              </a:rPr>
              <a:t>uống </a:t>
            </a:r>
            <a:r>
              <a:rPr lang="vi-VN" sz="2400" b="1" dirty="0">
                <a:solidFill>
                  <a:srgbClr val="FF3300"/>
                </a:solidFill>
                <a:latin typeface="+mj-lt"/>
              </a:rPr>
              <a:t>những nước uống thức ăn gì để làm mát cơ thể</a:t>
            </a:r>
            <a:r>
              <a:rPr lang="vi-VN" sz="2400" b="1" dirty="0">
                <a:solidFill>
                  <a:srgbClr val="FF3300"/>
                </a:solidFill>
                <a:latin typeface=".VnTime" pitchFamily="34" charset="0"/>
              </a:rPr>
              <a:t>?</a:t>
            </a:r>
          </a:p>
        </p:txBody>
      </p:sp>
      <p:grpSp>
        <p:nvGrpSpPr>
          <p:cNvPr id="14" name="Group 89"/>
          <p:cNvGrpSpPr>
            <a:grpSpLocks/>
          </p:cNvGrpSpPr>
          <p:nvPr/>
        </p:nvGrpSpPr>
        <p:grpSpPr bwMode="auto">
          <a:xfrm>
            <a:off x="8000999" y="304599"/>
            <a:ext cx="783484" cy="536517"/>
            <a:chOff x="4808" y="228"/>
            <a:chExt cx="673" cy="593"/>
          </a:xfrm>
        </p:grpSpPr>
        <p:grpSp>
          <p:nvGrpSpPr>
            <p:cNvPr id="17444" name="Group 90"/>
            <p:cNvGrpSpPr>
              <a:grpSpLocks/>
            </p:cNvGrpSpPr>
            <p:nvPr/>
          </p:nvGrpSpPr>
          <p:grpSpPr bwMode="auto">
            <a:xfrm>
              <a:off x="4808" y="228"/>
              <a:ext cx="673" cy="593"/>
              <a:chOff x="884" y="2617"/>
              <a:chExt cx="806" cy="674"/>
            </a:xfrm>
          </p:grpSpPr>
          <p:sp>
            <p:nvSpPr>
              <p:cNvPr id="17446" name="Oval 91"/>
              <p:cNvSpPr>
                <a:spLocks noChangeArrowheads="1"/>
              </p:cNvSpPr>
              <p:nvPr/>
            </p:nvSpPr>
            <p:spPr bwMode="gray">
              <a:xfrm>
                <a:off x="884" y="2628"/>
                <a:ext cx="267" cy="65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rgbClr val="00CC66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7447" name="Oval 92"/>
              <p:cNvSpPr>
                <a:spLocks noChangeArrowheads="1"/>
              </p:cNvSpPr>
              <p:nvPr/>
            </p:nvSpPr>
            <p:spPr bwMode="gray">
              <a:xfrm>
                <a:off x="884" y="2628"/>
                <a:ext cx="267" cy="653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alpha val="32001"/>
                    </a:srgbClr>
                  </a:gs>
                  <a:gs pos="100000">
                    <a:srgbClr val="000000">
                      <a:alpha val="89998"/>
                    </a:srgb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7448" name="Oval 93"/>
              <p:cNvSpPr>
                <a:spLocks noChangeArrowheads="1"/>
              </p:cNvSpPr>
              <p:nvPr/>
            </p:nvSpPr>
            <p:spPr bwMode="gray">
              <a:xfrm>
                <a:off x="940" y="2628"/>
                <a:ext cx="750" cy="652"/>
              </a:xfrm>
              <a:prstGeom prst="ellipse">
                <a:avLst/>
              </a:prstGeom>
              <a:gradFill rotWithShape="1">
                <a:gsLst>
                  <a:gs pos="0">
                    <a:srgbClr val="006E37"/>
                  </a:gs>
                  <a:gs pos="50000">
                    <a:srgbClr val="00CC66"/>
                  </a:gs>
                  <a:gs pos="100000">
                    <a:srgbClr val="006E37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7449" name="Oval 94"/>
              <p:cNvSpPr>
                <a:spLocks noChangeArrowheads="1"/>
              </p:cNvSpPr>
              <p:nvPr/>
            </p:nvSpPr>
            <p:spPr bwMode="gray">
              <a:xfrm>
                <a:off x="941" y="2628"/>
                <a:ext cx="749" cy="652"/>
              </a:xfrm>
              <a:prstGeom prst="ellipse">
                <a:avLst/>
              </a:prstGeom>
              <a:gradFill rotWithShape="1">
                <a:gsLst>
                  <a:gs pos="0">
                    <a:srgbClr val="008241"/>
                  </a:gs>
                  <a:gs pos="100000">
                    <a:srgbClr val="00CC66">
                      <a:alpha val="0"/>
                    </a:srgb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7450" name="Oval 95"/>
              <p:cNvSpPr>
                <a:spLocks noChangeArrowheads="1"/>
              </p:cNvSpPr>
              <p:nvPr/>
            </p:nvSpPr>
            <p:spPr bwMode="gray">
              <a:xfrm>
                <a:off x="981" y="2617"/>
                <a:ext cx="674" cy="674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7451" name="Oval 96"/>
              <p:cNvSpPr>
                <a:spLocks noChangeArrowheads="1"/>
              </p:cNvSpPr>
              <p:nvPr/>
            </p:nvSpPr>
            <p:spPr bwMode="gray">
              <a:xfrm>
                <a:off x="992" y="2628"/>
                <a:ext cx="653" cy="653"/>
              </a:xfrm>
              <a:prstGeom prst="ellipse">
                <a:avLst/>
              </a:prstGeom>
              <a:gradFill rotWithShape="1">
                <a:gsLst>
                  <a:gs pos="0">
                    <a:srgbClr val="595959"/>
                  </a:gs>
                  <a:gs pos="100000">
                    <a:srgbClr val="C0C0C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7452" name="Oval 97"/>
              <p:cNvSpPr>
                <a:spLocks noChangeArrowheads="1"/>
              </p:cNvSpPr>
              <p:nvPr/>
            </p:nvSpPr>
            <p:spPr bwMode="gray">
              <a:xfrm>
                <a:off x="1000" y="2632"/>
                <a:ext cx="637" cy="636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E9E9E9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7453" name="Oval 98"/>
              <p:cNvSpPr>
                <a:spLocks noChangeArrowheads="1"/>
              </p:cNvSpPr>
              <p:nvPr/>
            </p:nvSpPr>
            <p:spPr bwMode="gray">
              <a:xfrm>
                <a:off x="1007" y="2638"/>
                <a:ext cx="606" cy="595"/>
              </a:xfrm>
              <a:prstGeom prst="ellipse">
                <a:avLst/>
              </a:prstGeom>
              <a:gradFill rotWithShape="1">
                <a:gsLst>
                  <a:gs pos="0">
                    <a:srgbClr val="989898"/>
                  </a:gs>
                  <a:gs pos="100000">
                    <a:srgbClr val="C0C0C0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7454" name="Oval 99"/>
              <p:cNvSpPr>
                <a:spLocks noChangeArrowheads="1"/>
              </p:cNvSpPr>
              <p:nvPr/>
            </p:nvSpPr>
            <p:spPr bwMode="gray">
              <a:xfrm>
                <a:off x="1042" y="2655"/>
                <a:ext cx="539" cy="48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0C0C0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sp>
          <p:nvSpPr>
            <p:cNvPr id="17445" name="WordArt 100"/>
            <p:cNvSpPr>
              <a:spLocks noChangeArrowheads="1" noChangeShapeType="1" noTextEdit="1"/>
            </p:cNvSpPr>
            <p:nvPr/>
          </p:nvSpPr>
          <p:spPr bwMode="auto">
            <a:xfrm>
              <a:off x="5034" y="371"/>
              <a:ext cx="192" cy="31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 dirty="0" smtClean="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Arial Black"/>
                </a:rPr>
                <a:t>3</a:t>
              </a:r>
              <a:endParaRPr lang="en-US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endParaRPr>
            </a:p>
          </p:txBody>
        </p:sp>
      </p:grpSp>
      <p:pic>
        <p:nvPicPr>
          <p:cNvPr id="17421" name="Picture 101" descr="dongho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2" y="0"/>
            <a:ext cx="1079500" cy="950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" name="Oval 102"/>
          <p:cNvSpPr>
            <a:spLocks noChangeArrowheads="1"/>
          </p:cNvSpPr>
          <p:nvPr/>
        </p:nvSpPr>
        <p:spPr bwMode="auto">
          <a:xfrm>
            <a:off x="9752" y="351830"/>
            <a:ext cx="685800" cy="439341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900">
                <a:solidFill>
                  <a:srgbClr val="FF3300"/>
                </a:solidFill>
                <a:latin typeface=".VnBodoniH" pitchFamily="34" charset="0"/>
              </a:rPr>
              <a:t>HÕt giê</a:t>
            </a:r>
          </a:p>
        </p:txBody>
      </p:sp>
      <p:sp>
        <p:nvSpPr>
          <p:cNvPr id="4199" name="Oval 103"/>
          <p:cNvSpPr>
            <a:spLocks noChangeArrowheads="1"/>
          </p:cNvSpPr>
          <p:nvPr/>
        </p:nvSpPr>
        <p:spPr bwMode="auto">
          <a:xfrm>
            <a:off x="150586" y="329528"/>
            <a:ext cx="685800" cy="439341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solidFill>
                  <a:srgbClr val="FF3300"/>
                </a:solidFill>
                <a:latin typeface=".VnBodoniH" pitchFamily="34" charset="0"/>
              </a:rPr>
              <a:t>1</a:t>
            </a:r>
          </a:p>
        </p:txBody>
      </p:sp>
      <p:sp>
        <p:nvSpPr>
          <p:cNvPr id="4200" name="Oval 104"/>
          <p:cNvSpPr>
            <a:spLocks noChangeArrowheads="1"/>
          </p:cNvSpPr>
          <p:nvPr/>
        </p:nvSpPr>
        <p:spPr bwMode="auto">
          <a:xfrm>
            <a:off x="63499" y="296407"/>
            <a:ext cx="685800" cy="439341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3300"/>
                </a:solidFill>
                <a:latin typeface=".VnBodoniH" pitchFamily="34" charset="0"/>
              </a:rPr>
              <a:t>2</a:t>
            </a:r>
          </a:p>
        </p:txBody>
      </p:sp>
      <p:sp>
        <p:nvSpPr>
          <p:cNvPr id="4201" name="Oval 105"/>
          <p:cNvSpPr>
            <a:spLocks noChangeArrowheads="1"/>
          </p:cNvSpPr>
          <p:nvPr/>
        </p:nvSpPr>
        <p:spPr bwMode="auto">
          <a:xfrm>
            <a:off x="150586" y="318643"/>
            <a:ext cx="685800" cy="439341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3300"/>
                </a:solidFill>
                <a:latin typeface=".VnBodoniH" pitchFamily="34" charset="0"/>
              </a:rPr>
              <a:t>3</a:t>
            </a:r>
          </a:p>
        </p:txBody>
      </p:sp>
      <p:sp>
        <p:nvSpPr>
          <p:cNvPr id="4202" name="Oval 106"/>
          <p:cNvSpPr>
            <a:spLocks noChangeArrowheads="1"/>
          </p:cNvSpPr>
          <p:nvPr/>
        </p:nvSpPr>
        <p:spPr bwMode="auto">
          <a:xfrm>
            <a:off x="159657" y="340538"/>
            <a:ext cx="685800" cy="439341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3300"/>
                </a:solidFill>
                <a:latin typeface=".VnBodoniH" pitchFamily="34" charset="0"/>
              </a:rPr>
              <a:t>4</a:t>
            </a:r>
          </a:p>
        </p:txBody>
      </p:sp>
      <p:sp>
        <p:nvSpPr>
          <p:cNvPr id="4203" name="Oval 107"/>
          <p:cNvSpPr>
            <a:spLocks noChangeArrowheads="1"/>
          </p:cNvSpPr>
          <p:nvPr/>
        </p:nvSpPr>
        <p:spPr bwMode="auto">
          <a:xfrm>
            <a:off x="196169" y="306083"/>
            <a:ext cx="685800" cy="439341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3300"/>
                </a:solidFill>
                <a:latin typeface=".VnBodoniH" pitchFamily="34" charset="0"/>
              </a:rPr>
              <a:t>5</a:t>
            </a:r>
          </a:p>
        </p:txBody>
      </p:sp>
      <p:sp>
        <p:nvSpPr>
          <p:cNvPr id="4204" name="Oval 108"/>
          <p:cNvSpPr>
            <a:spLocks noChangeArrowheads="1"/>
          </p:cNvSpPr>
          <p:nvPr/>
        </p:nvSpPr>
        <p:spPr bwMode="auto">
          <a:xfrm>
            <a:off x="132669" y="306083"/>
            <a:ext cx="685800" cy="439341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3300"/>
                </a:solidFill>
                <a:latin typeface=".VnBodoniH" pitchFamily="34" charset="0"/>
              </a:rPr>
              <a:t>6</a:t>
            </a:r>
          </a:p>
        </p:txBody>
      </p:sp>
      <p:sp>
        <p:nvSpPr>
          <p:cNvPr id="4205" name="Oval 109"/>
          <p:cNvSpPr>
            <a:spLocks noChangeArrowheads="1"/>
          </p:cNvSpPr>
          <p:nvPr/>
        </p:nvSpPr>
        <p:spPr bwMode="auto">
          <a:xfrm>
            <a:off x="206602" y="296407"/>
            <a:ext cx="685800" cy="439341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3300"/>
                </a:solidFill>
                <a:latin typeface=".VnBodoniH" pitchFamily="34" charset="0"/>
              </a:rPr>
              <a:t>7</a:t>
            </a:r>
          </a:p>
        </p:txBody>
      </p:sp>
      <p:sp>
        <p:nvSpPr>
          <p:cNvPr id="4206" name="Oval 110"/>
          <p:cNvSpPr>
            <a:spLocks noChangeArrowheads="1"/>
          </p:cNvSpPr>
          <p:nvPr/>
        </p:nvSpPr>
        <p:spPr bwMode="auto">
          <a:xfrm>
            <a:off x="83683" y="329996"/>
            <a:ext cx="685800" cy="439341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3300"/>
                </a:solidFill>
                <a:latin typeface=".VnBodoniH" pitchFamily="34" charset="0"/>
              </a:rPr>
              <a:t>8</a:t>
            </a:r>
          </a:p>
        </p:txBody>
      </p:sp>
      <p:sp>
        <p:nvSpPr>
          <p:cNvPr id="4207" name="Oval 111"/>
          <p:cNvSpPr>
            <a:spLocks noChangeArrowheads="1"/>
          </p:cNvSpPr>
          <p:nvPr/>
        </p:nvSpPr>
        <p:spPr bwMode="auto">
          <a:xfrm>
            <a:off x="150586" y="297239"/>
            <a:ext cx="685800" cy="439341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3300"/>
                </a:solidFill>
                <a:latin typeface=".VnBodoniH" pitchFamily="34" charset="0"/>
              </a:rPr>
              <a:t>9</a:t>
            </a:r>
          </a:p>
        </p:txBody>
      </p:sp>
      <p:sp>
        <p:nvSpPr>
          <p:cNvPr id="4208" name="Oval 112"/>
          <p:cNvSpPr>
            <a:spLocks noChangeArrowheads="1"/>
          </p:cNvSpPr>
          <p:nvPr/>
        </p:nvSpPr>
        <p:spPr bwMode="auto">
          <a:xfrm>
            <a:off x="159657" y="306083"/>
            <a:ext cx="685800" cy="439341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solidFill>
                  <a:srgbClr val="FF3300"/>
                </a:solidFill>
                <a:latin typeface=".VnBodoniH" pitchFamily="34" charset="0"/>
              </a:rPr>
              <a:t>10</a:t>
            </a:r>
          </a:p>
        </p:txBody>
      </p:sp>
      <p:sp>
        <p:nvSpPr>
          <p:cNvPr id="4209" name="Oval 113"/>
          <p:cNvSpPr>
            <a:spLocks noChangeArrowheads="1"/>
          </p:cNvSpPr>
          <p:nvPr/>
        </p:nvSpPr>
        <p:spPr bwMode="auto">
          <a:xfrm>
            <a:off x="101600" y="312137"/>
            <a:ext cx="685800" cy="457200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4800">
              <a:latin typeface=".VnBodoniH" pitchFamily="34" charset="0"/>
            </a:endParaRPr>
          </a:p>
        </p:txBody>
      </p:sp>
      <p:pic>
        <p:nvPicPr>
          <p:cNvPr id="36" name="Content Placeholder 3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12" y="891619"/>
            <a:ext cx="4593318" cy="2194481"/>
          </a:xfr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5212" y="880732"/>
            <a:ext cx="4572000" cy="220536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84" y="3086100"/>
            <a:ext cx="4410869" cy="20410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470" y="3086100"/>
            <a:ext cx="4479131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513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2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2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17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" dur="500"/>
                                        <p:tgtEl>
                                          <p:spTgt spid="4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4" presetClass="exit" presetSubtype="16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5" dur="500"/>
                                        <p:tgtEl>
                                          <p:spTgt spid="41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4" presetClass="exit" presetSubtype="16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8" dur="500"/>
                                        <p:tgtEl>
                                          <p:spTgt spid="4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4" presetClass="exit" presetSubtype="16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4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4" presetClass="exit" presetSubtype="32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44" dur="500"/>
                                        <p:tgtEl>
                                          <p:spTgt spid="4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4" presetClass="exit" presetSubtype="16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7" dur="500"/>
                                        <p:tgtEl>
                                          <p:spTgt spid="4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4" presetClass="exit" presetSubtype="16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0" dur="500"/>
                                        <p:tgtEl>
                                          <p:spTgt spid="4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4" presetClass="exit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3" dur="500"/>
                                        <p:tgtEl>
                                          <p:spTgt spid="4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4" presetClass="exit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6" dur="500"/>
                                        <p:tgtEl>
                                          <p:spTgt spid="4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4" presetClass="exit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9" dur="500"/>
                                        <p:tgtEl>
                                          <p:spTgt spid="4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4" presetClass="exit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2" dur="500"/>
                                        <p:tgtEl>
                                          <p:spTgt spid="4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53" presetClass="entr" presetSubtype="0" repeatCount="300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70" presetID="1" presetClass="exit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73" presetID="1" presetClass="exit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2" grpId="0" build="allAtOnce" animBg="1"/>
      <p:bldP spid="4198" grpId="0" build="allAtOnce" animBg="1"/>
      <p:bldP spid="420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" y="0"/>
            <a:ext cx="5098370" cy="257175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286" y="8164"/>
            <a:ext cx="4535714" cy="25635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510347"/>
            <a:ext cx="4572000" cy="257600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10347"/>
            <a:ext cx="4572000" cy="2633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856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14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7" descr="272_lg_clr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1" y="342900"/>
            <a:ext cx="1516063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8" descr="272_lg_clr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70015" y="342900"/>
            <a:ext cx="1516063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11" descr="22982eh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714750"/>
            <a:ext cx="17526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12" descr="22982eh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7391400" y="3714750"/>
            <a:ext cx="17526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7" name="Picture 8" descr="ag00433_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21314" y="-114300"/>
            <a:ext cx="274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2435225" y="1371600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</a:rPr>
              <a:t>Để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</a:rPr>
              <a:t>đảm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</a:rPr>
              <a:t>bảo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</a:rPr>
              <a:t>sức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</a:rPr>
              <a:t>khỏe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</a:rPr>
              <a:t>trong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</a:rPr>
              <a:t>mùa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</a:rPr>
              <a:t>hè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</a:rPr>
              <a:t>chúng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</a:rPr>
              <a:t> ta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</a:rPr>
              <a:t>cần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</a:rPr>
              <a:t>phải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</a:rPr>
              <a:t>làm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</a:rPr>
              <a:t>gì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</a:rPr>
              <a:t>?</a:t>
            </a:r>
          </a:p>
        </p:txBody>
      </p:sp>
      <p:pic>
        <p:nvPicPr>
          <p:cNvPr id="13" name="Picture 6" descr="phao hoa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38" y="434749"/>
            <a:ext cx="1670050" cy="1873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phao hoa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386138"/>
            <a:ext cx="1670050" cy="208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phao hoa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181067"/>
            <a:ext cx="1670050" cy="208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phao hoa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4457" y="-14288"/>
            <a:ext cx="1670050" cy="208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phao hoa 1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3993" y="1626252"/>
            <a:ext cx="1676400" cy="217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phao hoa 1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1543050"/>
            <a:ext cx="1676400" cy="217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2390449"/>
      </p:ext>
    </p:extLst>
  </p:cSld>
  <p:clrMapOvr>
    <a:masterClrMapping/>
  </p:clrMapOvr>
  <p:transition>
    <p:fade thruBlk="1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WordArt 5"/>
          <p:cNvSpPr>
            <a:spLocks noChangeArrowheads="1" noChangeShapeType="1" noTextEdit="1"/>
          </p:cNvSpPr>
          <p:nvPr/>
        </p:nvSpPr>
        <p:spPr bwMode="auto">
          <a:xfrm>
            <a:off x="304801" y="1771650"/>
            <a:ext cx="8581276" cy="1543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sy="50000" kx="211583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Trò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sy="50000" kx="211583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sy="50000" kx="211583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chơi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sy="50000" kx="211583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2:Ai </a:t>
            </a: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sy="50000" kx="211583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nhanh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sy="50000" kx="211583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sy="50000" kx="2115830" algn="tl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nhất</a:t>
            </a:r>
            <a:endParaRPr lang="en-US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blurRad="38100" dist="38100" dir="2700000" sy="50000" kx="2115830" algn="tl" rotWithShape="0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" name="Picture 6" descr="272_lg_clr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57600" y="3314700"/>
            <a:ext cx="16002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7" descr="272_lg_clr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1" y="342900"/>
            <a:ext cx="1516063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8" descr="272_lg_clr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70015" y="342900"/>
            <a:ext cx="1516063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11" descr="22982eh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714750"/>
            <a:ext cx="17526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12" descr="22982eh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7391400" y="3714750"/>
            <a:ext cx="17526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Picture 4" descr="1.png"/>
          <p:cNvPicPr>
            <a:picLocks noGrp="1" noChangeAspect="1"/>
          </p:cNvPicPr>
          <p:nvPr isPhoto="1"/>
        </p:nvPicPr>
        <p:blipFill>
          <a:blip r:embed="rId6"/>
          <a:srcRect/>
          <a:stretch>
            <a:fillRect/>
          </a:stretch>
        </p:blipFill>
        <p:spPr bwMode="auto">
          <a:xfrm rot="234203">
            <a:off x="1857375" y="3318272"/>
            <a:ext cx="4724400" cy="2418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7" name="Picture 8" descr="ag00433_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657600" y="228600"/>
            <a:ext cx="274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49575810"/>
      </p:ext>
    </p:extLst>
  </p:cSld>
  <p:clrMapOvr>
    <a:masterClrMapping/>
  </p:clrMapOvr>
  <p:transition>
    <p:fade thruBlk="1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5" descr="nhom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3562350" y="3733800"/>
            <a:ext cx="40005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6" descr="nhom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10600" y="2400300"/>
            <a:ext cx="533400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7" descr="nhom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58200" y="171450"/>
            <a:ext cx="533400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8" descr="nhom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5619750" y="3733800"/>
            <a:ext cx="40005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9" descr="nhom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7677150" y="3848100"/>
            <a:ext cx="40005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10" descr="nhom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4476750" y="-895350"/>
            <a:ext cx="40005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11" descr="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171450"/>
            <a:ext cx="14224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3" name="Picture 12" descr="lang hoa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304800" y="3543300"/>
            <a:ext cx="3200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4" name="Picture 13" descr="nhom 8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5400000">
            <a:off x="6881813" y="-900113"/>
            <a:ext cx="542925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5" name="WordArt 14"/>
          <p:cNvSpPr>
            <a:spLocks noChangeArrowheads="1" noChangeShapeType="1" noTextEdit="1"/>
          </p:cNvSpPr>
          <p:nvPr/>
        </p:nvSpPr>
        <p:spPr bwMode="auto">
          <a:xfrm>
            <a:off x="609600" y="1314450"/>
            <a:ext cx="7772400" cy="24003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Chúc các cô mạnh khỏe</a:t>
            </a:r>
          </a:p>
          <a:p>
            <a:pPr algn="ctr"/>
            <a:r>
              <a:rPr lang="vi-VN" sz="3600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Các bé chăm ngoan</a:t>
            </a:r>
            <a:endParaRPr lang="en-US" sz="3600" kern="10" dirty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1516" name="Picture 15" descr="nhom5"/>
          <p:cNvPicPr>
            <a:picLocks noGrp="1" noChangeAspect="1" noChangeArrowheads="1" noCrop="1"/>
          </p:cNvPicPr>
          <p:nvPr>
            <p:ph type="title" idx="4294967295"/>
          </p:nvPr>
        </p:nvPicPr>
        <p:blipFill>
          <a:blip r:embed="rId3"/>
          <a:srcRect/>
          <a:stretch>
            <a:fillRect/>
          </a:stretch>
        </p:blipFill>
        <p:spPr>
          <a:xfrm rot="5400000">
            <a:off x="2190750" y="-723900"/>
            <a:ext cx="400050" cy="2190750"/>
          </a:xfrm>
        </p:spPr>
      </p:pic>
    </p:spTree>
  </p:cSld>
  <p:clrMapOvr>
    <a:masterClrMapping/>
  </p:clrMapOvr>
  <p:transition>
    <p:comb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343400"/>
            <a:ext cx="8229600" cy="742950"/>
          </a:xfrm>
        </p:spPr>
        <p:txBody>
          <a:bodyPr>
            <a:noAutofit/>
          </a:bodyPr>
          <a:lstStyle/>
          <a:p>
            <a:r>
              <a:rPr lang="en-US" sz="6600" b="1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Mùa</a:t>
            </a:r>
            <a:r>
              <a:rPr lang="en-US" sz="6600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hè</a:t>
            </a:r>
            <a:endParaRPr lang="en-US" sz="6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400550"/>
          </a:xfrm>
        </p:spPr>
      </p:pic>
    </p:spTree>
    <p:extLst>
      <p:ext uri="{BB962C8B-B14F-4D97-AF65-F5344CB8AC3E}">
        <p14:creationId xmlns:p14="http://schemas.microsoft.com/office/powerpoint/2010/main" val="1882929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WordArt 5"/>
          <p:cNvSpPr>
            <a:spLocks noChangeArrowheads="1" noChangeShapeType="1" noTextEdit="1"/>
          </p:cNvSpPr>
          <p:nvPr/>
        </p:nvSpPr>
        <p:spPr bwMode="auto">
          <a:xfrm>
            <a:off x="876300" y="2571750"/>
            <a:ext cx="72009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1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Hoạt</a:t>
            </a:r>
            <a:r>
              <a:rPr lang="en-US" sz="1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1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động</a:t>
            </a:r>
            <a:r>
              <a:rPr lang="en-US" sz="1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2: </a:t>
            </a:r>
            <a:r>
              <a:rPr lang="en-US" sz="1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bé</a:t>
            </a:r>
            <a:r>
              <a:rPr lang="en-US" sz="1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1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hiểu</a:t>
            </a:r>
            <a:r>
              <a:rPr lang="en-US" sz="1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1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biết</a:t>
            </a:r>
            <a:r>
              <a:rPr lang="en-US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.</a:t>
            </a:r>
            <a:endParaRPr lang="en-US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4107" name="Picture 8" descr="ag00433_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57600" y="228600"/>
            <a:ext cx="274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167732" y="1129226"/>
            <a:ext cx="35472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286250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oa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phượng</a:t>
            </a:r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457700"/>
          </a:xfrm>
        </p:spPr>
      </p:pic>
    </p:spTree>
    <p:extLst>
      <p:ext uri="{BB962C8B-B14F-4D97-AF65-F5344CB8AC3E}">
        <p14:creationId xmlns:p14="http://schemas.microsoft.com/office/powerpoint/2010/main" val="2690127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286250"/>
            <a:ext cx="8229600" cy="857250"/>
          </a:xfrm>
        </p:spPr>
        <p:txBody>
          <a:bodyPr>
            <a:no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7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ve</a:t>
            </a:r>
            <a:endParaRPr lang="en-US" sz="7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7151"/>
            <a:ext cx="9143999" cy="4286250"/>
          </a:xfrm>
        </p:spPr>
      </p:pic>
    </p:spTree>
    <p:extLst>
      <p:ext uri="{BB962C8B-B14F-4D97-AF65-F5344CB8AC3E}">
        <p14:creationId xmlns:p14="http://schemas.microsoft.com/office/powerpoint/2010/main" val="83512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114800"/>
            <a:ext cx="8229600" cy="800100"/>
          </a:xfrm>
        </p:spPr>
        <p:txBody>
          <a:bodyPr>
            <a:normAutofit fontScale="90000"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rời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nóng</a:t>
            </a:r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 descr="troi-nang-no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9791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283528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n-US" sz="6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ưa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rào</a:t>
            </a:r>
            <a:endParaRPr lang="en-US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4343399"/>
          </a:xfrm>
        </p:spPr>
      </p:pic>
      <p:pic>
        <p:nvPicPr>
          <p:cNvPr id="5" name="Picture 4" descr="11558165067913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3941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2035</TotalTime>
  <Words>230</Words>
  <Application>Microsoft Office PowerPoint</Application>
  <PresentationFormat>On-screen Show (16:9)</PresentationFormat>
  <Paragraphs>125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8" baseType="lpstr">
      <vt:lpstr>.VnArialH</vt:lpstr>
      <vt:lpstr>.VnAvant</vt:lpstr>
      <vt:lpstr>.VnBodoniH</vt:lpstr>
      <vt:lpstr>.VnTime</vt:lpstr>
      <vt:lpstr>Arial</vt:lpstr>
      <vt:lpstr>Arial Black</vt:lpstr>
      <vt:lpstr>Calibri</vt:lpstr>
      <vt:lpstr>Tahoma</vt:lpstr>
      <vt:lpstr>Times New Roman</vt:lpstr>
      <vt:lpstr>VNI-Times</vt:lpstr>
      <vt:lpstr>Office Theme</vt:lpstr>
      <vt:lpstr>PowerPoint Presentation</vt:lpstr>
      <vt:lpstr>PowerPoint Presentation</vt:lpstr>
      <vt:lpstr>PowerPoint Presentation</vt:lpstr>
      <vt:lpstr>Mùa hè</vt:lpstr>
      <vt:lpstr>PowerPoint Presentation</vt:lpstr>
      <vt:lpstr>hoa phượng</vt:lpstr>
      <vt:lpstr>con ve</vt:lpstr>
      <vt:lpstr>trời nóng</vt:lpstr>
      <vt:lpstr>mưa rào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aviSHOP</dc:creator>
  <cp:lastModifiedBy>HUONG XINH DEP</cp:lastModifiedBy>
  <cp:revision>214</cp:revision>
  <dcterms:created xsi:type="dcterms:W3CDTF">2016-12-26T14:42:05Z</dcterms:created>
  <dcterms:modified xsi:type="dcterms:W3CDTF">2025-04-12T09:00:39Z</dcterms:modified>
</cp:coreProperties>
</file>