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59" r:id="rId4"/>
    <p:sldId id="260" r:id="rId5"/>
    <p:sldId id="288" r:id="rId6"/>
    <p:sldId id="289" r:id="rId7"/>
    <p:sldId id="290" r:id="rId8"/>
    <p:sldId id="294" r:id="rId9"/>
    <p:sldId id="291" r:id="rId10"/>
    <p:sldId id="293" r:id="rId11"/>
    <p:sldId id="276" r:id="rId12"/>
    <p:sldId id="277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51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4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3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4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7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295F-D5E0-40C0-A40D-2FEF6D3800E6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62200" y="-1600200"/>
            <a:ext cx="15240000" cy="106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73704" y="152400"/>
            <a:ext cx="4812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 BAN NHÂN DÂN QUẬN LONG BIÊN</a:t>
            </a:r>
            <a:b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  <a:endParaRPr lang="en-US" dirty="0"/>
          </a:p>
        </p:txBody>
      </p:sp>
      <p:pic>
        <p:nvPicPr>
          <p:cNvPr id="6" name="Content Placeholder 5" descr="logo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639" y="923365"/>
            <a:ext cx="1590722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46212" y="3276600"/>
            <a:ext cx="72405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u="sng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HIẾU LỄ HỘI MÙA XUÂN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	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2024 -2025</a:t>
            </a: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21606" y="2667000"/>
            <a:ext cx="65547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 </a:t>
            </a:r>
            <a:endParaRPr lang="en-US" sz="2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May 6\Desktop\Sang kien kinh nghiem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83" y="-123092"/>
            <a:ext cx="2186517" cy="15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May 6\Desktop\Sang kien kinh nghiem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7315200"/>
            <a:ext cx="9220200" cy="518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C:\Users\May 6\Desktop\Sang kien kinh nghiem\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197" y="3847222"/>
            <a:ext cx="4899803" cy="29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800" y="4848225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iningTheMorning-HoaTau-30891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676400" y="5372100"/>
            <a:ext cx="609600" cy="2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45556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0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24528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>
                <a:latin typeface=".VnAvant" pitchFamily="34" charset="0"/>
              </a:rPr>
              <a:t>Đoàn rước cờ xÕp hµng lªn ®Òn Th­ượng</a:t>
            </a:r>
          </a:p>
        </p:txBody>
      </p:sp>
      <p:pic>
        <p:nvPicPr>
          <p:cNvPr id="4099" name="Picture 3" descr="C:\Users\Administrator\Desktop\ruoc-e1505958147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175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2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chung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sức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5226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2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nhanh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hơn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5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1" y="-10319"/>
            <a:ext cx="9206861" cy="6868319"/>
          </a:xfrm>
        </p:spPr>
      </p:pic>
      <p:sp>
        <p:nvSpPr>
          <p:cNvPr id="6" name="TextBox 5"/>
          <p:cNvSpPr txBox="1"/>
          <p:nvPr/>
        </p:nvSpPr>
        <p:spPr>
          <a:xfrm>
            <a:off x="1143000" y="2182124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8219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6970" y="381000"/>
            <a:ext cx="515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.Ổn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định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67385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II.Phương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1.Tìm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chùa</a:t>
            </a:r>
            <a:r>
              <a:rPr lang="en-US" sz="28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hương</a:t>
            </a:r>
            <a:endParaRPr lang="en-US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10414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>
                <a:latin typeface=".VnAvant" pitchFamily="34" charset="0"/>
              </a:rPr>
              <a:t>LÔ khai héi chïa Hương</a:t>
            </a:r>
          </a:p>
        </p:txBody>
      </p:sp>
      <p:pic>
        <p:nvPicPr>
          <p:cNvPr id="1029" name="Picture 5" descr="Chú thíc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733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>
                <a:latin typeface=".VnAvant" pitchFamily="34" charset="0"/>
              </a:rPr>
              <a:t>Dßng thuyÒn tÊp nËp chë kh¸ch trªn dßng suèi YÕn</a:t>
            </a:r>
          </a:p>
        </p:txBody>
      </p:sp>
      <p:pic>
        <p:nvPicPr>
          <p:cNvPr id="2050" name="Picture 2" descr="C:\Users\Administrato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1558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>
                <a:latin typeface=".VnAvant" pitchFamily="34" charset="0"/>
              </a:rPr>
              <a:t>Du kh¸ch tham quan, v·n c¶nh t¹i ®éng Hương TÝch</a:t>
            </a:r>
          </a:p>
        </p:txBody>
      </p:sp>
      <p:pic>
        <p:nvPicPr>
          <p:cNvPr id="3075" name="Picture 3" descr="C:\Users\Administrator\Desktop\khai-hoi-chua-h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549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II.Phương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1.Tìm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8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đền hùng</a:t>
            </a:r>
            <a:endParaRPr lang="en-US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027273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5" name="TextBox 4"/>
          <p:cNvSpPr txBox="1"/>
          <p:nvPr/>
        </p:nvSpPr>
        <p:spPr>
          <a:xfrm>
            <a:off x="3124200" y="6172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Đền</a:t>
            </a:r>
            <a:r>
              <a:rPr lang="en-US" sz="3200" dirty="0"/>
              <a:t> </a:t>
            </a:r>
            <a:r>
              <a:rPr lang="en-US" sz="3200" dirty="0" err="1"/>
              <a:t>hùng</a:t>
            </a:r>
            <a:r>
              <a:rPr lang="en-US" sz="3200" dirty="0"/>
              <a:t> -  </a:t>
            </a:r>
            <a:r>
              <a:rPr lang="en-US" sz="3200" dirty="0" err="1"/>
              <a:t>phú</a:t>
            </a:r>
            <a:r>
              <a:rPr lang="en-US" sz="3200" dirty="0"/>
              <a:t> </a:t>
            </a:r>
            <a:r>
              <a:rPr lang="en-US" sz="3200" dirty="0" err="1"/>
              <a:t>thọ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26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>
                <a:latin typeface=".VnAvant" pitchFamily="34" charset="0"/>
              </a:rPr>
              <a:t>Đoàn rước kiÖu t¹i lÔ héi ®Òn Hïng</a:t>
            </a:r>
          </a:p>
        </p:txBody>
      </p:sp>
      <p:pic>
        <p:nvPicPr>
          <p:cNvPr id="7170" name="Picture 2" descr="Du lịch Đền Hù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934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198</Words>
  <Application>Microsoft Office PowerPoint</Application>
  <PresentationFormat>On-screen Show (4:3)</PresentationFormat>
  <Paragraphs>38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LÔ khai héi chïa Hương</vt:lpstr>
      <vt:lpstr>Dßng thuyÒn tÊp nËp chë kh¸ch trªn dßng suèi YÕn</vt:lpstr>
      <vt:lpstr>Du kh¸ch tham quan, v·n c¶nh t¹i ®éng Hương TÝch</vt:lpstr>
      <vt:lpstr>PowerPoint Presentation</vt:lpstr>
      <vt:lpstr>PowerPoint Presentation</vt:lpstr>
      <vt:lpstr>Đoàn rước kiÖu t¹i lÔ héi ®Òn Hïng</vt:lpstr>
      <vt:lpstr>Đoàn rước cờ xÕp hµng lªn ®Òn Th­ượng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18</cp:revision>
  <dcterms:created xsi:type="dcterms:W3CDTF">2018-02-23T13:15:48Z</dcterms:created>
  <dcterms:modified xsi:type="dcterms:W3CDTF">2025-04-12T10:04:13Z</dcterms:modified>
</cp:coreProperties>
</file>