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63" r:id="rId3"/>
    <p:sldId id="261" r:id="rId4"/>
    <p:sldId id="264" r:id="rId5"/>
    <p:sldId id="280" r:id="rId6"/>
    <p:sldId id="298" r:id="rId7"/>
    <p:sldId id="296" r:id="rId8"/>
    <p:sldId id="267" r:id="rId9"/>
    <p:sldId id="286" r:id="rId10"/>
    <p:sldId id="288" r:id="rId11"/>
    <p:sldId id="290" r:id="rId12"/>
    <p:sldId id="270" r:id="rId13"/>
    <p:sldId id="275" r:id="rId14"/>
    <p:sldId id="273" r:id="rId15"/>
    <p:sldId id="277" r:id="rId16"/>
    <p:sldId id="27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642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85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08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33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23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73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5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68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07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22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53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64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0B50F-0B4D-462E-87C8-8A4E6AA15AB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2.gif"/><Relationship Id="rId5" Type="http://schemas.openxmlformats.org/officeDocument/2006/relationships/audio" Target="../media/audio4.wav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hyperlink" Target="CLB%20C&#193;C%20M&#212;N%20H&#7884;C%20TH&#193;NG%2011.ppt#-1,1,Slide 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gif"/><Relationship Id="rId5" Type="http://schemas.openxmlformats.org/officeDocument/2006/relationships/audio" Target="../media/audio4.wav"/><Relationship Id="rId10" Type="http://schemas.openxmlformats.org/officeDocument/2006/relationships/image" Target="../media/image9.gif"/><Relationship Id="rId4" Type="http://schemas.openxmlformats.org/officeDocument/2006/relationships/audio" Target="../media/audio3.wav"/><Relationship Id="rId9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gif"/><Relationship Id="rId5" Type="http://schemas.openxmlformats.org/officeDocument/2006/relationships/audio" Target="../media/audio4.wav"/><Relationship Id="rId10" Type="http://schemas.openxmlformats.org/officeDocument/2006/relationships/image" Target="../media/image12.gif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gif"/><Relationship Id="rId5" Type="http://schemas.openxmlformats.org/officeDocument/2006/relationships/audio" Target="../media/audio4.wav"/><Relationship Id="rId10" Type="http://schemas.openxmlformats.org/officeDocument/2006/relationships/image" Target="../media/image12.gif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2.gif"/><Relationship Id="rId5" Type="http://schemas.openxmlformats.org/officeDocument/2006/relationships/audio" Target="../media/audio4.wav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hyperlink" Target="CLB%20C&#193;C%20M&#212;N%20H&#7884;C%20TH&#193;NG%2011.ppt#-1,1,Slide 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/>
        </p:blipFill>
        <p:spPr bwMode="auto">
          <a:xfrm>
            <a:off x="38100" y="0"/>
            <a:ext cx="9848850" cy="704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274638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ỦY BAN NHÂN DÂN QUẬN LONG BIÊN</a:t>
            </a:r>
          </a:p>
          <a:p>
            <a:pPr lvl="0"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TRUỜNG MẦM NON NGUYỆT QUẾ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52400" y="2879678"/>
            <a:ext cx="944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endParaRPr lang="en-US" sz="2800" b="1" u="sng" dirty="0">
              <a:solidFill>
                <a:srgbClr val="002060"/>
              </a:solidFill>
              <a:latin typeface="UVN Giong Song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2274838"/>
            <a:ext cx="85344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KẾ HOẠCH TỔ CHỨC HOẠT ĐỘNG  </a:t>
            </a:r>
            <a:r>
              <a:rPr lang="vi-VN" sz="2800" b="1" dirty="0">
                <a:solidFill>
                  <a:srgbClr val="FF0000"/>
                </a:solidFill>
              </a:rPr>
              <a:t>KỸ NĂNG</a:t>
            </a:r>
          </a:p>
          <a:p>
            <a:pPr algn="ctr">
              <a:defRPr/>
            </a:pPr>
            <a:r>
              <a:rPr lang="vi-VN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TÀI: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vi-VN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 trẻ sắp xếp đồ dùng đồ chơi đúng nơi quy định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3-4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17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609600" y="762000"/>
            <a:ext cx="7924800" cy="45720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730250" y="816429"/>
            <a:ext cx="76835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30000"/>
              </a:spcBef>
            </a:pPr>
            <a:r>
              <a:rPr lang="en-US" altLang="en-US" sz="40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0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Truyện tranh , Le go, bút chì màu sau khi chơi xong cất ở đâu</a:t>
            </a:r>
            <a:r>
              <a:rPr lang="en-US" altLang="en-US" sz="40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altLang="en-US" sz="40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4000" b="1" i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844" name="Group 4"/>
          <p:cNvGrpSpPr>
            <a:grpSpLocks/>
          </p:cNvGrpSpPr>
          <p:nvPr/>
        </p:nvGrpSpPr>
        <p:grpSpPr bwMode="auto">
          <a:xfrm>
            <a:off x="3333750" y="-6850"/>
            <a:ext cx="2476500" cy="635000"/>
            <a:chOff x="0" y="0"/>
            <a:chExt cx="1560" cy="426"/>
          </a:xfrm>
        </p:grpSpPr>
        <p:pic>
          <p:nvPicPr>
            <p:cNvPr id="35894" name="Picture 5" descr="Pictur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95" name="Text Box 6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</a:rPr>
                <a:t>Câu</a:t>
              </a:r>
              <a:r>
                <a:rPr lang="en-US" altLang="en-US" sz="3200" b="1" dirty="0">
                  <a:solidFill>
                    <a:schemeClr val="bg1"/>
                  </a:solidFill>
                </a:rPr>
                <a:t> </a:t>
              </a:r>
              <a:r>
                <a:rPr lang="vi-VN" altLang="en-US" sz="3200" b="1" dirty="0">
                  <a:solidFill>
                    <a:schemeClr val="bg1"/>
                  </a:solidFill>
                </a:rPr>
                <a:t>5</a:t>
              </a:r>
              <a:endParaRPr lang="en-US" alt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7831" name="Group 7"/>
          <p:cNvGrpSpPr>
            <a:grpSpLocks/>
          </p:cNvGrpSpPr>
          <p:nvPr/>
        </p:nvGrpSpPr>
        <p:grpSpPr bwMode="auto">
          <a:xfrm>
            <a:off x="266160" y="5133383"/>
            <a:ext cx="6392329" cy="1140065"/>
            <a:chOff x="1104" y="3166"/>
            <a:chExt cx="4850" cy="895"/>
          </a:xfrm>
        </p:grpSpPr>
        <p:sp>
          <p:nvSpPr>
            <p:cNvPr id="35891" name="AutoShape 8"/>
            <p:cNvSpPr>
              <a:spLocks noChangeArrowheads="1"/>
            </p:cNvSpPr>
            <p:nvPr/>
          </p:nvSpPr>
          <p:spPr bwMode="gray">
            <a:xfrm>
              <a:off x="1154" y="316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vi-VN" altLang="en-US"/>
            </a:p>
          </p:txBody>
        </p:sp>
        <p:sp>
          <p:nvSpPr>
            <p:cNvPr id="77833" name="AutoShape 9"/>
            <p:cNvSpPr>
              <a:spLocks noChangeArrowheads="1"/>
            </p:cNvSpPr>
            <p:nvPr/>
          </p:nvSpPr>
          <p:spPr bwMode="gray">
            <a:xfrm>
              <a:off x="1104" y="3312"/>
              <a:ext cx="901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7834" name="Text Box 10"/>
            <p:cNvSpPr txBox="1">
              <a:spLocks noChangeArrowheads="1"/>
            </p:cNvSpPr>
            <p:nvPr/>
          </p:nvSpPr>
          <p:spPr bwMode="gray">
            <a:xfrm>
              <a:off x="1112" y="3312"/>
              <a:ext cx="1018" cy="7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vi-VN" alt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  <a:endPara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77835" name="Oval 11"/>
          <p:cNvSpPr>
            <a:spLocks noChangeArrowheads="1"/>
          </p:cNvSpPr>
          <p:nvPr/>
        </p:nvSpPr>
        <p:spPr bwMode="auto">
          <a:xfrm>
            <a:off x="8305800" y="5409680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1400" b="1" dirty="0" err="1">
                <a:solidFill>
                  <a:srgbClr val="FF0000"/>
                </a:solidFill>
              </a:rPr>
              <a:t>Đáp</a:t>
            </a:r>
            <a:r>
              <a:rPr lang="en-US" altLang="en-US" sz="1400" b="1" dirty="0">
                <a:solidFill>
                  <a:srgbClr val="FF0000"/>
                </a:solidFill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</a:rPr>
              <a:t>án</a:t>
            </a:r>
            <a:endParaRPr lang="en-US" altLang="en-US" sz="1400" b="1" dirty="0">
              <a:solidFill>
                <a:srgbClr val="FF0000"/>
              </a:solidFill>
            </a:endParaRPr>
          </a:p>
        </p:txBody>
      </p:sp>
      <p:grpSp>
        <p:nvGrpSpPr>
          <p:cNvPr id="77836" name="Group 12"/>
          <p:cNvGrpSpPr>
            <a:grpSpLocks/>
          </p:cNvGrpSpPr>
          <p:nvPr/>
        </p:nvGrpSpPr>
        <p:grpSpPr bwMode="auto">
          <a:xfrm>
            <a:off x="2078544" y="2237784"/>
            <a:ext cx="4876800" cy="1981200"/>
            <a:chOff x="912" y="2592"/>
            <a:chExt cx="3072" cy="960"/>
          </a:xfrm>
        </p:grpSpPr>
        <p:sp>
          <p:nvSpPr>
            <p:cNvPr id="35889" name="Oval 13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90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7839" name="Rectangle 15"/>
          <p:cNvSpPr>
            <a:spLocks noChangeArrowheads="1"/>
          </p:cNvSpPr>
          <p:nvPr/>
        </p:nvSpPr>
        <p:spPr bwMode="auto">
          <a:xfrm>
            <a:off x="3429000" y="5105400"/>
            <a:ext cx="358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vi-VN" altLang="en-US" sz="3200" b="1" dirty="0">
                <a:solidFill>
                  <a:srgbClr val="FF1D1D"/>
                </a:solidFill>
                <a:latin typeface="+mj-lt"/>
              </a:rPr>
              <a:t>Sách để trên kệ( giá), lego cất vào hộp,</a:t>
            </a:r>
          </a:p>
          <a:p>
            <a:pPr algn="ctr" eaLnBrk="1" hangingPunct="1"/>
            <a:r>
              <a:rPr lang="vi-VN" altLang="en-US" sz="3200" b="1" dirty="0">
                <a:solidFill>
                  <a:srgbClr val="FF1D1D"/>
                </a:solidFill>
                <a:latin typeface="+mj-lt"/>
              </a:rPr>
              <a:t>Bút cho vào hộp bút để trên bàn học </a:t>
            </a:r>
            <a:endParaRPr lang="en-US" altLang="en-US" sz="3200" b="1" dirty="0">
              <a:solidFill>
                <a:srgbClr val="FF1D1D"/>
              </a:solidFill>
              <a:latin typeface="+mj-lt"/>
            </a:endParaRPr>
          </a:p>
        </p:txBody>
      </p:sp>
      <p:pic>
        <p:nvPicPr>
          <p:cNvPr id="35849" name="Picture 16" descr="daisy_button_pink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6388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41" name="WordArt 17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0</a:t>
            </a:r>
          </a:p>
        </p:txBody>
      </p:sp>
      <p:sp>
        <p:nvSpPr>
          <p:cNvPr id="77842" name="WordArt 18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</a:t>
            </a:r>
          </a:p>
        </p:txBody>
      </p:sp>
      <p:sp>
        <p:nvSpPr>
          <p:cNvPr id="77843" name="WordArt 19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2</a:t>
            </a:r>
          </a:p>
        </p:txBody>
      </p:sp>
      <p:sp>
        <p:nvSpPr>
          <p:cNvPr id="77844" name="WordArt 20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3</a:t>
            </a:r>
          </a:p>
        </p:txBody>
      </p:sp>
      <p:sp>
        <p:nvSpPr>
          <p:cNvPr id="77845" name="WordArt 21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4</a:t>
            </a:r>
          </a:p>
        </p:txBody>
      </p:sp>
      <p:sp>
        <p:nvSpPr>
          <p:cNvPr id="77846" name="WordArt 22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5</a:t>
            </a:r>
          </a:p>
        </p:txBody>
      </p:sp>
      <p:sp>
        <p:nvSpPr>
          <p:cNvPr id="77847" name="WordArt 23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6</a:t>
            </a:r>
          </a:p>
        </p:txBody>
      </p:sp>
      <p:sp>
        <p:nvSpPr>
          <p:cNvPr id="77848" name="WordArt 24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7</a:t>
            </a:r>
          </a:p>
        </p:txBody>
      </p:sp>
      <p:sp>
        <p:nvSpPr>
          <p:cNvPr id="77849" name="WordArt 25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8</a:t>
            </a:r>
          </a:p>
        </p:txBody>
      </p:sp>
      <p:sp>
        <p:nvSpPr>
          <p:cNvPr id="77850" name="WordArt 26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9</a:t>
            </a:r>
          </a:p>
        </p:txBody>
      </p:sp>
      <p:sp>
        <p:nvSpPr>
          <p:cNvPr id="77851" name="WordArt 27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10</a:t>
            </a:r>
          </a:p>
        </p:txBody>
      </p:sp>
      <p:grpSp>
        <p:nvGrpSpPr>
          <p:cNvPr id="77855" name="Group 31"/>
          <p:cNvGrpSpPr>
            <a:grpSpLocks/>
          </p:cNvGrpSpPr>
          <p:nvPr/>
        </p:nvGrpSpPr>
        <p:grpSpPr bwMode="auto">
          <a:xfrm flipH="1">
            <a:off x="381000" y="0"/>
            <a:ext cx="1295400" cy="663575"/>
            <a:chOff x="2451" y="2927"/>
            <a:chExt cx="1203" cy="998"/>
          </a:xfrm>
        </p:grpSpPr>
        <p:sp>
          <p:nvSpPr>
            <p:cNvPr id="35887" name="AutoShape 32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88" name="AutoShape 33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7858" name="Group 34"/>
          <p:cNvGrpSpPr>
            <a:grpSpLocks/>
          </p:cNvGrpSpPr>
          <p:nvPr/>
        </p:nvGrpSpPr>
        <p:grpSpPr bwMode="auto">
          <a:xfrm flipH="1">
            <a:off x="-381000" y="4800600"/>
            <a:ext cx="1295400" cy="663575"/>
            <a:chOff x="2451" y="2927"/>
            <a:chExt cx="1203" cy="998"/>
          </a:xfrm>
        </p:grpSpPr>
        <p:sp>
          <p:nvSpPr>
            <p:cNvPr id="35885" name="AutoShape 35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86" name="AutoShape 36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7861" name="Group 37"/>
          <p:cNvGrpSpPr>
            <a:grpSpLocks/>
          </p:cNvGrpSpPr>
          <p:nvPr/>
        </p:nvGrpSpPr>
        <p:grpSpPr bwMode="auto">
          <a:xfrm flipH="1">
            <a:off x="304800" y="4191000"/>
            <a:ext cx="1295400" cy="663575"/>
            <a:chOff x="2451" y="2927"/>
            <a:chExt cx="1203" cy="998"/>
          </a:xfrm>
        </p:grpSpPr>
        <p:sp>
          <p:nvSpPr>
            <p:cNvPr id="35883" name="AutoShape 38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84" name="AutoShape 39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7864" name="Group 40"/>
          <p:cNvGrpSpPr>
            <a:grpSpLocks/>
          </p:cNvGrpSpPr>
          <p:nvPr/>
        </p:nvGrpSpPr>
        <p:grpSpPr bwMode="auto">
          <a:xfrm flipH="1">
            <a:off x="1143000" y="5562600"/>
            <a:ext cx="1295400" cy="663575"/>
            <a:chOff x="2451" y="2927"/>
            <a:chExt cx="1203" cy="998"/>
          </a:xfrm>
        </p:grpSpPr>
        <p:sp>
          <p:nvSpPr>
            <p:cNvPr id="35881" name="AutoShape 41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82" name="AutoShape 42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7867" name="Group 43"/>
          <p:cNvGrpSpPr>
            <a:grpSpLocks/>
          </p:cNvGrpSpPr>
          <p:nvPr/>
        </p:nvGrpSpPr>
        <p:grpSpPr bwMode="auto">
          <a:xfrm flipH="1">
            <a:off x="-304800" y="1905000"/>
            <a:ext cx="1295400" cy="663575"/>
            <a:chOff x="2451" y="2927"/>
            <a:chExt cx="1203" cy="998"/>
          </a:xfrm>
        </p:grpSpPr>
        <p:sp>
          <p:nvSpPr>
            <p:cNvPr id="35879" name="AutoShape 44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80" name="AutoShape 45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7870" name="Group 46"/>
          <p:cNvGrpSpPr>
            <a:grpSpLocks/>
          </p:cNvGrpSpPr>
          <p:nvPr/>
        </p:nvGrpSpPr>
        <p:grpSpPr bwMode="auto">
          <a:xfrm flipH="1">
            <a:off x="6400800" y="0"/>
            <a:ext cx="1295400" cy="663575"/>
            <a:chOff x="2451" y="2927"/>
            <a:chExt cx="1203" cy="998"/>
          </a:xfrm>
        </p:grpSpPr>
        <p:sp>
          <p:nvSpPr>
            <p:cNvPr id="35877" name="AutoShape 47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78" name="AutoShape 48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7873" name="Group 49"/>
          <p:cNvGrpSpPr>
            <a:grpSpLocks/>
          </p:cNvGrpSpPr>
          <p:nvPr/>
        </p:nvGrpSpPr>
        <p:grpSpPr bwMode="auto">
          <a:xfrm flipH="1">
            <a:off x="8153400" y="5334000"/>
            <a:ext cx="1295400" cy="663575"/>
            <a:chOff x="2451" y="2927"/>
            <a:chExt cx="1203" cy="998"/>
          </a:xfrm>
        </p:grpSpPr>
        <p:sp>
          <p:nvSpPr>
            <p:cNvPr id="35875" name="AutoShape 50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76" name="AutoShape 51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35871" name="Picture 52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2" name="Picture 53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61" y="3119909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3" name="Picture 54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2832144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4" name="Picture 56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806" y="60260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6161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77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" dur="5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778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" dur="500"/>
                                        <p:tgtEl>
                                          <p:spTgt spid="77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778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500"/>
                                        <p:tgtEl>
                                          <p:spTgt spid="77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6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500"/>
                                        <p:tgtEl>
                                          <p:spTgt spid="778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" dur="500"/>
                                        <p:tgtEl>
                                          <p:spTgt spid="77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778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2" dur="500"/>
                                        <p:tgtEl>
                                          <p:spTgt spid="77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778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0" dur="500"/>
                                        <p:tgtEl>
                                          <p:spTgt spid="77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5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8" dur="5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5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90" fill="hold"/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90" fill="hold"/>
                                        <p:tgtEl>
                                          <p:spTgt spid="7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9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9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90" fill="hold"/>
                                        <p:tgtEl>
                                          <p:spTgt spid="7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90" fill="hold"/>
                                        <p:tgtEl>
                                          <p:spTgt spid="7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90" fill="hold"/>
                                        <p:tgtEl>
                                          <p:spTgt spid="7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78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3" dur="300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4" dur="300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300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5"/>
                  </p:tgtEl>
                </p:cond>
              </p:nextCondLst>
            </p:seq>
          </p:childTnLst>
        </p:cTn>
      </p:par>
    </p:tnLst>
    <p:bldLst>
      <p:bldP spid="77839" grpId="0"/>
      <p:bldP spid="77841" grpId="0" animBg="1"/>
      <p:bldP spid="77842" grpId="0" animBg="1"/>
      <p:bldP spid="77842" grpId="1" animBg="1"/>
      <p:bldP spid="77843" grpId="0" animBg="1"/>
      <p:bldP spid="77843" grpId="1" animBg="1"/>
      <p:bldP spid="77844" grpId="0" animBg="1"/>
      <p:bldP spid="77844" grpId="1" animBg="1"/>
      <p:bldP spid="77845" grpId="0" animBg="1"/>
      <p:bldP spid="77845" grpId="1" animBg="1"/>
      <p:bldP spid="77846" grpId="0" animBg="1"/>
      <p:bldP spid="77846" grpId="1" animBg="1"/>
      <p:bldP spid="77847" grpId="0" animBg="1"/>
      <p:bldP spid="77847" grpId="1" animBg="1"/>
      <p:bldP spid="77848" grpId="0" animBg="1"/>
      <p:bldP spid="77848" grpId="1" animBg="1"/>
      <p:bldP spid="77849" grpId="0" animBg="1"/>
      <p:bldP spid="77849" grpId="1" animBg="1"/>
      <p:bldP spid="77850" grpId="0" animBg="1"/>
      <p:bldP spid="77850" grpId="1" animBg="1"/>
      <p:bldP spid="778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661987" y="1040038"/>
            <a:ext cx="7924800" cy="45720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09600" y="990600"/>
            <a:ext cx="76835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30000"/>
              </a:spcBef>
            </a:pPr>
            <a:r>
              <a:rPr lang="en-US" altLang="en-US" sz="40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0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Các con sẽ làm gì sau khi chơi xong</a:t>
            </a:r>
            <a:r>
              <a:rPr lang="en-US" altLang="en-US" sz="40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35844" name="Group 4"/>
          <p:cNvGrpSpPr>
            <a:grpSpLocks/>
          </p:cNvGrpSpPr>
          <p:nvPr/>
        </p:nvGrpSpPr>
        <p:grpSpPr bwMode="auto">
          <a:xfrm>
            <a:off x="3276600" y="-39042"/>
            <a:ext cx="2476500" cy="635000"/>
            <a:chOff x="0" y="0"/>
            <a:chExt cx="1560" cy="426"/>
          </a:xfrm>
        </p:grpSpPr>
        <p:pic>
          <p:nvPicPr>
            <p:cNvPr id="35894" name="Picture 5" descr="Pictur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95" name="Text Box 6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</a:rPr>
                <a:t>Câu</a:t>
              </a:r>
              <a:r>
                <a:rPr lang="en-US" altLang="en-US" sz="3200" b="1" dirty="0">
                  <a:solidFill>
                    <a:schemeClr val="bg1"/>
                  </a:solidFill>
                </a:rPr>
                <a:t> </a:t>
              </a:r>
              <a:r>
                <a:rPr lang="vi-VN" altLang="en-US" sz="3200" b="1" dirty="0">
                  <a:solidFill>
                    <a:schemeClr val="bg1"/>
                  </a:solidFill>
                </a:rPr>
                <a:t>6</a:t>
              </a:r>
              <a:endParaRPr lang="en-US" alt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7831" name="Group 7"/>
          <p:cNvGrpSpPr>
            <a:grpSpLocks/>
          </p:cNvGrpSpPr>
          <p:nvPr/>
        </p:nvGrpSpPr>
        <p:grpSpPr bwMode="auto">
          <a:xfrm>
            <a:off x="243364" y="4876799"/>
            <a:ext cx="8062436" cy="1197088"/>
            <a:chOff x="117" y="3216"/>
            <a:chExt cx="5643" cy="1173"/>
          </a:xfrm>
        </p:grpSpPr>
        <p:sp>
          <p:nvSpPr>
            <p:cNvPr id="35891" name="AutoShape 8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vi-VN" altLang="en-US"/>
            </a:p>
          </p:txBody>
        </p:sp>
        <p:sp>
          <p:nvSpPr>
            <p:cNvPr id="77833" name="AutoShape 9"/>
            <p:cNvSpPr>
              <a:spLocks noChangeArrowheads="1"/>
            </p:cNvSpPr>
            <p:nvPr/>
          </p:nvSpPr>
          <p:spPr bwMode="gray">
            <a:xfrm>
              <a:off x="146" y="3466"/>
              <a:ext cx="901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7834" name="Text Box 10"/>
            <p:cNvSpPr txBox="1">
              <a:spLocks noChangeArrowheads="1"/>
            </p:cNvSpPr>
            <p:nvPr/>
          </p:nvSpPr>
          <p:spPr bwMode="gray">
            <a:xfrm>
              <a:off x="117" y="3454"/>
              <a:ext cx="906" cy="93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vi-VN" alt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  <a:endPara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77835" name="Oval 11"/>
          <p:cNvSpPr>
            <a:spLocks noChangeArrowheads="1"/>
          </p:cNvSpPr>
          <p:nvPr/>
        </p:nvSpPr>
        <p:spPr bwMode="auto">
          <a:xfrm>
            <a:off x="7429500" y="5269138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1400" b="1">
                <a:solidFill>
                  <a:srgbClr val="FF0000"/>
                </a:solidFill>
              </a:rPr>
              <a:t>Đáp án</a:t>
            </a:r>
          </a:p>
        </p:txBody>
      </p:sp>
      <p:grpSp>
        <p:nvGrpSpPr>
          <p:cNvPr id="77836" name="Group 12"/>
          <p:cNvGrpSpPr>
            <a:grpSpLocks/>
          </p:cNvGrpSpPr>
          <p:nvPr/>
        </p:nvGrpSpPr>
        <p:grpSpPr bwMode="auto">
          <a:xfrm>
            <a:off x="2456810" y="2606952"/>
            <a:ext cx="3562990" cy="1644308"/>
            <a:chOff x="912" y="2592"/>
            <a:chExt cx="3072" cy="960"/>
          </a:xfrm>
        </p:grpSpPr>
        <p:sp>
          <p:nvSpPr>
            <p:cNvPr id="35889" name="Oval 13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90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7839" name="Rectangle 15"/>
          <p:cNvSpPr>
            <a:spLocks noChangeArrowheads="1"/>
          </p:cNvSpPr>
          <p:nvPr/>
        </p:nvSpPr>
        <p:spPr bwMode="auto">
          <a:xfrm>
            <a:off x="1715050" y="4528667"/>
            <a:ext cx="6174327" cy="877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vi-VN" altLang="en-US" sz="3200" b="1" dirty="0">
                <a:solidFill>
                  <a:srgbClr val="FF1D1D"/>
                </a:solidFill>
                <a:latin typeface="+mj-lt"/>
              </a:rPr>
              <a:t>Cất đồ dùng đồ chơi gọn gàng </a:t>
            </a:r>
          </a:p>
          <a:p>
            <a:pPr algn="ctr" eaLnBrk="1" hangingPunct="1"/>
            <a:r>
              <a:rPr lang="vi-VN" altLang="en-US" sz="3200" b="1" dirty="0">
                <a:solidFill>
                  <a:srgbClr val="FF1D1D"/>
                </a:solidFill>
                <a:latin typeface="+mj-lt"/>
              </a:rPr>
              <a:t>đúng nơi quy định</a:t>
            </a:r>
            <a:endParaRPr lang="en-US" altLang="en-US" sz="3200" b="1" dirty="0">
              <a:solidFill>
                <a:srgbClr val="FF1D1D"/>
              </a:solidFill>
              <a:latin typeface="+mj-lt"/>
            </a:endParaRPr>
          </a:p>
        </p:txBody>
      </p:sp>
      <p:pic>
        <p:nvPicPr>
          <p:cNvPr id="35849" name="Picture 16" descr="daisy_button_pink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6388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41" name="WordArt 17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0</a:t>
            </a:r>
          </a:p>
        </p:txBody>
      </p:sp>
      <p:sp>
        <p:nvSpPr>
          <p:cNvPr id="77842" name="WordArt 18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</a:t>
            </a:r>
          </a:p>
        </p:txBody>
      </p:sp>
      <p:sp>
        <p:nvSpPr>
          <p:cNvPr id="77843" name="WordArt 19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2</a:t>
            </a:r>
          </a:p>
        </p:txBody>
      </p:sp>
      <p:sp>
        <p:nvSpPr>
          <p:cNvPr id="77844" name="WordArt 20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3</a:t>
            </a:r>
          </a:p>
        </p:txBody>
      </p:sp>
      <p:sp>
        <p:nvSpPr>
          <p:cNvPr id="77845" name="WordArt 21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4</a:t>
            </a:r>
          </a:p>
        </p:txBody>
      </p:sp>
      <p:sp>
        <p:nvSpPr>
          <p:cNvPr id="77846" name="WordArt 22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5</a:t>
            </a:r>
          </a:p>
        </p:txBody>
      </p:sp>
      <p:sp>
        <p:nvSpPr>
          <p:cNvPr id="77847" name="WordArt 23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6</a:t>
            </a:r>
          </a:p>
        </p:txBody>
      </p:sp>
      <p:sp>
        <p:nvSpPr>
          <p:cNvPr id="77848" name="WordArt 24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7</a:t>
            </a:r>
          </a:p>
        </p:txBody>
      </p:sp>
      <p:sp>
        <p:nvSpPr>
          <p:cNvPr id="77849" name="WordArt 25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8</a:t>
            </a:r>
          </a:p>
        </p:txBody>
      </p:sp>
      <p:sp>
        <p:nvSpPr>
          <p:cNvPr id="77850" name="WordArt 26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9</a:t>
            </a:r>
          </a:p>
        </p:txBody>
      </p:sp>
      <p:sp>
        <p:nvSpPr>
          <p:cNvPr id="77851" name="WordArt 27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10</a:t>
            </a:r>
          </a:p>
        </p:txBody>
      </p:sp>
      <p:pic>
        <p:nvPicPr>
          <p:cNvPr id="35861" name="Picture 28" descr="Holidays 10">
            <a:hlinkClick r:id="rId9" action="ppaction://hlinkpres?slideindex=1&amp;slidetitle=Slide 1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562598"/>
            <a:ext cx="1323975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Picture 29" descr="Holidays 10">
            <a:hlinkClick r:id="rId9" action="ppaction://hlinkpres?slideindex=1&amp;slidetitle=Slide 1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2552"/>
            <a:ext cx="1323975" cy="108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3" name="Picture 30" descr="Holidays 10">
            <a:hlinkClick r:id="rId9" action="ppaction://hlinkpres?slideindex=1&amp;slidetitle=Slide 1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46" y="5838234"/>
            <a:ext cx="1131436" cy="82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7855" name="Group 31"/>
          <p:cNvGrpSpPr>
            <a:grpSpLocks/>
          </p:cNvGrpSpPr>
          <p:nvPr/>
        </p:nvGrpSpPr>
        <p:grpSpPr bwMode="auto">
          <a:xfrm flipH="1">
            <a:off x="381000" y="0"/>
            <a:ext cx="1295400" cy="663575"/>
            <a:chOff x="2451" y="2927"/>
            <a:chExt cx="1203" cy="998"/>
          </a:xfrm>
        </p:grpSpPr>
        <p:sp>
          <p:nvSpPr>
            <p:cNvPr id="35887" name="AutoShape 32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88" name="AutoShape 33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7858" name="Group 34"/>
          <p:cNvGrpSpPr>
            <a:grpSpLocks/>
          </p:cNvGrpSpPr>
          <p:nvPr/>
        </p:nvGrpSpPr>
        <p:grpSpPr bwMode="auto">
          <a:xfrm flipH="1">
            <a:off x="-381000" y="4800600"/>
            <a:ext cx="1295400" cy="663575"/>
            <a:chOff x="2451" y="2927"/>
            <a:chExt cx="1203" cy="998"/>
          </a:xfrm>
        </p:grpSpPr>
        <p:sp>
          <p:nvSpPr>
            <p:cNvPr id="35885" name="AutoShape 35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86" name="AutoShape 36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7861" name="Group 37"/>
          <p:cNvGrpSpPr>
            <a:grpSpLocks/>
          </p:cNvGrpSpPr>
          <p:nvPr/>
        </p:nvGrpSpPr>
        <p:grpSpPr bwMode="auto">
          <a:xfrm flipH="1">
            <a:off x="304800" y="4191000"/>
            <a:ext cx="1295400" cy="663575"/>
            <a:chOff x="2451" y="2927"/>
            <a:chExt cx="1203" cy="998"/>
          </a:xfrm>
        </p:grpSpPr>
        <p:sp>
          <p:nvSpPr>
            <p:cNvPr id="35883" name="AutoShape 38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84" name="AutoShape 39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7864" name="Group 40"/>
          <p:cNvGrpSpPr>
            <a:grpSpLocks/>
          </p:cNvGrpSpPr>
          <p:nvPr/>
        </p:nvGrpSpPr>
        <p:grpSpPr bwMode="auto">
          <a:xfrm flipH="1">
            <a:off x="1143000" y="5562600"/>
            <a:ext cx="1295400" cy="663575"/>
            <a:chOff x="2451" y="2927"/>
            <a:chExt cx="1203" cy="998"/>
          </a:xfrm>
        </p:grpSpPr>
        <p:sp>
          <p:nvSpPr>
            <p:cNvPr id="35881" name="AutoShape 41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82" name="AutoShape 42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7867" name="Group 43"/>
          <p:cNvGrpSpPr>
            <a:grpSpLocks/>
          </p:cNvGrpSpPr>
          <p:nvPr/>
        </p:nvGrpSpPr>
        <p:grpSpPr bwMode="auto">
          <a:xfrm flipH="1">
            <a:off x="-304800" y="1905000"/>
            <a:ext cx="1295400" cy="663575"/>
            <a:chOff x="2451" y="2927"/>
            <a:chExt cx="1203" cy="998"/>
          </a:xfrm>
        </p:grpSpPr>
        <p:sp>
          <p:nvSpPr>
            <p:cNvPr id="35879" name="AutoShape 44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80" name="AutoShape 45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7870" name="Group 46"/>
          <p:cNvGrpSpPr>
            <a:grpSpLocks/>
          </p:cNvGrpSpPr>
          <p:nvPr/>
        </p:nvGrpSpPr>
        <p:grpSpPr bwMode="auto">
          <a:xfrm flipH="1">
            <a:off x="6400800" y="0"/>
            <a:ext cx="1295400" cy="663575"/>
            <a:chOff x="2451" y="2927"/>
            <a:chExt cx="1203" cy="998"/>
          </a:xfrm>
        </p:grpSpPr>
        <p:sp>
          <p:nvSpPr>
            <p:cNvPr id="35877" name="AutoShape 47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78" name="AutoShape 48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7873" name="Group 49"/>
          <p:cNvGrpSpPr>
            <a:grpSpLocks/>
          </p:cNvGrpSpPr>
          <p:nvPr/>
        </p:nvGrpSpPr>
        <p:grpSpPr bwMode="auto">
          <a:xfrm flipH="1">
            <a:off x="8153400" y="5334000"/>
            <a:ext cx="1295400" cy="663575"/>
            <a:chOff x="2451" y="2927"/>
            <a:chExt cx="1203" cy="998"/>
          </a:xfrm>
        </p:grpSpPr>
        <p:sp>
          <p:nvSpPr>
            <p:cNvPr id="35875" name="AutoShape 50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76" name="AutoShape 51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35871" name="Picture 52" descr="SPARKL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2" name="Picture 53" descr="SPARKL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3" name="Picture 54" descr="SPARKL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197475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4" name="Picture 56" descr="SPARKL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666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9376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77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" dur="5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778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" dur="500"/>
                                        <p:tgtEl>
                                          <p:spTgt spid="77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778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500"/>
                                        <p:tgtEl>
                                          <p:spTgt spid="77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6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500"/>
                                        <p:tgtEl>
                                          <p:spTgt spid="778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" dur="500"/>
                                        <p:tgtEl>
                                          <p:spTgt spid="77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778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2" dur="500"/>
                                        <p:tgtEl>
                                          <p:spTgt spid="77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778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0" dur="500"/>
                                        <p:tgtEl>
                                          <p:spTgt spid="77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5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8" dur="5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5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90" fill="hold"/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90" fill="hold"/>
                                        <p:tgtEl>
                                          <p:spTgt spid="7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9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9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90" fill="hold"/>
                                        <p:tgtEl>
                                          <p:spTgt spid="7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90" fill="hold"/>
                                        <p:tgtEl>
                                          <p:spTgt spid="7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90" fill="hold"/>
                                        <p:tgtEl>
                                          <p:spTgt spid="7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78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3" dur="300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4" dur="300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300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5"/>
                  </p:tgtEl>
                </p:cond>
              </p:nextCondLst>
            </p:seq>
          </p:childTnLst>
        </p:cTn>
      </p:par>
    </p:tnLst>
    <p:bldLst>
      <p:bldP spid="77839" grpId="0"/>
      <p:bldP spid="77841" grpId="0" animBg="1"/>
      <p:bldP spid="77842" grpId="0" animBg="1"/>
      <p:bldP spid="77842" grpId="1" animBg="1"/>
      <p:bldP spid="77843" grpId="0" animBg="1"/>
      <p:bldP spid="77843" grpId="1" animBg="1"/>
      <p:bldP spid="77844" grpId="0" animBg="1"/>
      <p:bldP spid="77844" grpId="1" animBg="1"/>
      <p:bldP spid="77845" grpId="0" animBg="1"/>
      <p:bldP spid="77845" grpId="1" animBg="1"/>
      <p:bldP spid="77846" grpId="0" animBg="1"/>
      <p:bldP spid="77846" grpId="1" animBg="1"/>
      <p:bldP spid="77847" grpId="0" animBg="1"/>
      <p:bldP spid="77847" grpId="1" animBg="1"/>
      <p:bldP spid="77848" grpId="0" animBg="1"/>
      <p:bldP spid="77848" grpId="1" animBg="1"/>
      <p:bldP spid="77849" grpId="0" animBg="1"/>
      <p:bldP spid="77849" grpId="1" animBg="1"/>
      <p:bldP spid="77850" grpId="0" animBg="1"/>
      <p:bldP spid="77850" grpId="1" animBg="1"/>
      <p:bldP spid="778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476672"/>
            <a:ext cx="878497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cùng quan sát bạn nhỏ cất đồ dùng, đồ chơi ở lớp học nhé!</a:t>
            </a:r>
            <a:endParaRPr lang="en-US" sz="25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14800" y="2971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a 10 4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953726"/>
            <a:ext cx="8856985" cy="549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5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/>
        </p:blipFill>
        <p:spPr bwMode="auto">
          <a:xfrm>
            <a:off x="-352425" y="-191787"/>
            <a:ext cx="9848850" cy="704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274638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52400" y="3396501"/>
            <a:ext cx="944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endParaRPr lang="en-US" sz="2800" b="1" u="sng" dirty="0">
              <a:solidFill>
                <a:srgbClr val="002060"/>
              </a:solidFill>
              <a:latin typeface="UVN Giong Song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2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200" y="1143001"/>
            <a:ext cx="868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altLang="en-US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altLang="en-US" b="1" i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2819401"/>
            <a:ext cx="8591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altLang="en-US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Các con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616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0"/>
    </mc:Choice>
    <mc:Fallback xmlns="">
      <p:transition spd="slow" advTm="51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/>
        </p:blipFill>
        <p:spPr bwMode="auto">
          <a:xfrm>
            <a:off x="-352425" y="-185962"/>
            <a:ext cx="9848850" cy="704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274638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52400" y="3396501"/>
            <a:ext cx="944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endParaRPr lang="en-US" sz="2800" b="1" u="sng" dirty="0">
              <a:solidFill>
                <a:srgbClr val="002060"/>
              </a:solidFill>
              <a:latin typeface="UVN Giong Song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151527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2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200" y="1143001"/>
            <a:ext cx="8686800" cy="3834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altLang="en-US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altLang="en-US" b="1" i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30000"/>
              </a:spcBef>
            </a:pPr>
            <a:r>
              <a:rPr lang="vi-VN" altLang="en-US" sz="28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Các con ạ</a:t>
            </a:r>
            <a:r>
              <a:rPr lang="en-US" altLang="en-US" sz="28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vi-VN" altLang="en-US" sz="28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vi-VN" altLang="en-US" sz="28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nhà hay ở trường các con hãy nhớ : </a:t>
            </a:r>
            <a:endParaRPr lang="en-US" altLang="en-US" sz="2800" b="1" i="1" dirty="0">
              <a:solidFill>
                <a:srgbClr val="CC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30000"/>
              </a:spcBef>
            </a:pPr>
            <a:r>
              <a:rPr lang="en-US" altLang="en-US" sz="32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altLang="en-US" sz="32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Khi chơi giữ gìn đồ dùng đồ chơi </a:t>
            </a:r>
            <a:endParaRPr lang="en-US" altLang="en-US" sz="3200" b="1" i="1" dirty="0">
              <a:solidFill>
                <a:srgbClr val="CC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ct val="30000"/>
              </a:spcBef>
              <a:buFontTx/>
              <a:buChar char="-"/>
            </a:pPr>
            <a:r>
              <a:rPr lang="en-US" altLang="en-US" sz="32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altLang="en-US" sz="32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hơi xong nhớ </a:t>
            </a:r>
            <a:r>
              <a:rPr lang="en-US" altLang="en-US" sz="3200" b="1" i="1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altLang="en-US" sz="32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altLang="en-US" sz="32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altLang="en-US" sz="32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cất đồ dùng, đồ chơi gọn gàng, ngăn nắp</a:t>
            </a:r>
            <a:r>
              <a:rPr lang="en-US" altLang="en-US" sz="32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altLang="en-US" sz="32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đúng nơi quy định</a:t>
            </a:r>
            <a:r>
              <a:rPr lang="en-US" altLang="en-US" sz="32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30000"/>
              </a:spcBef>
            </a:pPr>
            <a:r>
              <a:rPr lang="en-US" altLang="en-US" sz="32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i="1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2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32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i="1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32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en-US" sz="32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3200" b="1" i="1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altLang="en-US" sz="32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altLang="en-US" sz="32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32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32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altLang="en-US" sz="32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i="1" dirty="0" err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altLang="en-US" sz="32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9944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cùng vận động nhẹ nhàng theo lời bài hát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chơi của em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200" dirty="0"/>
          </a:p>
        </p:txBody>
      </p:sp>
      <p:pic>
        <p:nvPicPr>
          <p:cNvPr id="5" name="a 4 3p2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268760"/>
            <a:ext cx="8640960" cy="4857403"/>
          </a:xfrm>
        </p:spPr>
      </p:pic>
    </p:spTree>
    <p:extLst>
      <p:ext uri="{BB962C8B-B14F-4D97-AF65-F5344CB8AC3E}">
        <p14:creationId xmlns:p14="http://schemas.microsoft.com/office/powerpoint/2010/main" val="336158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/>
        </p:blipFill>
        <p:spPr bwMode="auto">
          <a:xfrm>
            <a:off x="-123825" y="-228600"/>
            <a:ext cx="9848850" cy="704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274638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52400" y="3396501"/>
            <a:ext cx="944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endParaRPr lang="en-US" sz="2800" b="1" u="sng" dirty="0">
              <a:solidFill>
                <a:srgbClr val="002060"/>
              </a:solidFill>
              <a:latin typeface="UVN Giong Song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736304"/>
            <a:ext cx="9067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 </a:t>
            </a:r>
          </a:p>
          <a:p>
            <a:pPr algn="ctr"/>
            <a:endParaRPr lang="vi-VN" sz="2800" b="1" dirty="0">
              <a:solidFill>
                <a:srgbClr val="FF0000"/>
              </a:solidFill>
              <a:latin typeface="+mj-lt"/>
            </a:endParaRPr>
          </a:p>
          <a:p>
            <a:pPr algn="ctr"/>
            <a:endParaRPr lang="vi-VN" sz="2800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HOẠT ĐỘNG KẾT THÚC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XIN TRÂN THÀNH CẢM ƠN CÁC BẬC PHỤ HUYNH ĐÃ GIÚP ĐỠ CÁC CON THAM GIA </a:t>
            </a:r>
            <a:r>
              <a:rPr lang="vi-VN" sz="2800" b="1">
                <a:solidFill>
                  <a:srgbClr val="FF0000"/>
                </a:solidFill>
                <a:latin typeface="+mj-lt"/>
              </a:rPr>
              <a:t>HOẠT ĐỘNG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Xin chào và hẹn gặp lại</a:t>
            </a:r>
            <a:r>
              <a:rPr lang="en-US" sz="4800" b="1" dirty="0">
                <a:solidFill>
                  <a:srgbClr val="FF0000"/>
                </a:solidFill>
                <a:latin typeface="+mj-lt"/>
              </a:rPr>
              <a:t>!</a:t>
            </a:r>
            <a:endParaRPr lang="en-US" sz="48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6865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10"/>
          <p:cNvSpPr>
            <a:spLocks noChangeArrowheads="1" noChangeShapeType="1" noTextEdit="1"/>
          </p:cNvSpPr>
          <p:nvPr/>
        </p:nvSpPr>
        <p:spPr bwMode="auto">
          <a:xfrm>
            <a:off x="1917700" y="404813"/>
            <a:ext cx="60960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657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0066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MỤC ĐÍCH YÊU CẦU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927100" y="1395413"/>
            <a:ext cx="8077200" cy="4493538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1.Kiến 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biết tên gọi một số đồ dùng đồ chơi</a:t>
            </a:r>
            <a:endParaRPr lang="en-US" altLang="en-US" sz="2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-Trẻ biết sắp xếp đồ dùng đồ chơi đúng nơi quy định</a:t>
            </a:r>
          </a:p>
          <a:p>
            <a:r>
              <a:rPr lang="vi-VN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-Trẻ biết vâng lời người cô và bố mẹ</a:t>
            </a:r>
            <a:endParaRPr lang="en-US" altLang="en-US" sz="2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2.Kỹ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so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3.Thái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b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vi-VN" alt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và giữ gìn đồ dùng đồ chơi</a:t>
            </a:r>
            <a:endParaRPr lang="en-US" altLang="en-US" sz="2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2" descr="POINSET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POINSET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10525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POINSET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387"/>
            <a:ext cx="16002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POINSET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953" y="6087903"/>
            <a:ext cx="16002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79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968829" y="152400"/>
            <a:ext cx="7717971" cy="5878532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 CHUẨN BỊ</a:t>
            </a:r>
            <a:endParaRPr lang="en-US" alt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2400" dirty="0">
                <a:solidFill>
                  <a:srgbClr val="0000CC"/>
                </a:solidFill>
              </a:rPr>
              <a:t>-</a:t>
            </a:r>
            <a:r>
              <a:rPr lang="en-US" alt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Video B</a:t>
            </a:r>
            <a:r>
              <a:rPr lang="vi-VN" alt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ingo chơi đồ chơi ở nhà</a:t>
            </a:r>
            <a:br>
              <a:rPr lang="en-US" alt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alt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Video mẹ Bingo hướng dẫn Bingo cất đồ dùng đồ chơi</a:t>
            </a:r>
            <a:r>
              <a:rPr lang="en-US" alt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alt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-Video bạn nhỏ cất đồ dùng đồ chơi ở lớp học</a:t>
            </a:r>
          </a:p>
          <a:p>
            <a:r>
              <a:rPr lang="vi-VN" alt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-Câu hỏi đáp nhanh</a:t>
            </a:r>
            <a:br>
              <a:rPr lang="en-US" alt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alt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alt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hát: Đồ chơi của bé</a:t>
            </a:r>
            <a:r>
              <a:rPr lang="en-US" alt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alt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br>
              <a:rPr lang="en-US" alt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en-US" sz="2400" dirty="0">
              <a:solidFill>
                <a:srgbClr val="FF0000"/>
              </a:solidFill>
            </a:endParaRPr>
          </a:p>
          <a:p>
            <a:endParaRPr lang="en-US" altLang="en-US" sz="2400" dirty="0">
              <a:solidFill>
                <a:srgbClr val="FF0000"/>
              </a:solidFill>
            </a:endParaRPr>
          </a:p>
          <a:p>
            <a:endParaRPr lang="en-US" altLang="en-US" sz="2400" dirty="0">
              <a:solidFill>
                <a:srgbClr val="FF0000"/>
              </a:solidFill>
            </a:endParaRPr>
          </a:p>
          <a:p>
            <a:endParaRPr lang="en-US" altLang="en-US" sz="2400" dirty="0">
              <a:solidFill>
                <a:srgbClr val="FF0000"/>
              </a:solidFill>
            </a:endParaRPr>
          </a:p>
          <a:p>
            <a:endParaRPr lang="en-US" altLang="en-US" sz="2400" dirty="0">
              <a:solidFill>
                <a:srgbClr val="FF0000"/>
              </a:solidFill>
            </a:endParaRPr>
          </a:p>
          <a:p>
            <a:endParaRPr lang="en-US" altLang="en-US" sz="2400" dirty="0">
              <a:solidFill>
                <a:srgbClr val="FF0000"/>
              </a:solidFill>
            </a:endParaRPr>
          </a:p>
        </p:txBody>
      </p:sp>
      <p:pic>
        <p:nvPicPr>
          <p:cNvPr id="10243" name="Picture 5" descr="Picturemicky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779" y="-407988"/>
            <a:ext cx="1630363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 descr="Picturemicky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075" y="4896530"/>
            <a:ext cx="166687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Picturemicky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-381000"/>
            <a:ext cx="160655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" descr="Picturemicky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25" y="5094307"/>
            <a:ext cx="160178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83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332656"/>
            <a:ext cx="903649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các con đến thăm nhà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Bingo xem bạn ấy đang làm gì nhé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500" dirty="0"/>
          </a:p>
        </p:txBody>
      </p:sp>
      <p:pic>
        <p:nvPicPr>
          <p:cNvPr id="4" name="a 09 2p1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011057"/>
            <a:ext cx="8779064" cy="565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9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381000" y="1295400"/>
            <a:ext cx="8763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30000"/>
              </a:spcBef>
            </a:pPr>
            <a:r>
              <a:rPr lang="en-US" altLang="en-US" sz="4000" b="1" i="1" dirty="0" err="1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4000" b="1" i="1" dirty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 Bingo </a:t>
            </a:r>
            <a:r>
              <a:rPr lang="en-US" altLang="en-US" sz="4000" b="1" i="1" dirty="0" err="1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4000" b="1" i="1" dirty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4000" b="1" i="1" dirty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4000" b="1" i="1" dirty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4000" b="1" i="1" dirty="0" err="1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4000" b="1" i="1" dirty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4000" b="1" i="1" dirty="0">
              <a:solidFill>
                <a:srgbClr val="9933FF"/>
              </a:solidFill>
              <a:latin typeface=".VnUniverse" pitchFamily="34" charset="0"/>
            </a:endParaRPr>
          </a:p>
        </p:txBody>
      </p:sp>
      <p:grpSp>
        <p:nvGrpSpPr>
          <p:cNvPr id="32771" name="Group 3"/>
          <p:cNvGrpSpPr>
            <a:grpSpLocks/>
          </p:cNvGrpSpPr>
          <p:nvPr/>
        </p:nvGrpSpPr>
        <p:grpSpPr bwMode="auto">
          <a:xfrm>
            <a:off x="3276600" y="0"/>
            <a:ext cx="2476500" cy="635000"/>
            <a:chOff x="0" y="0"/>
            <a:chExt cx="1560" cy="426"/>
          </a:xfrm>
        </p:grpSpPr>
        <p:pic>
          <p:nvPicPr>
            <p:cNvPr id="32822" name="Picture 4" descr="Pictur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23" name="Text Box 5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bg1"/>
                  </a:solidFill>
                </a:rPr>
                <a:t> Câu 1</a:t>
              </a:r>
            </a:p>
          </p:txBody>
        </p:sp>
      </p:grpSp>
      <p:grpSp>
        <p:nvGrpSpPr>
          <p:cNvPr id="82950" name="Group 6"/>
          <p:cNvGrpSpPr>
            <a:grpSpLocks/>
          </p:cNvGrpSpPr>
          <p:nvPr/>
        </p:nvGrpSpPr>
        <p:grpSpPr bwMode="auto">
          <a:xfrm>
            <a:off x="457200" y="5029200"/>
            <a:ext cx="7924800" cy="714375"/>
            <a:chOff x="960" y="3216"/>
            <a:chExt cx="4800" cy="700"/>
          </a:xfrm>
        </p:grpSpPr>
        <p:sp>
          <p:nvSpPr>
            <p:cNvPr id="32819" name="AutoShape 7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vi-VN" altLang="en-US" dirty="0"/>
            </a:p>
          </p:txBody>
        </p:sp>
        <p:sp>
          <p:nvSpPr>
            <p:cNvPr id="82952" name="AutoShape 8"/>
            <p:cNvSpPr>
              <a:spLocks noChangeArrowheads="1"/>
            </p:cNvSpPr>
            <p:nvPr/>
          </p:nvSpPr>
          <p:spPr bwMode="gray">
            <a:xfrm>
              <a:off x="1104" y="3312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2953" name="Text Box 9"/>
            <p:cNvSpPr txBox="1">
              <a:spLocks noChangeArrowheads="1"/>
            </p:cNvSpPr>
            <p:nvPr/>
          </p:nvSpPr>
          <p:spPr bwMode="gray">
            <a:xfrm>
              <a:off x="1108" y="3407"/>
              <a:ext cx="898" cy="50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vi-VN" alt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  <a:endPara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2954" name="Oval 10"/>
          <p:cNvSpPr>
            <a:spLocks noChangeArrowheads="1"/>
          </p:cNvSpPr>
          <p:nvPr/>
        </p:nvSpPr>
        <p:spPr bwMode="auto">
          <a:xfrm>
            <a:off x="7635215" y="5312398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1400" b="1" dirty="0" err="1">
                <a:solidFill>
                  <a:srgbClr val="FF0000"/>
                </a:solidFill>
              </a:rPr>
              <a:t>Đáp</a:t>
            </a:r>
            <a:r>
              <a:rPr lang="en-US" altLang="en-US" sz="1400" b="1" dirty="0">
                <a:solidFill>
                  <a:srgbClr val="FF0000"/>
                </a:solidFill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</a:rPr>
              <a:t>án</a:t>
            </a:r>
            <a:endParaRPr lang="en-US" altLang="en-US" sz="1400" b="1" dirty="0">
              <a:solidFill>
                <a:srgbClr val="FF0000"/>
              </a:solidFill>
            </a:endParaRPr>
          </a:p>
        </p:txBody>
      </p:sp>
      <p:grpSp>
        <p:nvGrpSpPr>
          <p:cNvPr id="82955" name="Group 11"/>
          <p:cNvGrpSpPr>
            <a:grpSpLocks/>
          </p:cNvGrpSpPr>
          <p:nvPr/>
        </p:nvGrpSpPr>
        <p:grpSpPr bwMode="auto">
          <a:xfrm>
            <a:off x="3009900" y="2261472"/>
            <a:ext cx="3505200" cy="1981200"/>
            <a:chOff x="912" y="2592"/>
            <a:chExt cx="3072" cy="960"/>
          </a:xfrm>
        </p:grpSpPr>
        <p:sp>
          <p:nvSpPr>
            <p:cNvPr id="32817" name="Oval 12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818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2958" name="Rectangle 14"/>
          <p:cNvSpPr>
            <a:spLocks noChangeArrowheads="1"/>
          </p:cNvSpPr>
          <p:nvPr/>
        </p:nvSpPr>
        <p:spPr bwMode="auto">
          <a:xfrm>
            <a:off x="2666999" y="5105400"/>
            <a:ext cx="4459289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FF1D1D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200" b="1" dirty="0">
                <a:solidFill>
                  <a:srgbClr val="FF1D1D"/>
                </a:solidFill>
                <a:latin typeface="Times New Roman" pitchFamily="18" charset="0"/>
                <a:cs typeface="Times New Roman" pitchFamily="18" charset="0"/>
              </a:rPr>
              <a:t> Bingo </a:t>
            </a:r>
            <a:r>
              <a:rPr lang="en-US" altLang="en-US" sz="3200" b="1" dirty="0" err="1">
                <a:solidFill>
                  <a:srgbClr val="FF1D1D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3200" b="1" dirty="0">
                <a:solidFill>
                  <a:srgbClr val="FF1D1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1D1D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3200" b="1" dirty="0">
                <a:solidFill>
                  <a:srgbClr val="FF1D1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1D1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3200" b="1" dirty="0">
                <a:solidFill>
                  <a:srgbClr val="FF1D1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1D1D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altLang="en-US" sz="4000" b="1" dirty="0">
              <a:solidFill>
                <a:srgbClr val="FF1D1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6" name="Picture 15" descr="daisy_button_pink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6388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60" name="WordArt 16" descr="Weave"/>
          <p:cNvSpPr>
            <a:spLocks noChangeArrowheads="1" noChangeShapeType="1" noTextEdit="1"/>
          </p:cNvSpPr>
          <p:nvPr/>
        </p:nvSpPr>
        <p:spPr bwMode="auto">
          <a:xfrm>
            <a:off x="4114800" y="6019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0</a:t>
            </a:r>
          </a:p>
        </p:txBody>
      </p:sp>
      <p:sp>
        <p:nvSpPr>
          <p:cNvPr id="82961" name="WordArt 17" descr="Weave"/>
          <p:cNvSpPr>
            <a:spLocks noChangeArrowheads="1" noChangeShapeType="1" noTextEdit="1"/>
          </p:cNvSpPr>
          <p:nvPr/>
        </p:nvSpPr>
        <p:spPr bwMode="auto">
          <a:xfrm>
            <a:off x="41910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</a:t>
            </a:r>
          </a:p>
        </p:txBody>
      </p:sp>
      <p:sp>
        <p:nvSpPr>
          <p:cNvPr id="82962" name="WordArt 18" descr="Weave"/>
          <p:cNvSpPr>
            <a:spLocks noChangeArrowheads="1" noChangeShapeType="1" noTextEdit="1"/>
          </p:cNvSpPr>
          <p:nvPr/>
        </p:nvSpPr>
        <p:spPr bwMode="auto">
          <a:xfrm>
            <a:off x="41910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2</a:t>
            </a:r>
          </a:p>
        </p:txBody>
      </p:sp>
      <p:sp>
        <p:nvSpPr>
          <p:cNvPr id="82963" name="WordArt 19" descr="Weave"/>
          <p:cNvSpPr>
            <a:spLocks noChangeArrowheads="1" noChangeShapeType="1" noTextEdit="1"/>
          </p:cNvSpPr>
          <p:nvPr/>
        </p:nvSpPr>
        <p:spPr bwMode="auto">
          <a:xfrm>
            <a:off x="41910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3</a:t>
            </a:r>
          </a:p>
        </p:txBody>
      </p:sp>
      <p:sp>
        <p:nvSpPr>
          <p:cNvPr id="82964" name="WordArt 20" descr="Weave"/>
          <p:cNvSpPr>
            <a:spLocks noChangeArrowheads="1" noChangeShapeType="1" noTextEdit="1"/>
          </p:cNvSpPr>
          <p:nvPr/>
        </p:nvSpPr>
        <p:spPr bwMode="auto">
          <a:xfrm>
            <a:off x="41910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4</a:t>
            </a:r>
          </a:p>
        </p:txBody>
      </p:sp>
      <p:sp>
        <p:nvSpPr>
          <p:cNvPr id="82965" name="WordArt 21" descr="Weave"/>
          <p:cNvSpPr>
            <a:spLocks noChangeArrowheads="1" noChangeShapeType="1" noTextEdit="1"/>
          </p:cNvSpPr>
          <p:nvPr/>
        </p:nvSpPr>
        <p:spPr bwMode="auto">
          <a:xfrm>
            <a:off x="41910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5</a:t>
            </a:r>
          </a:p>
        </p:txBody>
      </p:sp>
      <p:sp>
        <p:nvSpPr>
          <p:cNvPr id="82966" name="WordArt 22" descr="Weave"/>
          <p:cNvSpPr>
            <a:spLocks noChangeArrowheads="1" noChangeShapeType="1" noTextEdit="1"/>
          </p:cNvSpPr>
          <p:nvPr/>
        </p:nvSpPr>
        <p:spPr bwMode="auto">
          <a:xfrm>
            <a:off x="41910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6</a:t>
            </a:r>
          </a:p>
        </p:txBody>
      </p:sp>
      <p:sp>
        <p:nvSpPr>
          <p:cNvPr id="82967" name="WordArt 23" descr="Weave"/>
          <p:cNvSpPr>
            <a:spLocks noChangeArrowheads="1" noChangeShapeType="1" noTextEdit="1"/>
          </p:cNvSpPr>
          <p:nvPr/>
        </p:nvSpPr>
        <p:spPr bwMode="auto">
          <a:xfrm>
            <a:off x="42672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7</a:t>
            </a:r>
          </a:p>
        </p:txBody>
      </p:sp>
      <p:sp>
        <p:nvSpPr>
          <p:cNvPr id="82968" name="WordArt 24" descr="Weave"/>
          <p:cNvSpPr>
            <a:spLocks noChangeArrowheads="1" noChangeShapeType="1" noTextEdit="1"/>
          </p:cNvSpPr>
          <p:nvPr/>
        </p:nvSpPr>
        <p:spPr bwMode="auto">
          <a:xfrm>
            <a:off x="42672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8</a:t>
            </a:r>
          </a:p>
        </p:txBody>
      </p:sp>
      <p:sp>
        <p:nvSpPr>
          <p:cNvPr id="82969" name="WordArt 25" descr="Weave"/>
          <p:cNvSpPr>
            <a:spLocks noChangeArrowheads="1" noChangeShapeType="1" noTextEdit="1"/>
          </p:cNvSpPr>
          <p:nvPr/>
        </p:nvSpPr>
        <p:spPr bwMode="auto">
          <a:xfrm>
            <a:off x="41910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9</a:t>
            </a:r>
          </a:p>
        </p:txBody>
      </p:sp>
      <p:sp>
        <p:nvSpPr>
          <p:cNvPr id="82970" name="WordArt 26" descr="Weave"/>
          <p:cNvSpPr>
            <a:spLocks noChangeArrowheads="1" noChangeShapeType="1" noTextEdit="1"/>
          </p:cNvSpPr>
          <p:nvPr/>
        </p:nvSpPr>
        <p:spPr bwMode="auto">
          <a:xfrm>
            <a:off x="41910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10</a:t>
            </a:r>
          </a:p>
        </p:txBody>
      </p:sp>
      <p:pic>
        <p:nvPicPr>
          <p:cNvPr id="32788" name="Picture 27" descr="1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9" name="Picture 28" descr="1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5814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0" name="Picture 29" descr="Soạn tin: VNN 670184 gửi đến: 998 để nhận ảnh này.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6388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1" name="Picture 30" descr="Soạn tin: VNN 670184 gửi đến: 998 để nhận ảnh này.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6388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975" name="Group 31"/>
          <p:cNvGrpSpPr>
            <a:grpSpLocks/>
          </p:cNvGrpSpPr>
          <p:nvPr/>
        </p:nvGrpSpPr>
        <p:grpSpPr bwMode="auto">
          <a:xfrm flipH="1">
            <a:off x="-304800" y="1905000"/>
            <a:ext cx="1295400" cy="663575"/>
            <a:chOff x="2451" y="2927"/>
            <a:chExt cx="1203" cy="998"/>
          </a:xfrm>
        </p:grpSpPr>
        <p:sp>
          <p:nvSpPr>
            <p:cNvPr id="32815" name="AutoShape 32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816" name="AutoShape 33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82978" name="Group 34"/>
          <p:cNvGrpSpPr>
            <a:grpSpLocks/>
          </p:cNvGrpSpPr>
          <p:nvPr/>
        </p:nvGrpSpPr>
        <p:grpSpPr bwMode="auto">
          <a:xfrm flipH="1">
            <a:off x="7315200" y="4038600"/>
            <a:ext cx="1295400" cy="663575"/>
            <a:chOff x="2451" y="2927"/>
            <a:chExt cx="1203" cy="998"/>
          </a:xfrm>
        </p:grpSpPr>
        <p:sp>
          <p:nvSpPr>
            <p:cNvPr id="32813" name="AutoShape 35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814" name="AutoShape 36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82981" name="Group 37"/>
          <p:cNvGrpSpPr>
            <a:grpSpLocks/>
          </p:cNvGrpSpPr>
          <p:nvPr/>
        </p:nvGrpSpPr>
        <p:grpSpPr bwMode="auto">
          <a:xfrm flipH="1">
            <a:off x="6172200" y="0"/>
            <a:ext cx="1295400" cy="663575"/>
            <a:chOff x="2451" y="2927"/>
            <a:chExt cx="1203" cy="998"/>
          </a:xfrm>
        </p:grpSpPr>
        <p:sp>
          <p:nvSpPr>
            <p:cNvPr id="32811" name="AutoShape 38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812" name="AutoShape 39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82984" name="Group 40"/>
          <p:cNvGrpSpPr>
            <a:grpSpLocks/>
          </p:cNvGrpSpPr>
          <p:nvPr/>
        </p:nvGrpSpPr>
        <p:grpSpPr bwMode="auto">
          <a:xfrm flipH="1">
            <a:off x="1143000" y="0"/>
            <a:ext cx="1295400" cy="663575"/>
            <a:chOff x="2451" y="2927"/>
            <a:chExt cx="1203" cy="998"/>
          </a:xfrm>
        </p:grpSpPr>
        <p:sp>
          <p:nvSpPr>
            <p:cNvPr id="32809" name="AutoShape 41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810" name="AutoShape 42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82987" name="Group 43"/>
          <p:cNvGrpSpPr>
            <a:grpSpLocks/>
          </p:cNvGrpSpPr>
          <p:nvPr/>
        </p:nvGrpSpPr>
        <p:grpSpPr bwMode="auto">
          <a:xfrm flipH="1">
            <a:off x="685800" y="4267200"/>
            <a:ext cx="1295400" cy="663575"/>
            <a:chOff x="2451" y="2927"/>
            <a:chExt cx="1203" cy="998"/>
          </a:xfrm>
        </p:grpSpPr>
        <p:sp>
          <p:nvSpPr>
            <p:cNvPr id="32807" name="AutoShape 44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808" name="AutoShape 45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32797" name="Picture 46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0480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8" name="Picture 47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3434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9" name="Picture 48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052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1" name="Picture 50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2" name="Picture 51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382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3" name="Picture 52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7150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4" name="Picture 53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8674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5" name="Picture 54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1722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6" name="Picture 55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705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82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829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" dur="500"/>
                                        <p:tgtEl>
                                          <p:spTgt spid="82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829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" dur="500"/>
                                        <p:tgtEl>
                                          <p:spTgt spid="82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829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" dur="500"/>
                                        <p:tgtEl>
                                          <p:spTgt spid="82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829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500"/>
                                        <p:tgtEl>
                                          <p:spTgt spid="829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500"/>
                                        <p:tgtEl>
                                          <p:spTgt spid="829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6" dur="500"/>
                                        <p:tgtEl>
                                          <p:spTgt spid="829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500"/>
                                        <p:tgtEl>
                                          <p:spTgt spid="829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" dur="500"/>
                                        <p:tgtEl>
                                          <p:spTgt spid="829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829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2" dur="500"/>
                                        <p:tgtEl>
                                          <p:spTgt spid="82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829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0" dur="500"/>
                                        <p:tgtEl>
                                          <p:spTgt spid="82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500"/>
                                        <p:tgtEl>
                                          <p:spTgt spid="829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8" dur="500"/>
                                        <p:tgtEl>
                                          <p:spTgt spid="829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500"/>
                                        <p:tgtEl>
                                          <p:spTgt spid="829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90" fill="hold"/>
                                        <p:tgtEl>
                                          <p:spTgt spid="82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90" fill="hold"/>
                                        <p:tgtEl>
                                          <p:spTgt spid="82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90" fill="hold"/>
                                        <p:tgtEl>
                                          <p:spTgt spid="8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90" fill="hold"/>
                                        <p:tgtEl>
                                          <p:spTgt spid="8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90" fill="hold"/>
                                        <p:tgtEl>
                                          <p:spTgt spid="8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829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9" dur="300"/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0" dur="300"/>
                                        <p:tgtEl>
                                          <p:spTgt spid="829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300"/>
                                        <p:tgtEl>
                                          <p:spTgt spid="829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954"/>
                  </p:tgtEl>
                </p:cond>
              </p:nextCondLst>
            </p:seq>
          </p:childTnLst>
        </p:cTn>
      </p:par>
    </p:tnLst>
    <p:bldLst>
      <p:bldP spid="82958" grpId="0"/>
      <p:bldP spid="82960" grpId="0" animBg="1"/>
      <p:bldP spid="82961" grpId="0" animBg="1"/>
      <p:bldP spid="82961" grpId="1" animBg="1"/>
      <p:bldP spid="82962" grpId="0" animBg="1"/>
      <p:bldP spid="82962" grpId="1" animBg="1"/>
      <p:bldP spid="82963" grpId="0" animBg="1"/>
      <p:bldP spid="82963" grpId="1" animBg="1"/>
      <p:bldP spid="82964" grpId="0" animBg="1"/>
      <p:bldP spid="82964" grpId="1" animBg="1"/>
      <p:bldP spid="82965" grpId="0" animBg="1"/>
      <p:bldP spid="82965" grpId="1" animBg="1"/>
      <p:bldP spid="82966" grpId="0" animBg="1"/>
      <p:bldP spid="82966" grpId="1" animBg="1"/>
      <p:bldP spid="82967" grpId="0" animBg="1"/>
      <p:bldP spid="82967" grpId="1" animBg="1"/>
      <p:bldP spid="82968" grpId="0" animBg="1"/>
      <p:bldP spid="82968" grpId="1" animBg="1"/>
      <p:bldP spid="82969" grpId="0" animBg="1"/>
      <p:bldP spid="82969" grpId="1" animBg="1"/>
      <p:bldP spid="829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304800" y="786329"/>
            <a:ext cx="8534400" cy="48768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685800" y="685800"/>
            <a:ext cx="76835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30000"/>
              </a:spcBef>
            </a:pPr>
            <a:r>
              <a:rPr lang="en-US" altLang="en-US" sz="3200" b="1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Bingo</a:t>
            </a:r>
          </a:p>
        </p:txBody>
      </p:sp>
      <p:grpSp>
        <p:nvGrpSpPr>
          <p:cNvPr id="33796" name="Group 4"/>
          <p:cNvGrpSpPr>
            <a:grpSpLocks/>
          </p:cNvGrpSpPr>
          <p:nvPr/>
        </p:nvGrpSpPr>
        <p:grpSpPr bwMode="auto">
          <a:xfrm>
            <a:off x="3276600" y="0"/>
            <a:ext cx="2476500" cy="635000"/>
            <a:chOff x="0" y="0"/>
            <a:chExt cx="1560" cy="426"/>
          </a:xfrm>
        </p:grpSpPr>
        <p:pic>
          <p:nvPicPr>
            <p:cNvPr id="33834" name="Picture 5" descr="Pictur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35" name="Text Box 6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bg1"/>
                  </a:solidFill>
                </a:rPr>
                <a:t> Câu 2</a:t>
              </a:r>
            </a:p>
          </p:txBody>
        </p:sp>
      </p:grpSp>
      <p:grpSp>
        <p:nvGrpSpPr>
          <p:cNvPr id="76807" name="Group 7"/>
          <p:cNvGrpSpPr>
            <a:grpSpLocks/>
          </p:cNvGrpSpPr>
          <p:nvPr/>
        </p:nvGrpSpPr>
        <p:grpSpPr bwMode="auto">
          <a:xfrm>
            <a:off x="835378" y="4686640"/>
            <a:ext cx="1294448" cy="1051152"/>
            <a:chOff x="1104" y="3312"/>
            <a:chExt cx="906" cy="1030"/>
          </a:xfrm>
        </p:grpSpPr>
        <p:sp>
          <p:nvSpPr>
            <p:cNvPr id="76809" name="AutoShape 9"/>
            <p:cNvSpPr>
              <a:spLocks noChangeArrowheads="1"/>
            </p:cNvSpPr>
            <p:nvPr/>
          </p:nvSpPr>
          <p:spPr bwMode="gray">
            <a:xfrm>
              <a:off x="1104" y="3312"/>
              <a:ext cx="901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6810" name="Text Box 10"/>
            <p:cNvSpPr txBox="1">
              <a:spLocks noChangeArrowheads="1"/>
            </p:cNvSpPr>
            <p:nvPr/>
          </p:nvSpPr>
          <p:spPr bwMode="gray">
            <a:xfrm>
              <a:off x="1104" y="3407"/>
              <a:ext cx="906" cy="93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vi-VN" alt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</a:rPr>
                <a:t>Đáp án</a:t>
              </a:r>
            </a:p>
            <a:p>
              <a:pPr algn="ctr">
                <a:defRPr/>
              </a:pPr>
              <a:endPara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Times New Roman"/>
              </a:endParaRPr>
            </a:p>
          </p:txBody>
        </p:sp>
      </p:grpSp>
      <p:sp>
        <p:nvSpPr>
          <p:cNvPr id="76811" name="Oval 11"/>
          <p:cNvSpPr>
            <a:spLocks noChangeArrowheads="1"/>
          </p:cNvSpPr>
          <p:nvPr/>
        </p:nvSpPr>
        <p:spPr bwMode="auto">
          <a:xfrm>
            <a:off x="7658100" y="5246916"/>
            <a:ext cx="838200" cy="442321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1400" b="1" dirty="0" err="1">
                <a:solidFill>
                  <a:srgbClr val="FF0000"/>
                </a:solidFill>
              </a:rPr>
              <a:t>Đáp</a:t>
            </a:r>
            <a:r>
              <a:rPr lang="en-US" altLang="en-US" sz="1400" b="1" dirty="0">
                <a:solidFill>
                  <a:srgbClr val="FF0000"/>
                </a:solidFill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</a:rPr>
              <a:t>án</a:t>
            </a:r>
            <a:endParaRPr lang="en-US" altLang="en-US" sz="1400" b="1" dirty="0">
              <a:solidFill>
                <a:srgbClr val="FF0000"/>
              </a:solidFill>
            </a:endParaRPr>
          </a:p>
        </p:txBody>
      </p:sp>
      <p:grpSp>
        <p:nvGrpSpPr>
          <p:cNvPr id="76812" name="Group 12"/>
          <p:cNvGrpSpPr>
            <a:grpSpLocks/>
          </p:cNvGrpSpPr>
          <p:nvPr/>
        </p:nvGrpSpPr>
        <p:grpSpPr bwMode="auto">
          <a:xfrm>
            <a:off x="2458357" y="2175238"/>
            <a:ext cx="4227286" cy="1447800"/>
            <a:chOff x="912" y="2592"/>
            <a:chExt cx="3072" cy="960"/>
          </a:xfrm>
        </p:grpSpPr>
        <p:sp>
          <p:nvSpPr>
            <p:cNvPr id="33829" name="Oval 13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830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6815" name="Rectangle 15"/>
          <p:cNvSpPr>
            <a:spLocks noChangeArrowheads="1"/>
          </p:cNvSpPr>
          <p:nvPr/>
        </p:nvSpPr>
        <p:spPr bwMode="auto">
          <a:xfrm>
            <a:off x="1643063" y="4419600"/>
            <a:ext cx="750093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vi-VN" altLang="en-US" sz="3200" b="1" dirty="0">
                <a:solidFill>
                  <a:srgbClr val="FF1D1D"/>
                </a:solidFill>
                <a:latin typeface="+mj-lt"/>
              </a:rPr>
              <a:t>Ô tô, lego,yoyo, truyện tranh, bóng, </a:t>
            </a:r>
          </a:p>
          <a:p>
            <a:pPr algn="ctr" eaLnBrk="1" hangingPunct="1"/>
            <a:r>
              <a:rPr lang="vi-VN" altLang="en-US" sz="3200" b="1" dirty="0">
                <a:solidFill>
                  <a:srgbClr val="FF1D1D"/>
                </a:solidFill>
                <a:latin typeface="+mj-lt"/>
              </a:rPr>
              <a:t>Vịt, khủng long.....</a:t>
            </a:r>
            <a:endParaRPr lang="en-US" altLang="en-US" sz="3200" b="1" dirty="0">
              <a:solidFill>
                <a:srgbClr val="FF1D1D"/>
              </a:solidFill>
              <a:latin typeface="+mj-lt"/>
            </a:endParaRPr>
          </a:p>
        </p:txBody>
      </p:sp>
      <p:grpSp>
        <p:nvGrpSpPr>
          <p:cNvPr id="33801" name="Group 16"/>
          <p:cNvGrpSpPr>
            <a:grpSpLocks/>
          </p:cNvGrpSpPr>
          <p:nvPr/>
        </p:nvGrpSpPr>
        <p:grpSpPr bwMode="auto">
          <a:xfrm>
            <a:off x="-381000" y="5257800"/>
            <a:ext cx="1752600" cy="1600200"/>
            <a:chOff x="-216" y="3820"/>
            <a:chExt cx="648" cy="281"/>
          </a:xfrm>
        </p:grpSpPr>
        <p:pic>
          <p:nvPicPr>
            <p:cNvPr id="33826" name="Picture 17" descr="97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7" name="Picture 18" descr="97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8" name="Picture 19" descr="97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802" name="Picture 20" descr="daisy_button_pink_h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7150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21" name="WordArt 21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0</a:t>
            </a:r>
          </a:p>
        </p:txBody>
      </p:sp>
      <p:sp>
        <p:nvSpPr>
          <p:cNvPr id="76822" name="WordArt 22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</a:t>
            </a:r>
          </a:p>
        </p:txBody>
      </p:sp>
      <p:sp>
        <p:nvSpPr>
          <p:cNvPr id="76823" name="WordArt 23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2</a:t>
            </a:r>
          </a:p>
        </p:txBody>
      </p:sp>
      <p:sp>
        <p:nvSpPr>
          <p:cNvPr id="76824" name="WordArt 24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3</a:t>
            </a:r>
          </a:p>
        </p:txBody>
      </p:sp>
      <p:sp>
        <p:nvSpPr>
          <p:cNvPr id="76825" name="WordArt 25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4</a:t>
            </a:r>
          </a:p>
        </p:txBody>
      </p:sp>
      <p:sp>
        <p:nvSpPr>
          <p:cNvPr id="76826" name="WordArt 26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5</a:t>
            </a:r>
          </a:p>
        </p:txBody>
      </p:sp>
      <p:sp>
        <p:nvSpPr>
          <p:cNvPr id="76827" name="WordArt 27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6</a:t>
            </a:r>
          </a:p>
        </p:txBody>
      </p:sp>
      <p:sp>
        <p:nvSpPr>
          <p:cNvPr id="76828" name="WordArt 28" descr="Weave"/>
          <p:cNvSpPr>
            <a:spLocks noChangeArrowheads="1" noChangeShapeType="1" noTextEdit="1"/>
          </p:cNvSpPr>
          <p:nvPr/>
        </p:nvSpPr>
        <p:spPr bwMode="auto">
          <a:xfrm>
            <a:off x="48768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7</a:t>
            </a:r>
          </a:p>
        </p:txBody>
      </p:sp>
      <p:sp>
        <p:nvSpPr>
          <p:cNvPr id="76829" name="WordArt 29" descr="Weave"/>
          <p:cNvSpPr>
            <a:spLocks noChangeArrowheads="1" noChangeShapeType="1" noTextEdit="1"/>
          </p:cNvSpPr>
          <p:nvPr/>
        </p:nvSpPr>
        <p:spPr bwMode="auto">
          <a:xfrm>
            <a:off x="48768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8</a:t>
            </a:r>
          </a:p>
        </p:txBody>
      </p:sp>
      <p:sp>
        <p:nvSpPr>
          <p:cNvPr id="76830" name="WordArt 30" descr="Weave"/>
          <p:cNvSpPr>
            <a:spLocks noChangeArrowheads="1" noChangeShapeType="1" noTextEdit="1"/>
          </p:cNvSpPr>
          <p:nvPr/>
        </p:nvSpPr>
        <p:spPr bwMode="auto">
          <a:xfrm>
            <a:off x="48768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9</a:t>
            </a:r>
          </a:p>
        </p:txBody>
      </p:sp>
      <p:sp>
        <p:nvSpPr>
          <p:cNvPr id="76831" name="WordArt 31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10</a:t>
            </a:r>
          </a:p>
        </p:txBody>
      </p:sp>
      <p:pic>
        <p:nvPicPr>
          <p:cNvPr id="33814" name="Picture 32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2819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5" name="Picture 33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2819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6" name="Picture 34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5376817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7" name="Picture 35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522492"/>
            <a:ext cx="281940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8" name="Picture 36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34660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9" name="Picture 37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0" name="Picture 38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43200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1" name="Picture 39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3438">
            <a:off x="0" y="56388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2" name="Picture 40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3" name="Picture 41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4" name="Picture 42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102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5" name="Picture 43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8674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8431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76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768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500"/>
                                        <p:tgtEl>
                                          <p:spTgt spid="76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768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" dur="500"/>
                                        <p:tgtEl>
                                          <p:spTgt spid="76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768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" dur="500"/>
                                        <p:tgtEl>
                                          <p:spTgt spid="76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768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500"/>
                                        <p:tgtEl>
                                          <p:spTgt spid="76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500"/>
                                        <p:tgtEl>
                                          <p:spTgt spid="768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6" dur="500"/>
                                        <p:tgtEl>
                                          <p:spTgt spid="76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500"/>
                                        <p:tgtEl>
                                          <p:spTgt spid="768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" dur="500"/>
                                        <p:tgtEl>
                                          <p:spTgt spid="76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2" dur="5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768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0" dur="500"/>
                                        <p:tgtEl>
                                          <p:spTgt spid="76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500"/>
                                        <p:tgtEl>
                                          <p:spTgt spid="768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8" dur="500"/>
                                        <p:tgtEl>
                                          <p:spTgt spid="76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500"/>
                                        <p:tgtEl>
                                          <p:spTgt spid="768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68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9" dur="300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0" dur="300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300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11"/>
                  </p:tgtEl>
                </p:cond>
              </p:nextCondLst>
            </p:seq>
          </p:childTnLst>
        </p:cTn>
      </p:par>
    </p:tnLst>
    <p:bldLst>
      <p:bldP spid="76815" grpId="0"/>
      <p:bldP spid="76821" grpId="0" animBg="1"/>
      <p:bldP spid="76822" grpId="0" animBg="1"/>
      <p:bldP spid="76822" grpId="1" animBg="1"/>
      <p:bldP spid="76823" grpId="0" animBg="1"/>
      <p:bldP spid="76823" grpId="1" animBg="1"/>
      <p:bldP spid="76824" grpId="0" animBg="1"/>
      <p:bldP spid="76824" grpId="1" animBg="1"/>
      <p:bldP spid="76825" grpId="0" animBg="1"/>
      <p:bldP spid="76825" grpId="1" animBg="1"/>
      <p:bldP spid="76826" grpId="0" animBg="1"/>
      <p:bldP spid="76826" grpId="1" animBg="1"/>
      <p:bldP spid="76827" grpId="0" animBg="1"/>
      <p:bldP spid="76827" grpId="1" animBg="1"/>
      <p:bldP spid="76828" grpId="0" animBg="1"/>
      <p:bldP spid="76828" grpId="1" animBg="1"/>
      <p:bldP spid="76829" grpId="0" animBg="1"/>
      <p:bldP spid="76829" grpId="1" animBg="1"/>
      <p:bldP spid="76830" grpId="0" animBg="1"/>
      <p:bldP spid="76830" grpId="1" animBg="1"/>
      <p:bldP spid="768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97427" y="1012746"/>
            <a:ext cx="8534400" cy="48768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638464" y="1239564"/>
            <a:ext cx="7683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30000"/>
              </a:spcBef>
            </a:pPr>
            <a:r>
              <a:rPr lang="vi-VN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Trước khi đi chơi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Bingo</a:t>
            </a:r>
            <a:r>
              <a:rPr lang="vi-VN" altLang="en-US" sz="32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quên làm gì?</a:t>
            </a:r>
            <a:endParaRPr lang="en-US" altLang="en-US" sz="3200" b="1" i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796" name="Group 4"/>
          <p:cNvGrpSpPr>
            <a:grpSpLocks/>
          </p:cNvGrpSpPr>
          <p:nvPr/>
        </p:nvGrpSpPr>
        <p:grpSpPr bwMode="auto">
          <a:xfrm>
            <a:off x="3276600" y="0"/>
            <a:ext cx="2476500" cy="635000"/>
            <a:chOff x="0" y="0"/>
            <a:chExt cx="1560" cy="426"/>
          </a:xfrm>
        </p:grpSpPr>
        <p:pic>
          <p:nvPicPr>
            <p:cNvPr id="33834" name="Picture 5" descr="Pictur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35" name="Text Box 6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</a:rPr>
                <a:t>Câu</a:t>
              </a:r>
              <a:r>
                <a:rPr lang="vi-VN" altLang="en-US" sz="3200" b="1" dirty="0">
                  <a:solidFill>
                    <a:schemeClr val="bg1"/>
                  </a:solidFill>
                </a:rPr>
                <a:t> 3</a:t>
              </a:r>
              <a:endParaRPr lang="en-US" alt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6807" name="Group 7"/>
          <p:cNvGrpSpPr>
            <a:grpSpLocks/>
          </p:cNvGrpSpPr>
          <p:nvPr/>
        </p:nvGrpSpPr>
        <p:grpSpPr bwMode="auto">
          <a:xfrm>
            <a:off x="835378" y="4686640"/>
            <a:ext cx="1294448" cy="1051152"/>
            <a:chOff x="1104" y="3312"/>
            <a:chExt cx="906" cy="1030"/>
          </a:xfrm>
        </p:grpSpPr>
        <p:sp>
          <p:nvSpPr>
            <p:cNvPr id="76809" name="AutoShape 9"/>
            <p:cNvSpPr>
              <a:spLocks noChangeArrowheads="1"/>
            </p:cNvSpPr>
            <p:nvPr/>
          </p:nvSpPr>
          <p:spPr bwMode="gray">
            <a:xfrm>
              <a:off x="1104" y="3312"/>
              <a:ext cx="901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6810" name="Text Box 10"/>
            <p:cNvSpPr txBox="1">
              <a:spLocks noChangeArrowheads="1"/>
            </p:cNvSpPr>
            <p:nvPr/>
          </p:nvSpPr>
          <p:spPr bwMode="gray">
            <a:xfrm>
              <a:off x="1104" y="3407"/>
              <a:ext cx="906" cy="93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vi-VN" alt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  <a:endPara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76811" name="Oval 11"/>
          <p:cNvSpPr>
            <a:spLocks noChangeArrowheads="1"/>
          </p:cNvSpPr>
          <p:nvPr/>
        </p:nvSpPr>
        <p:spPr bwMode="auto">
          <a:xfrm>
            <a:off x="7905173" y="5039530"/>
            <a:ext cx="838200" cy="442321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1400" b="1" dirty="0" err="1">
                <a:solidFill>
                  <a:srgbClr val="FF0000"/>
                </a:solidFill>
              </a:rPr>
              <a:t>Đáp</a:t>
            </a:r>
            <a:r>
              <a:rPr lang="en-US" altLang="en-US" sz="1400" b="1" dirty="0">
                <a:solidFill>
                  <a:srgbClr val="FF0000"/>
                </a:solidFill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</a:rPr>
              <a:t>án</a:t>
            </a:r>
            <a:endParaRPr lang="en-US" altLang="en-US" sz="1400" b="1" dirty="0">
              <a:solidFill>
                <a:srgbClr val="FF0000"/>
              </a:solidFill>
            </a:endParaRPr>
          </a:p>
        </p:txBody>
      </p:sp>
      <p:grpSp>
        <p:nvGrpSpPr>
          <p:cNvPr id="76812" name="Group 12"/>
          <p:cNvGrpSpPr>
            <a:grpSpLocks/>
          </p:cNvGrpSpPr>
          <p:nvPr/>
        </p:nvGrpSpPr>
        <p:grpSpPr bwMode="auto">
          <a:xfrm>
            <a:off x="2325914" y="2590800"/>
            <a:ext cx="4227286" cy="1447800"/>
            <a:chOff x="912" y="2592"/>
            <a:chExt cx="3072" cy="960"/>
          </a:xfrm>
        </p:grpSpPr>
        <p:sp>
          <p:nvSpPr>
            <p:cNvPr id="33829" name="Oval 13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830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6815" name="Rectangle 15"/>
          <p:cNvSpPr>
            <a:spLocks noChangeArrowheads="1"/>
          </p:cNvSpPr>
          <p:nvPr/>
        </p:nvSpPr>
        <p:spPr bwMode="auto">
          <a:xfrm>
            <a:off x="1643063" y="4419600"/>
            <a:ext cx="750093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Bingo </a:t>
            </a:r>
            <a:r>
              <a:rPr lang="en-US" altLang="en-US" sz="2800" b="1" dirty="0" err="1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28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8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 đồ dùng đồ chơi</a:t>
            </a:r>
            <a:r>
              <a:rPr lang="en-US" altLang="en-US" sz="28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28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800" b="1" dirty="0" err="1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28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 tay sau khi chơi xong</a:t>
            </a:r>
          </a:p>
        </p:txBody>
      </p:sp>
      <p:grpSp>
        <p:nvGrpSpPr>
          <p:cNvPr id="33801" name="Group 16"/>
          <p:cNvGrpSpPr>
            <a:grpSpLocks/>
          </p:cNvGrpSpPr>
          <p:nvPr/>
        </p:nvGrpSpPr>
        <p:grpSpPr bwMode="auto">
          <a:xfrm>
            <a:off x="-381000" y="5257800"/>
            <a:ext cx="1752600" cy="1600200"/>
            <a:chOff x="-216" y="3820"/>
            <a:chExt cx="648" cy="281"/>
          </a:xfrm>
        </p:grpSpPr>
        <p:pic>
          <p:nvPicPr>
            <p:cNvPr id="33826" name="Picture 17" descr="97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7" name="Picture 18" descr="97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8" name="Picture 19" descr="97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802" name="Picture 20" descr="daisy_button_pink_h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7150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21" name="WordArt 21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0</a:t>
            </a:r>
          </a:p>
        </p:txBody>
      </p:sp>
      <p:sp>
        <p:nvSpPr>
          <p:cNvPr id="76822" name="WordArt 22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</a:t>
            </a:r>
          </a:p>
        </p:txBody>
      </p:sp>
      <p:sp>
        <p:nvSpPr>
          <p:cNvPr id="76823" name="WordArt 23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2</a:t>
            </a:r>
          </a:p>
        </p:txBody>
      </p:sp>
      <p:sp>
        <p:nvSpPr>
          <p:cNvPr id="76824" name="WordArt 24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3</a:t>
            </a:r>
          </a:p>
        </p:txBody>
      </p:sp>
      <p:sp>
        <p:nvSpPr>
          <p:cNvPr id="76825" name="WordArt 25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4</a:t>
            </a:r>
          </a:p>
        </p:txBody>
      </p:sp>
      <p:sp>
        <p:nvSpPr>
          <p:cNvPr id="76826" name="WordArt 26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5</a:t>
            </a:r>
          </a:p>
        </p:txBody>
      </p:sp>
      <p:sp>
        <p:nvSpPr>
          <p:cNvPr id="76827" name="WordArt 27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6</a:t>
            </a:r>
          </a:p>
        </p:txBody>
      </p:sp>
      <p:sp>
        <p:nvSpPr>
          <p:cNvPr id="76828" name="WordArt 28" descr="Weave"/>
          <p:cNvSpPr>
            <a:spLocks noChangeArrowheads="1" noChangeShapeType="1" noTextEdit="1"/>
          </p:cNvSpPr>
          <p:nvPr/>
        </p:nvSpPr>
        <p:spPr bwMode="auto">
          <a:xfrm>
            <a:off x="48768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7</a:t>
            </a:r>
          </a:p>
        </p:txBody>
      </p:sp>
      <p:sp>
        <p:nvSpPr>
          <p:cNvPr id="76829" name="WordArt 29" descr="Weave"/>
          <p:cNvSpPr>
            <a:spLocks noChangeArrowheads="1" noChangeShapeType="1" noTextEdit="1"/>
          </p:cNvSpPr>
          <p:nvPr/>
        </p:nvSpPr>
        <p:spPr bwMode="auto">
          <a:xfrm>
            <a:off x="48768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8</a:t>
            </a:r>
          </a:p>
        </p:txBody>
      </p:sp>
      <p:sp>
        <p:nvSpPr>
          <p:cNvPr id="76830" name="WordArt 30" descr="Weave"/>
          <p:cNvSpPr>
            <a:spLocks noChangeArrowheads="1" noChangeShapeType="1" noTextEdit="1"/>
          </p:cNvSpPr>
          <p:nvPr/>
        </p:nvSpPr>
        <p:spPr bwMode="auto">
          <a:xfrm>
            <a:off x="48768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9</a:t>
            </a:r>
          </a:p>
        </p:txBody>
      </p:sp>
      <p:sp>
        <p:nvSpPr>
          <p:cNvPr id="76831" name="WordArt 31" descr="Weave"/>
          <p:cNvSpPr>
            <a:spLocks noChangeArrowheads="1" noChangeShapeType="1" noTextEdit="1"/>
          </p:cNvSpPr>
          <p:nvPr/>
        </p:nvSpPr>
        <p:spPr bwMode="auto">
          <a:xfrm>
            <a:off x="48006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10</a:t>
            </a:r>
          </a:p>
        </p:txBody>
      </p:sp>
      <p:pic>
        <p:nvPicPr>
          <p:cNvPr id="33814" name="Picture 32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2819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5" name="Picture 33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2819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6" name="Picture 34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5376817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7" name="Picture 35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71" y="3429000"/>
            <a:ext cx="281940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8" name="Picture 36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805" y="396459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9" name="Picture 37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787" y="947014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0" name="Picture 38" descr="SPARK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43200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1" name="Picture 39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3438">
            <a:off x="0" y="56388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2" name="Picture 40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3" name="Picture 41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4" name="Picture 42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52959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5" name="Picture 43" descr="pinksparkle6df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8674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891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76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768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500"/>
                                        <p:tgtEl>
                                          <p:spTgt spid="76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768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" dur="500"/>
                                        <p:tgtEl>
                                          <p:spTgt spid="76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768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" dur="500"/>
                                        <p:tgtEl>
                                          <p:spTgt spid="76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768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500"/>
                                        <p:tgtEl>
                                          <p:spTgt spid="76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500"/>
                                        <p:tgtEl>
                                          <p:spTgt spid="768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6" dur="500"/>
                                        <p:tgtEl>
                                          <p:spTgt spid="76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500"/>
                                        <p:tgtEl>
                                          <p:spTgt spid="768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" dur="500"/>
                                        <p:tgtEl>
                                          <p:spTgt spid="76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2" dur="5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768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0" dur="500"/>
                                        <p:tgtEl>
                                          <p:spTgt spid="76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500"/>
                                        <p:tgtEl>
                                          <p:spTgt spid="768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8" dur="500"/>
                                        <p:tgtEl>
                                          <p:spTgt spid="76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500"/>
                                        <p:tgtEl>
                                          <p:spTgt spid="768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68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9" dur="300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0" dur="300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300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11"/>
                  </p:tgtEl>
                </p:cond>
              </p:nextCondLst>
            </p:seq>
          </p:childTnLst>
        </p:cTn>
      </p:par>
    </p:tnLst>
    <p:bldLst>
      <p:bldP spid="76815" grpId="0"/>
      <p:bldP spid="76821" grpId="0" animBg="1"/>
      <p:bldP spid="76822" grpId="0" animBg="1"/>
      <p:bldP spid="76822" grpId="1" animBg="1"/>
      <p:bldP spid="76823" grpId="0" animBg="1"/>
      <p:bldP spid="76823" grpId="1" animBg="1"/>
      <p:bldP spid="76824" grpId="0" animBg="1"/>
      <p:bldP spid="76824" grpId="1" animBg="1"/>
      <p:bldP spid="76825" grpId="0" animBg="1"/>
      <p:bldP spid="76825" grpId="1" animBg="1"/>
      <p:bldP spid="76826" grpId="0" animBg="1"/>
      <p:bldP spid="76826" grpId="1" animBg="1"/>
      <p:bldP spid="76827" grpId="0" animBg="1"/>
      <p:bldP spid="76827" grpId="1" animBg="1"/>
      <p:bldP spid="76828" grpId="0" animBg="1"/>
      <p:bldP spid="76828" grpId="1" animBg="1"/>
      <p:bldP spid="76829" grpId="0" animBg="1"/>
      <p:bldP spid="76829" grpId="1" animBg="1"/>
      <p:bldP spid="76830" grpId="0" animBg="1"/>
      <p:bldP spid="76830" grpId="1" animBg="1"/>
      <p:bldP spid="768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08" y="262389"/>
            <a:ext cx="756084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hãy quan sát và lắng nghe Mẹ của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Bingo hướng dẫn  cất đồ dùng đồ chơi nhé!</a:t>
            </a:r>
            <a:endParaRPr lang="en-US" sz="2500" dirty="0">
              <a:solidFill>
                <a:srgbClr val="FF0000"/>
              </a:solidFill>
            </a:endParaRPr>
          </a:p>
        </p:txBody>
      </p:sp>
      <p:pic>
        <p:nvPicPr>
          <p:cNvPr id="4" name="a 2p11 4p4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323528" y="1268760"/>
            <a:ext cx="882047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4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661987" y="1040038"/>
            <a:ext cx="7924800" cy="45720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09600" y="990600"/>
            <a:ext cx="76835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30000"/>
              </a:spcBef>
            </a:pPr>
            <a:r>
              <a:rPr lang="en-US" altLang="en-US" sz="40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0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Mẹ bạn bingo hướng dẫn bin go làm gì</a:t>
            </a:r>
            <a:r>
              <a:rPr lang="en-US" altLang="en-US" sz="4000" b="1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35844" name="Group 4"/>
          <p:cNvGrpSpPr>
            <a:grpSpLocks/>
          </p:cNvGrpSpPr>
          <p:nvPr/>
        </p:nvGrpSpPr>
        <p:grpSpPr bwMode="auto">
          <a:xfrm>
            <a:off x="3276600" y="0"/>
            <a:ext cx="2476500" cy="635000"/>
            <a:chOff x="0" y="0"/>
            <a:chExt cx="1560" cy="426"/>
          </a:xfrm>
        </p:grpSpPr>
        <p:pic>
          <p:nvPicPr>
            <p:cNvPr id="35894" name="Picture 5" descr="Pictur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95" name="Text Box 6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bg1"/>
                  </a:solidFill>
                </a:rPr>
                <a:t> Câu 4</a:t>
              </a:r>
            </a:p>
          </p:txBody>
        </p:sp>
      </p:grpSp>
      <p:grpSp>
        <p:nvGrpSpPr>
          <p:cNvPr id="77831" name="Group 7"/>
          <p:cNvGrpSpPr>
            <a:grpSpLocks/>
          </p:cNvGrpSpPr>
          <p:nvPr/>
        </p:nvGrpSpPr>
        <p:grpSpPr bwMode="auto">
          <a:xfrm>
            <a:off x="243364" y="4876799"/>
            <a:ext cx="8062436" cy="1197088"/>
            <a:chOff x="117" y="3216"/>
            <a:chExt cx="5643" cy="1173"/>
          </a:xfrm>
        </p:grpSpPr>
        <p:sp>
          <p:nvSpPr>
            <p:cNvPr id="35891" name="AutoShape 8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vi-VN" altLang="en-US"/>
            </a:p>
          </p:txBody>
        </p:sp>
        <p:sp>
          <p:nvSpPr>
            <p:cNvPr id="77833" name="AutoShape 9"/>
            <p:cNvSpPr>
              <a:spLocks noChangeArrowheads="1"/>
            </p:cNvSpPr>
            <p:nvPr/>
          </p:nvSpPr>
          <p:spPr bwMode="gray">
            <a:xfrm>
              <a:off x="146" y="3466"/>
              <a:ext cx="901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7834" name="Text Box 10"/>
            <p:cNvSpPr txBox="1">
              <a:spLocks noChangeArrowheads="1"/>
            </p:cNvSpPr>
            <p:nvPr/>
          </p:nvSpPr>
          <p:spPr bwMode="gray">
            <a:xfrm>
              <a:off x="117" y="3454"/>
              <a:ext cx="906" cy="93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vi-VN" alt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  <a:endPara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77835" name="Oval 11"/>
          <p:cNvSpPr>
            <a:spLocks noChangeArrowheads="1"/>
          </p:cNvSpPr>
          <p:nvPr/>
        </p:nvSpPr>
        <p:spPr bwMode="auto">
          <a:xfrm>
            <a:off x="7529059" y="5295900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1400" b="1">
                <a:solidFill>
                  <a:srgbClr val="FF0000"/>
                </a:solidFill>
              </a:rPr>
              <a:t>Đáp án</a:t>
            </a:r>
          </a:p>
        </p:txBody>
      </p:sp>
      <p:grpSp>
        <p:nvGrpSpPr>
          <p:cNvPr id="77836" name="Group 12"/>
          <p:cNvGrpSpPr>
            <a:grpSpLocks/>
          </p:cNvGrpSpPr>
          <p:nvPr/>
        </p:nvGrpSpPr>
        <p:grpSpPr bwMode="auto">
          <a:xfrm>
            <a:off x="2456810" y="2606952"/>
            <a:ext cx="3562990" cy="1644308"/>
            <a:chOff x="912" y="2592"/>
            <a:chExt cx="3072" cy="960"/>
          </a:xfrm>
        </p:grpSpPr>
        <p:sp>
          <p:nvSpPr>
            <p:cNvPr id="35889" name="Oval 13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90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7839" name="Rectangle 15"/>
          <p:cNvSpPr>
            <a:spLocks noChangeArrowheads="1"/>
          </p:cNvSpPr>
          <p:nvPr/>
        </p:nvSpPr>
        <p:spPr bwMode="auto">
          <a:xfrm>
            <a:off x="1715050" y="4528667"/>
            <a:ext cx="6174327" cy="877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vi-VN" altLang="en-US" sz="3200" b="1" dirty="0">
                <a:solidFill>
                  <a:srgbClr val="FF1D1D"/>
                </a:solidFill>
                <a:latin typeface="+mj-lt"/>
              </a:rPr>
              <a:t>Cất đồ dùng đồ chơi gọn gàng </a:t>
            </a:r>
          </a:p>
          <a:p>
            <a:pPr algn="ctr" eaLnBrk="1" hangingPunct="1"/>
            <a:r>
              <a:rPr lang="vi-VN" altLang="en-US" sz="3200" b="1" dirty="0">
                <a:solidFill>
                  <a:srgbClr val="FF1D1D"/>
                </a:solidFill>
                <a:latin typeface="+mj-lt"/>
              </a:rPr>
              <a:t>đúng nơi quy định</a:t>
            </a:r>
            <a:endParaRPr lang="en-US" altLang="en-US" sz="3200" b="1" dirty="0">
              <a:solidFill>
                <a:srgbClr val="FF1D1D"/>
              </a:solidFill>
              <a:latin typeface="+mj-lt"/>
            </a:endParaRPr>
          </a:p>
        </p:txBody>
      </p:sp>
      <p:pic>
        <p:nvPicPr>
          <p:cNvPr id="35849" name="Picture 16" descr="daisy_button_pink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6388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41" name="WordArt 17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0</a:t>
            </a:r>
          </a:p>
        </p:txBody>
      </p:sp>
      <p:sp>
        <p:nvSpPr>
          <p:cNvPr id="77842" name="WordArt 18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</a:t>
            </a:r>
          </a:p>
        </p:txBody>
      </p:sp>
      <p:sp>
        <p:nvSpPr>
          <p:cNvPr id="77843" name="WordArt 19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2</a:t>
            </a:r>
          </a:p>
        </p:txBody>
      </p:sp>
      <p:sp>
        <p:nvSpPr>
          <p:cNvPr id="77844" name="WordArt 20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3</a:t>
            </a:r>
          </a:p>
        </p:txBody>
      </p:sp>
      <p:sp>
        <p:nvSpPr>
          <p:cNvPr id="77845" name="WordArt 21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4</a:t>
            </a:r>
          </a:p>
        </p:txBody>
      </p:sp>
      <p:sp>
        <p:nvSpPr>
          <p:cNvPr id="77846" name="WordArt 22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5</a:t>
            </a:r>
          </a:p>
        </p:txBody>
      </p:sp>
      <p:sp>
        <p:nvSpPr>
          <p:cNvPr id="77847" name="WordArt 23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6</a:t>
            </a:r>
          </a:p>
        </p:txBody>
      </p:sp>
      <p:sp>
        <p:nvSpPr>
          <p:cNvPr id="77848" name="WordArt 24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7</a:t>
            </a:r>
          </a:p>
        </p:txBody>
      </p:sp>
      <p:sp>
        <p:nvSpPr>
          <p:cNvPr id="77849" name="WordArt 25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8</a:t>
            </a:r>
          </a:p>
        </p:txBody>
      </p:sp>
      <p:sp>
        <p:nvSpPr>
          <p:cNvPr id="77850" name="WordArt 26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9</a:t>
            </a:r>
          </a:p>
        </p:txBody>
      </p:sp>
      <p:sp>
        <p:nvSpPr>
          <p:cNvPr id="77851" name="WordArt 27" descr="Weave"/>
          <p:cNvSpPr>
            <a:spLocks noChangeArrowheads="1" noChangeShapeType="1" noTextEdit="1"/>
          </p:cNvSpPr>
          <p:nvPr/>
        </p:nvSpPr>
        <p:spPr bwMode="auto">
          <a:xfrm>
            <a:off x="47244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10</a:t>
            </a:r>
          </a:p>
        </p:txBody>
      </p:sp>
      <p:pic>
        <p:nvPicPr>
          <p:cNvPr id="35861" name="Picture 28" descr="Holidays 10">
            <a:hlinkClick r:id="rId9" action="ppaction://hlinkpres?slideindex=1&amp;slidetitle=Slide 1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562598"/>
            <a:ext cx="1323975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Picture 29" descr="Holidays 10">
            <a:hlinkClick r:id="rId9" action="ppaction://hlinkpres?slideindex=1&amp;slidetitle=Slide 1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2552"/>
            <a:ext cx="1323975" cy="108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3" name="Picture 30" descr="Holidays 10">
            <a:hlinkClick r:id="rId9" action="ppaction://hlinkpres?slideindex=1&amp;slidetitle=Slide 1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46" y="5838234"/>
            <a:ext cx="1131436" cy="82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7855" name="Group 31"/>
          <p:cNvGrpSpPr>
            <a:grpSpLocks/>
          </p:cNvGrpSpPr>
          <p:nvPr/>
        </p:nvGrpSpPr>
        <p:grpSpPr bwMode="auto">
          <a:xfrm flipH="1">
            <a:off x="381000" y="0"/>
            <a:ext cx="1295400" cy="663575"/>
            <a:chOff x="2451" y="2927"/>
            <a:chExt cx="1203" cy="998"/>
          </a:xfrm>
        </p:grpSpPr>
        <p:sp>
          <p:nvSpPr>
            <p:cNvPr id="35887" name="AutoShape 32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88" name="AutoShape 33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7858" name="Group 34"/>
          <p:cNvGrpSpPr>
            <a:grpSpLocks/>
          </p:cNvGrpSpPr>
          <p:nvPr/>
        </p:nvGrpSpPr>
        <p:grpSpPr bwMode="auto">
          <a:xfrm flipH="1">
            <a:off x="-381000" y="4800600"/>
            <a:ext cx="1295400" cy="663575"/>
            <a:chOff x="2451" y="2927"/>
            <a:chExt cx="1203" cy="998"/>
          </a:xfrm>
        </p:grpSpPr>
        <p:sp>
          <p:nvSpPr>
            <p:cNvPr id="35885" name="AutoShape 35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86" name="AutoShape 36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7861" name="Group 37"/>
          <p:cNvGrpSpPr>
            <a:grpSpLocks/>
          </p:cNvGrpSpPr>
          <p:nvPr/>
        </p:nvGrpSpPr>
        <p:grpSpPr bwMode="auto">
          <a:xfrm flipH="1">
            <a:off x="304800" y="4191000"/>
            <a:ext cx="1295400" cy="663575"/>
            <a:chOff x="2451" y="2927"/>
            <a:chExt cx="1203" cy="998"/>
          </a:xfrm>
        </p:grpSpPr>
        <p:sp>
          <p:nvSpPr>
            <p:cNvPr id="35883" name="AutoShape 38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84" name="AutoShape 39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7864" name="Group 40"/>
          <p:cNvGrpSpPr>
            <a:grpSpLocks/>
          </p:cNvGrpSpPr>
          <p:nvPr/>
        </p:nvGrpSpPr>
        <p:grpSpPr bwMode="auto">
          <a:xfrm flipH="1">
            <a:off x="1143000" y="5562600"/>
            <a:ext cx="1295400" cy="663575"/>
            <a:chOff x="2451" y="2927"/>
            <a:chExt cx="1203" cy="998"/>
          </a:xfrm>
        </p:grpSpPr>
        <p:sp>
          <p:nvSpPr>
            <p:cNvPr id="35881" name="AutoShape 41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82" name="AutoShape 42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7867" name="Group 43"/>
          <p:cNvGrpSpPr>
            <a:grpSpLocks/>
          </p:cNvGrpSpPr>
          <p:nvPr/>
        </p:nvGrpSpPr>
        <p:grpSpPr bwMode="auto">
          <a:xfrm flipH="1">
            <a:off x="-304800" y="1905000"/>
            <a:ext cx="1295400" cy="663575"/>
            <a:chOff x="2451" y="2927"/>
            <a:chExt cx="1203" cy="998"/>
          </a:xfrm>
        </p:grpSpPr>
        <p:sp>
          <p:nvSpPr>
            <p:cNvPr id="35879" name="AutoShape 44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80" name="AutoShape 45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7870" name="Group 46"/>
          <p:cNvGrpSpPr>
            <a:grpSpLocks/>
          </p:cNvGrpSpPr>
          <p:nvPr/>
        </p:nvGrpSpPr>
        <p:grpSpPr bwMode="auto">
          <a:xfrm flipH="1">
            <a:off x="6400800" y="0"/>
            <a:ext cx="1295400" cy="663575"/>
            <a:chOff x="2451" y="2927"/>
            <a:chExt cx="1203" cy="998"/>
          </a:xfrm>
        </p:grpSpPr>
        <p:sp>
          <p:nvSpPr>
            <p:cNvPr id="35877" name="AutoShape 47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78" name="AutoShape 48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7873" name="Group 49"/>
          <p:cNvGrpSpPr>
            <a:grpSpLocks/>
          </p:cNvGrpSpPr>
          <p:nvPr/>
        </p:nvGrpSpPr>
        <p:grpSpPr bwMode="auto">
          <a:xfrm flipH="1">
            <a:off x="8153400" y="5334000"/>
            <a:ext cx="1295400" cy="663575"/>
            <a:chOff x="2451" y="2927"/>
            <a:chExt cx="1203" cy="998"/>
          </a:xfrm>
        </p:grpSpPr>
        <p:sp>
          <p:nvSpPr>
            <p:cNvPr id="35875" name="AutoShape 50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76" name="AutoShape 51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35871" name="Picture 52" descr="SPARKL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2" name="Picture 53" descr="SPARKL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3" name="Picture 54" descr="SPARKL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197475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4" name="Picture 56" descr="SPARKL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666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353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77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" dur="5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778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" dur="500"/>
                                        <p:tgtEl>
                                          <p:spTgt spid="77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778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500"/>
                                        <p:tgtEl>
                                          <p:spTgt spid="77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6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500"/>
                                        <p:tgtEl>
                                          <p:spTgt spid="778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" dur="500"/>
                                        <p:tgtEl>
                                          <p:spTgt spid="77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778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2" dur="500"/>
                                        <p:tgtEl>
                                          <p:spTgt spid="77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778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0" dur="500"/>
                                        <p:tgtEl>
                                          <p:spTgt spid="77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5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8" dur="5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5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90" fill="hold"/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90" fill="hold"/>
                                        <p:tgtEl>
                                          <p:spTgt spid="7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9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9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90" fill="hold"/>
                                        <p:tgtEl>
                                          <p:spTgt spid="7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90" fill="hold"/>
                                        <p:tgtEl>
                                          <p:spTgt spid="7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90" fill="hold"/>
                                        <p:tgtEl>
                                          <p:spTgt spid="7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78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3" dur="300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4" dur="300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300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5"/>
                  </p:tgtEl>
                </p:cond>
              </p:nextCondLst>
            </p:seq>
          </p:childTnLst>
        </p:cTn>
      </p:par>
    </p:tnLst>
    <p:bldLst>
      <p:bldP spid="77839" grpId="0"/>
      <p:bldP spid="77841" grpId="0" animBg="1"/>
      <p:bldP spid="77842" grpId="0" animBg="1"/>
      <p:bldP spid="77842" grpId="1" animBg="1"/>
      <p:bldP spid="77843" grpId="0" animBg="1"/>
      <p:bldP spid="77843" grpId="1" animBg="1"/>
      <p:bldP spid="77844" grpId="0" animBg="1"/>
      <p:bldP spid="77844" grpId="1" animBg="1"/>
      <p:bldP spid="77845" grpId="0" animBg="1"/>
      <p:bldP spid="77845" grpId="1" animBg="1"/>
      <p:bldP spid="77846" grpId="0" animBg="1"/>
      <p:bldP spid="77846" grpId="1" animBg="1"/>
      <p:bldP spid="77847" grpId="0" animBg="1"/>
      <p:bldP spid="77847" grpId="1" animBg="1"/>
      <p:bldP spid="77848" grpId="0" animBg="1"/>
      <p:bldP spid="77848" grpId="1" animBg="1"/>
      <p:bldP spid="77849" grpId="0" animBg="1"/>
      <p:bldP spid="77849" grpId="1" animBg="1"/>
      <p:bldP spid="77850" grpId="0" animBg="1"/>
      <p:bldP spid="77850" grpId="1" animBg="1"/>
      <p:bldP spid="7785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676</Words>
  <Application>Microsoft Office PowerPoint</Application>
  <PresentationFormat>On-screen Show (4:3)</PresentationFormat>
  <Paragraphs>150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.VnTime</vt:lpstr>
      <vt:lpstr>.VnTimeTimes New Roman</vt:lpstr>
      <vt:lpstr>.VnUniverse</vt:lpstr>
      <vt:lpstr>Arial</vt:lpstr>
      <vt:lpstr>Arial Black</vt:lpstr>
      <vt:lpstr>Calibri</vt:lpstr>
      <vt:lpstr>Times New Roman</vt:lpstr>
      <vt:lpstr>UVN Giong Song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con cùng vận động nhẹ nhàng theo lời bài hát: “đồ chơi của em”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27</cp:revision>
  <dcterms:created xsi:type="dcterms:W3CDTF">2021-09-12T10:29:39Z</dcterms:created>
  <dcterms:modified xsi:type="dcterms:W3CDTF">2025-04-12T09:15:56Z</dcterms:modified>
</cp:coreProperties>
</file>