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7" r:id="rId2"/>
    <p:sldId id="256" r:id="rId3"/>
    <p:sldId id="288" r:id="rId4"/>
    <p:sldId id="290" r:id="rId5"/>
    <p:sldId id="293" r:id="rId6"/>
    <p:sldId id="292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291" r:id="rId17"/>
    <p:sldId id="303" r:id="rId18"/>
    <p:sldId id="305" r:id="rId19"/>
    <p:sldId id="306" r:id="rId20"/>
    <p:sldId id="307" r:id="rId21"/>
    <p:sldId id="308" r:id="rId22"/>
    <p:sldId id="309" r:id="rId23"/>
    <p:sldId id="279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44" autoAdjust="0"/>
    <p:restoredTop sz="94660"/>
  </p:normalViewPr>
  <p:slideViewPr>
    <p:cSldViewPr>
      <p:cViewPr varScale="1">
        <p:scale>
          <a:sx n="59" d="100"/>
          <a:sy n="59" d="100"/>
        </p:scale>
        <p:origin x="109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B4225-51AC-4579-8314-BF64B7857F4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A5D8A-440D-40CB-9162-5E4FDB3B9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7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09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A5D8A-440D-40CB-9162-5E4FDB3B93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10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BC75-0111-4294-ADED-461E0CB2C0F4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BC75-0111-4294-ADED-461E0CB2C0F4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4692C-2E20-482D-BF75-835E0342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" y="0"/>
            <a:ext cx="8986165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00200" y="1676400"/>
            <a:ext cx="6096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NGỌC THỤY</a:t>
            </a:r>
          </a:p>
          <a:p>
            <a:pPr algn="ctr"/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75" indent="-179388">
              <a:spcBef>
                <a:spcPct val="50000"/>
              </a:spcBef>
              <a:tabLst>
                <a:tab pos="358775" algn="l"/>
                <a:tab pos="441325" algn="l"/>
              </a:tabLst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75" indent="-179388">
              <a:spcBef>
                <a:spcPct val="50000"/>
              </a:spcBef>
              <a:tabLst>
                <a:tab pos="358775" algn="l"/>
                <a:tab pos="441325" algn="l"/>
              </a:tabLst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75" indent="-179388">
              <a:spcBef>
                <a:spcPct val="50000"/>
              </a:spcBef>
              <a:tabLst>
                <a:tab pos="358775" algn="l"/>
                <a:tab pos="441325" algn="l"/>
              </a:tabLst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chuyến thăm quan</a:t>
            </a:r>
          </a:p>
          <a:p>
            <a:pPr marL="358775" indent="-179388">
              <a:spcBef>
                <a:spcPct val="50000"/>
              </a:spcBef>
              <a:tabLst>
                <a:tab pos="358775" algn="l"/>
                <a:tab pos="441325" algn="l"/>
              </a:tabLst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vi-VN" altLang="en-US" sz="2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75" indent="-179388">
              <a:spcBef>
                <a:spcPct val="50000"/>
              </a:spcBef>
              <a:tabLst>
                <a:tab pos="358775" algn="l"/>
                <a:tab pos="441325" algn="l"/>
              </a:tabLst>
            </a:pPr>
            <a:endParaRPr lang="vi-VN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75" indent="-179388">
              <a:spcBef>
                <a:spcPct val="50000"/>
              </a:spcBef>
              <a:tabLst>
                <a:tab pos="358775" algn="l"/>
                <a:tab pos="441325" algn="l"/>
              </a:tabLst>
            </a:pPr>
            <a:r>
              <a:rPr lang="vi-VN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Năm học: 2024-2025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6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22229" cy="7097486"/>
          </a:xfrm>
        </p:spPr>
      </p:pic>
      <p:sp>
        <p:nvSpPr>
          <p:cNvPr id="5" name="TextBox 4"/>
          <p:cNvSpPr txBox="1"/>
          <p:nvPr/>
        </p:nvSpPr>
        <p:spPr>
          <a:xfrm>
            <a:off x="457200" y="274638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+mj-lt"/>
              </a:rPr>
              <a:t>Đúng 6h ..... Nên cô Hằng đón xe luôn ở đó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802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457200" y="274638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Loan thấy bên đường ... Loan bị các vết xước nhẹ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3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57200" y="274638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 ôm Loan vào lòng....” Con nên nhớ khi đi..... Rất nguy hiểm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1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9600" y="4572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chuyến đi thăm quan đó.Loan luôn nghe lời mẹ. Loan được đi thăm....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20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86"/>
            <a:ext cx="8991600" cy="6821214"/>
          </a:xfrm>
        </p:spPr>
      </p:pic>
      <p:sp>
        <p:nvSpPr>
          <p:cNvPr id="5" name="TextBox 4"/>
          <p:cNvSpPr txBox="1"/>
          <p:nvPr/>
        </p:nvSpPr>
        <p:spPr>
          <a:xfrm>
            <a:off x="609600" y="274638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Loan được ngắm cảnh Hồ Gươm.. Loan hiểu thêm một điều khi ngồi tàu xe không được thò đầu thò tay ra ngoài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6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0" y="27463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 về nhà Loan kể cho các bạn nghe ...... Không được thò đầu thò tay ra ngoài.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117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1371600" y="1406752"/>
            <a:ext cx="64008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 </a:t>
            </a:r>
          </a:p>
          <a:p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trích dẫn và đàm thoại</a:t>
            </a:r>
            <a:endParaRPr lang="vi-V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32004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Bạn Loan được bố mẹ cho đi đâu:?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41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1371600" y="1406752"/>
            <a:ext cx="64008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 </a:t>
            </a:r>
          </a:p>
          <a:p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trích dẫn và đàm thoại</a:t>
            </a:r>
            <a:endParaRPr lang="vi-V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32004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Loan say xe nên mẹ cho Loan ngồi ở vị trí nào trên xe?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6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1371600" y="1406752"/>
            <a:ext cx="64008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 </a:t>
            </a:r>
          </a:p>
          <a:p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trích dẫn và đàm thoại</a:t>
            </a:r>
            <a:endParaRPr lang="vi-V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32004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Khi xe dừng lại để đón cô Hằng thì Loan đã nhìn thấy cái gì??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45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1371600" y="1406752"/>
            <a:ext cx="64008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 </a:t>
            </a:r>
          </a:p>
          <a:p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trích dẫn và đàm thoại</a:t>
            </a:r>
            <a:endParaRPr lang="vi-V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32004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Loan đã làm gì khi nhìn thấy cành Hoa bằng Lăng?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09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vi-VN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và trẻ vận động bài: </a:t>
            </a:r>
          </a:p>
          <a:p>
            <a:pPr>
              <a:spcBef>
                <a:spcPct val="50000"/>
              </a:spcBef>
            </a:pPr>
            <a:r>
              <a:rPr lang="vi-VN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tập lái ô tô</a:t>
            </a:r>
            <a:endParaRPr lang="en-US" alt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lile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5486400"/>
            <a:ext cx="838200" cy="1066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2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1371600" y="1406752"/>
            <a:ext cx="64008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 </a:t>
            </a:r>
          </a:p>
          <a:p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trích dẫn và đàm thoại</a:t>
            </a:r>
            <a:endParaRPr lang="vi-V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32004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Điều gì đã sảy ra?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76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16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2585357" y="3059668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3: cho trẻ xem video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78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ruyện một chuyến tham quan - Truyen Mot chuyen tham quan - Thiếu nhi TV (4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0"/>
            <a:ext cx="8839200" cy="6126163"/>
          </a:xfrm>
        </p:spPr>
      </p:pic>
    </p:spTree>
    <p:extLst>
      <p:ext uri="{BB962C8B-B14F-4D97-AF65-F5344CB8AC3E}">
        <p14:creationId xmlns:p14="http://schemas.microsoft.com/office/powerpoint/2010/main" val="33663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6324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rgbClr val="1B1BCF"/>
                </a:solidFill>
                <a:latin typeface="Times New Roman" pitchFamily="18" charset="0"/>
                <a:cs typeface="Times New Roman" pitchFamily="18" charset="0"/>
              </a:rPr>
              <a:t>Xin chào và hẹn gặp lại các  con vào tiết học sau!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172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1371600" y="1406752"/>
            <a:ext cx="6400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 </a:t>
            </a:r>
          </a:p>
          <a:p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truyện lần 1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bằng điệu bộ cử chỉ cho trẻ nghe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con vừa nghe câu truyện gì?</a:t>
            </a:r>
          </a:p>
        </p:txBody>
      </p:sp>
    </p:spTree>
    <p:extLst>
      <p:ext uri="{BB962C8B-B14F-4D97-AF65-F5344CB8AC3E}">
        <p14:creationId xmlns:p14="http://schemas.microsoft.com/office/powerpoint/2010/main" val="335595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1371600" y="1406752"/>
            <a:ext cx="6400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 </a:t>
            </a:r>
          </a:p>
          <a:p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truyện lần 2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bằng tranh minh họa cho trẻ nghe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con có ấn tượng gì về câu truyện này?</a:t>
            </a:r>
          </a:p>
        </p:txBody>
      </p:sp>
    </p:spTree>
    <p:extLst>
      <p:ext uri="{BB962C8B-B14F-4D97-AF65-F5344CB8AC3E}">
        <p14:creationId xmlns:p14="http://schemas.microsoft.com/office/powerpoint/2010/main" val="153635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2762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98" y="0"/>
            <a:ext cx="9189298" cy="6858000"/>
          </a:xfrm>
        </p:spPr>
      </p:pic>
      <p:sp>
        <p:nvSpPr>
          <p:cNvPr id="5" name="TextBox 4"/>
          <p:cNvSpPr txBox="1"/>
          <p:nvPr/>
        </p:nvSpPr>
        <p:spPr>
          <a:xfrm>
            <a:off x="304800" y="274638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+mj-lt"/>
              </a:rPr>
              <a:t>Bé loan học lớp 5 tuổi....hai mẹ con chuẩn bị để đi thăm quan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472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85800" y="3810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 trở Loan và mẹ đến cơ quan me.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57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43" y="0"/>
            <a:ext cx="9143999" cy="6858000"/>
          </a:xfrm>
        </p:spPr>
      </p:pic>
      <p:sp>
        <p:nvSpPr>
          <p:cNvPr id="6" name="Rectangle 5"/>
          <p:cNvSpPr/>
          <p:nvPr/>
        </p:nvSpPr>
        <p:spPr>
          <a:xfrm>
            <a:off x="3226118" y="324433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74638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Loan chào Bố và lên xe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5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457200" y="274638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Loan say xe.... Cho thoáng Hỏi Loan đủ thứ truyện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22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83CDE35-B174-46C7-BC47-68F968A6F07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em\uFFFD\uFFFD{4A880D67-CE01-44C0-8B53-55377E23D0D7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PRESENTATION_TITLE" val="Kien con di o to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2&lt;/action&gt;&lt;slide&gt;282&lt;/slide&gt;&lt;/nextAction&gt;&lt;prevAction&gt;&lt;action&gt;0&lt;/action&gt;&lt;/prevAction&gt;&lt;lock&gt;0&lt;/lock&gt;&lt;/BranchingProperties&gt;&#10;"/>
  <p:tag name="GENSWF_SLIDE_UID" val="{D244AB6E-D2C1-4E60-89C7-19724E84CCA0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BRANCHING_PROPERTIES" val="&lt;BranchingProperties&gt;&lt;nextAction&gt;&lt;action&gt;0&lt;/action&gt;&lt;/nextAction&gt;&lt;prevAction&gt;&lt;action&gt;2&lt;/action&gt;&lt;slide&gt;285&lt;/slide&gt;&lt;/prevAction&gt;&lt;lock&gt;0&lt;/lock&gt;&lt;/BranchingProperties&gt;&#10;"/>
  <p:tag name="GENSWF_SLIDE_UID" val="{21D286B1-343E-45C8-A67B-6BEE97BF285B}:27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366</Words>
  <Application>Microsoft Office PowerPoint</Application>
  <PresentationFormat>On-screen Show (4:3)</PresentationFormat>
  <Paragraphs>55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Xin chào và hẹn gặp lại các  con vào tiết học sau!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Kien con di o to</dc:title>
  <dc:creator>khanhvd</dc:creator>
  <cp:lastModifiedBy>Admin</cp:lastModifiedBy>
  <cp:revision>55</cp:revision>
  <dcterms:created xsi:type="dcterms:W3CDTF">2017-06-22T13:18:45Z</dcterms:created>
  <dcterms:modified xsi:type="dcterms:W3CDTF">2025-02-26T09:48:26Z</dcterms:modified>
</cp:coreProperties>
</file>