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6" r:id="rId2"/>
  </p:sldMasterIdLst>
  <p:notesMasterIdLst>
    <p:notesMasterId r:id="rId12"/>
  </p:notesMasterIdLst>
  <p:sldIdLst>
    <p:sldId id="256" r:id="rId3"/>
    <p:sldId id="259" r:id="rId4"/>
    <p:sldId id="260" r:id="rId5"/>
    <p:sldId id="262" r:id="rId6"/>
    <p:sldId id="315" r:id="rId7"/>
    <p:sldId id="316" r:id="rId8"/>
    <p:sldId id="266" r:id="rId9"/>
    <p:sldId id="324" r:id="rId10"/>
    <p:sldId id="290" r:id="rId11"/>
  </p:sldIdLst>
  <p:sldSz cx="9144000" cy="5143500" type="screen16x9"/>
  <p:notesSz cx="6858000" cy="9144000"/>
  <p:embeddedFontLst>
    <p:embeddedFont>
      <p:font typeface="Lilita One" charset="0"/>
      <p:regular r:id="rId13"/>
    </p:embeddedFont>
    <p:embeddedFont>
      <p:font typeface="Roboto Condensed" charset="0"/>
      <p:regular r:id="rId14"/>
    </p:embeddedFont>
    <p:embeddedFont>
      <p:font typeface="Poppins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7CDE235-1F4E-4076-9429-DBE00BD173A4}">
  <a:tblStyle styleId="{E7CDE235-1F4E-4076-9429-DBE00BD173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0058" autoAdjust="0"/>
  </p:normalViewPr>
  <p:slideViewPr>
    <p:cSldViewPr snapToGrid="0">
      <p:cViewPr>
        <p:scale>
          <a:sx n="92" d="100"/>
          <a:sy n="92" d="100"/>
        </p:scale>
        <p:origin x="-42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58219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113a0b7ef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113a0b7ef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113a5673f4f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1" name="Google Shape;1261;g113a5673f4f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1136d305470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1136d305470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113a5673f4f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113a5673f4f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845;gacae539fd4_4_697:notes">
            <a:extLst>
              <a:ext uri="{FF2B5EF4-FFF2-40B4-BE49-F238E27FC236}">
                <a16:creationId xmlns:a16="http://schemas.microsoft.com/office/drawing/2014/main" xmlns="" id="{B8D3BC62-776C-4369-BC9C-DB3DCF01F5E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Google Shape;846;gacae539fd4_4_697:notes">
            <a:extLst>
              <a:ext uri="{FF2B5EF4-FFF2-40B4-BE49-F238E27FC236}">
                <a16:creationId xmlns:a16="http://schemas.microsoft.com/office/drawing/2014/main" xmlns="" id="{12D0C071-B183-4D36-9E73-2C2432ADEB5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g113a5673f4f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Google Shape;1844;g113a5673f4f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8" name="Google Shape;3258;g1136d305470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9" name="Google Shape;3259;g1136d305470_0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11" name="Google Shape;11;p2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13" name="Google Shape;13;p2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1250100" y="1441725"/>
            <a:ext cx="5322300" cy="24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1250100" y="3875800"/>
            <a:ext cx="53223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72D3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2_1_1_1">
    <p:bg>
      <p:bgPr>
        <a:solidFill>
          <a:schemeClr val="dk2"/>
        </a:solidFill>
        <a:effectLst/>
      </p:bgPr>
    </p:bg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3" name="Google Shape;1023;p35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1024" name="Google Shape;1024;p35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5" name="Google Shape;1025;p35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1026" name="Google Shape;1026;p35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7" name="Google Shape;1027;p35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8" name="Google Shape;1028;p35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9" name="Google Shape;1029;p35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0" name="Google Shape;1030;p35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1" name="Google Shape;1031;p35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2" name="Google Shape;1032;p35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3" name="Google Shape;1033;p35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4" name="Google Shape;1034;p35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5" name="Google Shape;1035;p35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6" name="Google Shape;1036;p35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7" name="Google Shape;1037;p35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8" name="Google Shape;1038;p35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9" name="Google Shape;1039;p35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0" name="Google Shape;1040;p35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1" name="Google Shape;1041;p35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2" name="Google Shape;1042;p35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3" name="Google Shape;1043;p35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4" name="Google Shape;1044;p35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5" name="Google Shape;1045;p35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6" name="Google Shape;1046;p35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47" name="Google Shape;1047;p35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48" name="Google Shape;1048;p35"/>
          <p:cNvGrpSpPr/>
          <p:nvPr/>
        </p:nvGrpSpPr>
        <p:grpSpPr>
          <a:xfrm rot="-1328026" flipH="1">
            <a:off x="2709650" y="-173598"/>
            <a:ext cx="3880551" cy="2061360"/>
            <a:chOff x="-414611" y="-234423"/>
            <a:chExt cx="4662232" cy="2476592"/>
          </a:xfrm>
        </p:grpSpPr>
        <p:grpSp>
          <p:nvGrpSpPr>
            <p:cNvPr id="1049" name="Google Shape;1049;p35"/>
            <p:cNvGrpSpPr/>
            <p:nvPr/>
          </p:nvGrpSpPr>
          <p:grpSpPr>
            <a:xfrm>
              <a:off x="-414611" y="-234423"/>
              <a:ext cx="4662232" cy="2476592"/>
              <a:chOff x="-414611" y="-234423"/>
              <a:chExt cx="4662232" cy="2476592"/>
            </a:xfrm>
          </p:grpSpPr>
          <p:sp>
            <p:nvSpPr>
              <p:cNvPr id="1050" name="Google Shape;1050;p35"/>
              <p:cNvSpPr/>
              <p:nvPr/>
            </p:nvSpPr>
            <p:spPr>
              <a:xfrm rot="-1139945">
                <a:off x="-369483" y="482665"/>
                <a:ext cx="4571976" cy="1042415"/>
              </a:xfrm>
              <a:custGeom>
                <a:avLst/>
                <a:gdLst/>
                <a:ahLst/>
                <a:cxnLst/>
                <a:rect l="l" t="t" r="r" b="b"/>
                <a:pathLst>
                  <a:path w="72350" h="16530" extrusionOk="0">
                    <a:moveTo>
                      <a:pt x="72031" y="0"/>
                    </a:moveTo>
                    <a:cubicBezTo>
                      <a:pt x="71980" y="0"/>
                      <a:pt x="71929" y="13"/>
                      <a:pt x="71882" y="40"/>
                    </a:cubicBezTo>
                    <a:cubicBezTo>
                      <a:pt x="69735" y="1269"/>
                      <a:pt x="67550" y="2401"/>
                      <a:pt x="65287" y="3396"/>
                    </a:cubicBezTo>
                    <a:lnTo>
                      <a:pt x="65228" y="3279"/>
                    </a:lnTo>
                    <a:lnTo>
                      <a:pt x="60253" y="5386"/>
                    </a:lnTo>
                    <a:cubicBezTo>
                      <a:pt x="59784" y="5542"/>
                      <a:pt x="59316" y="5698"/>
                      <a:pt x="58848" y="5854"/>
                    </a:cubicBezTo>
                    <a:cubicBezTo>
                      <a:pt x="58614" y="5933"/>
                      <a:pt x="58399" y="5991"/>
                      <a:pt x="58165" y="6069"/>
                    </a:cubicBezTo>
                    <a:lnTo>
                      <a:pt x="58048" y="5815"/>
                    </a:lnTo>
                    <a:lnTo>
                      <a:pt x="52487" y="7415"/>
                    </a:lnTo>
                    <a:lnTo>
                      <a:pt x="52526" y="7571"/>
                    </a:lnTo>
                    <a:cubicBezTo>
                      <a:pt x="51765" y="7728"/>
                      <a:pt x="50985" y="7884"/>
                      <a:pt x="50204" y="8020"/>
                    </a:cubicBezTo>
                    <a:lnTo>
                      <a:pt x="50185" y="7845"/>
                    </a:lnTo>
                    <a:lnTo>
                      <a:pt x="44390" y="8274"/>
                    </a:lnTo>
                    <a:lnTo>
                      <a:pt x="44448" y="8840"/>
                    </a:lnTo>
                    <a:cubicBezTo>
                      <a:pt x="43707" y="8918"/>
                      <a:pt x="42946" y="8976"/>
                      <a:pt x="42204" y="9035"/>
                    </a:cubicBezTo>
                    <a:lnTo>
                      <a:pt x="42165" y="8625"/>
                    </a:lnTo>
                    <a:lnTo>
                      <a:pt x="36370" y="8606"/>
                    </a:lnTo>
                    <a:lnTo>
                      <a:pt x="36370" y="9210"/>
                    </a:lnTo>
                    <a:cubicBezTo>
                      <a:pt x="35473" y="9191"/>
                      <a:pt x="34575" y="9171"/>
                      <a:pt x="33678" y="9132"/>
                    </a:cubicBezTo>
                    <a:lnTo>
                      <a:pt x="33678" y="8879"/>
                    </a:lnTo>
                    <a:lnTo>
                      <a:pt x="27902" y="8352"/>
                    </a:lnTo>
                    <a:lnTo>
                      <a:pt x="27883" y="8684"/>
                    </a:lnTo>
                    <a:cubicBezTo>
                      <a:pt x="27044" y="8586"/>
                      <a:pt x="26205" y="8469"/>
                      <a:pt x="25366" y="8352"/>
                    </a:cubicBezTo>
                    <a:lnTo>
                      <a:pt x="25385" y="7806"/>
                    </a:lnTo>
                    <a:lnTo>
                      <a:pt x="19649" y="6947"/>
                    </a:lnTo>
                    <a:lnTo>
                      <a:pt x="19590" y="7298"/>
                    </a:lnTo>
                    <a:cubicBezTo>
                      <a:pt x="18751" y="7103"/>
                      <a:pt x="17932" y="6928"/>
                      <a:pt x="17132" y="6713"/>
                    </a:cubicBezTo>
                    <a:lnTo>
                      <a:pt x="17151" y="6557"/>
                    </a:lnTo>
                    <a:lnTo>
                      <a:pt x="11610" y="4879"/>
                    </a:lnTo>
                    <a:lnTo>
                      <a:pt x="11532" y="5152"/>
                    </a:lnTo>
                    <a:cubicBezTo>
                      <a:pt x="10556" y="4859"/>
                      <a:pt x="9639" y="4547"/>
                      <a:pt x="8800" y="4255"/>
                    </a:cubicBezTo>
                    <a:lnTo>
                      <a:pt x="8878" y="3942"/>
                    </a:lnTo>
                    <a:lnTo>
                      <a:pt x="3551" y="1679"/>
                    </a:lnTo>
                    <a:lnTo>
                      <a:pt x="3356" y="2167"/>
                    </a:lnTo>
                    <a:cubicBezTo>
                      <a:pt x="1522" y="1367"/>
                      <a:pt x="488" y="820"/>
                      <a:pt x="469" y="820"/>
                    </a:cubicBezTo>
                    <a:cubicBezTo>
                      <a:pt x="427" y="797"/>
                      <a:pt x="381" y="785"/>
                      <a:pt x="336" y="785"/>
                    </a:cubicBezTo>
                    <a:cubicBezTo>
                      <a:pt x="234" y="785"/>
                      <a:pt x="132" y="843"/>
                      <a:pt x="78" y="938"/>
                    </a:cubicBezTo>
                    <a:cubicBezTo>
                      <a:pt x="0" y="1094"/>
                      <a:pt x="59" y="1269"/>
                      <a:pt x="195" y="1347"/>
                    </a:cubicBezTo>
                    <a:cubicBezTo>
                      <a:pt x="215" y="1347"/>
                      <a:pt x="1269" y="1894"/>
                      <a:pt x="3142" y="2713"/>
                    </a:cubicBezTo>
                    <a:lnTo>
                      <a:pt x="839" y="8528"/>
                    </a:lnTo>
                    <a:cubicBezTo>
                      <a:pt x="740" y="8760"/>
                      <a:pt x="922" y="8978"/>
                      <a:pt x="1147" y="8978"/>
                    </a:cubicBezTo>
                    <a:cubicBezTo>
                      <a:pt x="1187" y="8978"/>
                      <a:pt x="1228" y="8971"/>
                      <a:pt x="1269" y="8957"/>
                    </a:cubicBezTo>
                    <a:lnTo>
                      <a:pt x="4117" y="7728"/>
                    </a:lnTo>
                    <a:cubicBezTo>
                      <a:pt x="4157" y="7713"/>
                      <a:pt x="4198" y="7705"/>
                      <a:pt x="4239" y="7705"/>
                    </a:cubicBezTo>
                    <a:cubicBezTo>
                      <a:pt x="4357" y="7705"/>
                      <a:pt x="4469" y="7767"/>
                      <a:pt x="4527" y="7884"/>
                    </a:cubicBezTo>
                    <a:lnTo>
                      <a:pt x="6185" y="11045"/>
                    </a:lnTo>
                    <a:cubicBezTo>
                      <a:pt x="6247" y="11160"/>
                      <a:pt x="6362" y="11215"/>
                      <a:pt x="6475" y="11215"/>
                    </a:cubicBezTo>
                    <a:cubicBezTo>
                      <a:pt x="6612" y="11215"/>
                      <a:pt x="6748" y="11135"/>
                      <a:pt x="6790" y="10986"/>
                    </a:cubicBezTo>
                    <a:lnTo>
                      <a:pt x="8624" y="4859"/>
                    </a:lnTo>
                    <a:cubicBezTo>
                      <a:pt x="9463" y="5152"/>
                      <a:pt x="10381" y="5445"/>
                      <a:pt x="11376" y="5757"/>
                    </a:cubicBezTo>
                    <a:lnTo>
                      <a:pt x="9639" y="12001"/>
                    </a:lnTo>
                    <a:cubicBezTo>
                      <a:pt x="9578" y="12229"/>
                      <a:pt x="9743" y="12421"/>
                      <a:pt x="9938" y="12421"/>
                    </a:cubicBezTo>
                    <a:cubicBezTo>
                      <a:pt x="9993" y="12421"/>
                      <a:pt x="10051" y="12406"/>
                      <a:pt x="10107" y="12371"/>
                    </a:cubicBezTo>
                    <a:lnTo>
                      <a:pt x="12819" y="10849"/>
                    </a:lnTo>
                    <a:cubicBezTo>
                      <a:pt x="12872" y="10823"/>
                      <a:pt x="12926" y="10810"/>
                      <a:pt x="12978" y="10810"/>
                    </a:cubicBezTo>
                    <a:cubicBezTo>
                      <a:pt x="13084" y="10810"/>
                      <a:pt x="13184" y="10862"/>
                      <a:pt x="13249" y="10967"/>
                    </a:cubicBezTo>
                    <a:lnTo>
                      <a:pt x="15239" y="13913"/>
                    </a:lnTo>
                    <a:cubicBezTo>
                      <a:pt x="15303" y="14017"/>
                      <a:pt x="15404" y="14066"/>
                      <a:pt x="15505" y="14066"/>
                    </a:cubicBezTo>
                    <a:cubicBezTo>
                      <a:pt x="15648" y="14066"/>
                      <a:pt x="15790" y="13968"/>
                      <a:pt x="15824" y="13796"/>
                    </a:cubicBezTo>
                    <a:lnTo>
                      <a:pt x="17015" y="7318"/>
                    </a:lnTo>
                    <a:cubicBezTo>
                      <a:pt x="17834" y="7513"/>
                      <a:pt x="18654" y="7708"/>
                      <a:pt x="19512" y="7884"/>
                    </a:cubicBezTo>
                    <a:lnTo>
                      <a:pt x="18712" y="14225"/>
                    </a:lnTo>
                    <a:cubicBezTo>
                      <a:pt x="18684" y="14437"/>
                      <a:pt x="18850" y="14588"/>
                      <a:pt x="19033" y="14588"/>
                    </a:cubicBezTo>
                    <a:cubicBezTo>
                      <a:pt x="19103" y="14588"/>
                      <a:pt x="19174" y="14566"/>
                      <a:pt x="19239" y="14518"/>
                    </a:cubicBezTo>
                    <a:lnTo>
                      <a:pt x="21697" y="12625"/>
                    </a:lnTo>
                    <a:cubicBezTo>
                      <a:pt x="21758" y="12573"/>
                      <a:pt x="21826" y="12548"/>
                      <a:pt x="21893" y="12548"/>
                    </a:cubicBezTo>
                    <a:cubicBezTo>
                      <a:pt x="21978" y="12548"/>
                      <a:pt x="22061" y="12588"/>
                      <a:pt x="22127" y="12664"/>
                    </a:cubicBezTo>
                    <a:lnTo>
                      <a:pt x="24527" y="15298"/>
                    </a:lnTo>
                    <a:cubicBezTo>
                      <a:pt x="24595" y="15374"/>
                      <a:pt x="24684" y="15408"/>
                      <a:pt x="24770" y="15408"/>
                    </a:cubicBezTo>
                    <a:cubicBezTo>
                      <a:pt x="24928" y="15408"/>
                      <a:pt x="25080" y="15292"/>
                      <a:pt x="25092" y="15103"/>
                    </a:cubicBezTo>
                    <a:lnTo>
                      <a:pt x="25327" y="8918"/>
                    </a:lnTo>
                    <a:cubicBezTo>
                      <a:pt x="26166" y="9035"/>
                      <a:pt x="27005" y="9152"/>
                      <a:pt x="27844" y="9249"/>
                    </a:cubicBezTo>
                    <a:lnTo>
                      <a:pt x="27395" y="15688"/>
                    </a:lnTo>
                    <a:cubicBezTo>
                      <a:pt x="27381" y="15891"/>
                      <a:pt x="27546" y="16029"/>
                      <a:pt x="27720" y="16029"/>
                    </a:cubicBezTo>
                    <a:cubicBezTo>
                      <a:pt x="27797" y="16029"/>
                      <a:pt x="27875" y="16002"/>
                      <a:pt x="27941" y="15942"/>
                    </a:cubicBezTo>
                    <a:lnTo>
                      <a:pt x="30283" y="13913"/>
                    </a:lnTo>
                    <a:cubicBezTo>
                      <a:pt x="30336" y="13859"/>
                      <a:pt x="30406" y="13834"/>
                      <a:pt x="30478" y="13834"/>
                    </a:cubicBezTo>
                    <a:cubicBezTo>
                      <a:pt x="30562" y="13834"/>
                      <a:pt x="30648" y="13869"/>
                      <a:pt x="30712" y="13932"/>
                    </a:cubicBezTo>
                    <a:lnTo>
                      <a:pt x="33268" y="16430"/>
                    </a:lnTo>
                    <a:cubicBezTo>
                      <a:pt x="33331" y="16499"/>
                      <a:pt x="33410" y="16530"/>
                      <a:pt x="33488" y="16530"/>
                    </a:cubicBezTo>
                    <a:cubicBezTo>
                      <a:pt x="33653" y="16530"/>
                      <a:pt x="33814" y="16394"/>
                      <a:pt x="33814" y="16196"/>
                    </a:cubicBezTo>
                    <a:lnTo>
                      <a:pt x="33678" y="9737"/>
                    </a:lnTo>
                    <a:lnTo>
                      <a:pt x="33678" y="9737"/>
                    </a:lnTo>
                    <a:cubicBezTo>
                      <a:pt x="34595" y="9776"/>
                      <a:pt x="35492" y="9796"/>
                      <a:pt x="36390" y="9796"/>
                    </a:cubicBezTo>
                    <a:lnTo>
                      <a:pt x="36526" y="15962"/>
                    </a:lnTo>
                    <a:cubicBezTo>
                      <a:pt x="36526" y="16156"/>
                      <a:pt x="36681" y="16281"/>
                      <a:pt x="36841" y="16281"/>
                    </a:cubicBezTo>
                    <a:cubicBezTo>
                      <a:pt x="36923" y="16281"/>
                      <a:pt x="37007" y="16249"/>
                      <a:pt x="37073" y="16176"/>
                    </a:cubicBezTo>
                    <a:lnTo>
                      <a:pt x="39238" y="13932"/>
                    </a:lnTo>
                    <a:cubicBezTo>
                      <a:pt x="39300" y="13871"/>
                      <a:pt x="39382" y="13842"/>
                      <a:pt x="39464" y="13842"/>
                    </a:cubicBezTo>
                    <a:cubicBezTo>
                      <a:pt x="39538" y="13842"/>
                      <a:pt x="39612" y="13866"/>
                      <a:pt x="39668" y="13913"/>
                    </a:cubicBezTo>
                    <a:lnTo>
                      <a:pt x="42438" y="16176"/>
                    </a:lnTo>
                    <a:cubicBezTo>
                      <a:pt x="42499" y="16231"/>
                      <a:pt x="42569" y="16255"/>
                      <a:pt x="42637" y="16255"/>
                    </a:cubicBezTo>
                    <a:cubicBezTo>
                      <a:pt x="42812" y="16255"/>
                      <a:pt x="42979" y="16099"/>
                      <a:pt x="42965" y="15903"/>
                    </a:cubicBezTo>
                    <a:lnTo>
                      <a:pt x="42282" y="9620"/>
                    </a:lnTo>
                    <a:cubicBezTo>
                      <a:pt x="43024" y="9562"/>
                      <a:pt x="43765" y="9503"/>
                      <a:pt x="44507" y="9425"/>
                    </a:cubicBezTo>
                    <a:lnTo>
                      <a:pt x="45072" y="15591"/>
                    </a:lnTo>
                    <a:cubicBezTo>
                      <a:pt x="45098" y="15766"/>
                      <a:pt x="45252" y="15877"/>
                      <a:pt x="45410" y="15877"/>
                    </a:cubicBezTo>
                    <a:cubicBezTo>
                      <a:pt x="45498" y="15877"/>
                      <a:pt x="45588" y="15843"/>
                      <a:pt x="45658" y="15766"/>
                    </a:cubicBezTo>
                    <a:lnTo>
                      <a:pt x="47629" y="13386"/>
                    </a:lnTo>
                    <a:cubicBezTo>
                      <a:pt x="47697" y="13306"/>
                      <a:pt x="47785" y="13266"/>
                      <a:pt x="47878" y="13266"/>
                    </a:cubicBezTo>
                    <a:cubicBezTo>
                      <a:pt x="47944" y="13266"/>
                      <a:pt x="48012" y="13287"/>
                      <a:pt x="48077" y="13327"/>
                    </a:cubicBezTo>
                    <a:lnTo>
                      <a:pt x="51004" y="15396"/>
                    </a:lnTo>
                    <a:cubicBezTo>
                      <a:pt x="51061" y="15434"/>
                      <a:pt x="51123" y="15451"/>
                      <a:pt x="51183" y="15451"/>
                    </a:cubicBezTo>
                    <a:cubicBezTo>
                      <a:pt x="51368" y="15451"/>
                      <a:pt x="51536" y="15285"/>
                      <a:pt x="51492" y="15064"/>
                    </a:cubicBezTo>
                    <a:lnTo>
                      <a:pt x="50302" y="8606"/>
                    </a:lnTo>
                    <a:cubicBezTo>
                      <a:pt x="51102" y="8469"/>
                      <a:pt x="51902" y="8293"/>
                      <a:pt x="52702" y="8118"/>
                    </a:cubicBezTo>
                    <a:lnTo>
                      <a:pt x="54692" y="14440"/>
                    </a:lnTo>
                    <a:cubicBezTo>
                      <a:pt x="54734" y="14589"/>
                      <a:pt x="54870" y="14668"/>
                      <a:pt x="55004" y="14668"/>
                    </a:cubicBezTo>
                    <a:cubicBezTo>
                      <a:pt x="55115" y="14668"/>
                      <a:pt x="55224" y="14613"/>
                      <a:pt x="55277" y="14498"/>
                    </a:cubicBezTo>
                    <a:lnTo>
                      <a:pt x="56721" y="11747"/>
                    </a:lnTo>
                    <a:cubicBezTo>
                      <a:pt x="56779" y="11631"/>
                      <a:pt x="56891" y="11569"/>
                      <a:pt x="57009" y="11569"/>
                    </a:cubicBezTo>
                    <a:cubicBezTo>
                      <a:pt x="57050" y="11569"/>
                      <a:pt x="57091" y="11576"/>
                      <a:pt x="57131" y="11591"/>
                    </a:cubicBezTo>
                    <a:lnTo>
                      <a:pt x="60428" y="12996"/>
                    </a:lnTo>
                    <a:cubicBezTo>
                      <a:pt x="60472" y="13016"/>
                      <a:pt x="60516" y="13025"/>
                      <a:pt x="60559" y="13025"/>
                    </a:cubicBezTo>
                    <a:cubicBezTo>
                      <a:pt x="60765" y="13025"/>
                      <a:pt x="60938" y="12812"/>
                      <a:pt x="60857" y="12586"/>
                    </a:cubicBezTo>
                    <a:lnTo>
                      <a:pt x="58379" y="6615"/>
                    </a:lnTo>
                    <a:cubicBezTo>
                      <a:pt x="58594" y="6557"/>
                      <a:pt x="58809" y="6479"/>
                      <a:pt x="59004" y="6420"/>
                    </a:cubicBezTo>
                    <a:cubicBezTo>
                      <a:pt x="59375" y="6303"/>
                      <a:pt x="59745" y="6186"/>
                      <a:pt x="60116" y="6050"/>
                    </a:cubicBezTo>
                    <a:lnTo>
                      <a:pt x="62906" y="12254"/>
                    </a:lnTo>
                    <a:cubicBezTo>
                      <a:pt x="62964" y="12379"/>
                      <a:pt x="63087" y="12442"/>
                      <a:pt x="63209" y="12442"/>
                    </a:cubicBezTo>
                    <a:cubicBezTo>
                      <a:pt x="63336" y="12442"/>
                      <a:pt x="63461" y="12374"/>
                      <a:pt x="63511" y="12235"/>
                    </a:cubicBezTo>
                    <a:lnTo>
                      <a:pt x="64604" y="9328"/>
                    </a:lnTo>
                    <a:cubicBezTo>
                      <a:pt x="64652" y="9198"/>
                      <a:pt x="64781" y="9122"/>
                      <a:pt x="64924" y="9122"/>
                    </a:cubicBezTo>
                    <a:cubicBezTo>
                      <a:pt x="64953" y="9122"/>
                      <a:pt x="64983" y="9126"/>
                      <a:pt x="65013" y="9132"/>
                    </a:cubicBezTo>
                    <a:lnTo>
                      <a:pt x="68428" y="10128"/>
                    </a:lnTo>
                    <a:cubicBezTo>
                      <a:pt x="68459" y="10136"/>
                      <a:pt x="68489" y="10140"/>
                      <a:pt x="68518" y="10140"/>
                    </a:cubicBezTo>
                    <a:cubicBezTo>
                      <a:pt x="68749" y="10140"/>
                      <a:pt x="68920" y="9884"/>
                      <a:pt x="68799" y="9659"/>
                    </a:cubicBezTo>
                    <a:lnTo>
                      <a:pt x="65579" y="3903"/>
                    </a:lnTo>
                    <a:cubicBezTo>
                      <a:pt x="67823" y="2908"/>
                      <a:pt x="70028" y="1796"/>
                      <a:pt x="72174" y="547"/>
                    </a:cubicBezTo>
                    <a:cubicBezTo>
                      <a:pt x="72311" y="469"/>
                      <a:pt x="72350" y="294"/>
                      <a:pt x="72272" y="138"/>
                    </a:cubicBezTo>
                    <a:cubicBezTo>
                      <a:pt x="72221" y="48"/>
                      <a:pt x="72127" y="0"/>
                      <a:pt x="720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1" name="Google Shape;1051;p35"/>
              <p:cNvGrpSpPr/>
              <p:nvPr/>
            </p:nvGrpSpPr>
            <p:grpSpPr>
              <a:xfrm rot="-1142745">
                <a:off x="-369111" y="482911"/>
                <a:ext cx="4571233" cy="1041922"/>
                <a:chOff x="1413100" y="2803075"/>
                <a:chExt cx="3100600" cy="706675"/>
              </a:xfrm>
            </p:grpSpPr>
            <p:sp>
              <p:nvSpPr>
                <p:cNvPr id="1052" name="Google Shape;1052;p35"/>
                <p:cNvSpPr/>
                <p:nvPr/>
              </p:nvSpPr>
              <p:spPr>
                <a:xfrm>
                  <a:off x="1413100" y="2803075"/>
                  <a:ext cx="3100600" cy="41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24" h="16755" extrusionOk="0">
                      <a:moveTo>
                        <a:pt x="123303" y="0"/>
                      </a:moveTo>
                      <a:cubicBezTo>
                        <a:pt x="123221" y="0"/>
                        <a:pt x="123134" y="23"/>
                        <a:pt x="123045" y="75"/>
                      </a:cubicBezTo>
                      <a:cubicBezTo>
                        <a:pt x="115973" y="4178"/>
                        <a:pt x="108501" y="7514"/>
                        <a:pt x="100762" y="10016"/>
                      </a:cubicBezTo>
                      <a:cubicBezTo>
                        <a:pt x="93624" y="12318"/>
                        <a:pt x="86319" y="13919"/>
                        <a:pt x="78913" y="14819"/>
                      </a:cubicBezTo>
                      <a:cubicBezTo>
                        <a:pt x="73669" y="15436"/>
                        <a:pt x="68398" y="15746"/>
                        <a:pt x="63130" y="15746"/>
                      </a:cubicBezTo>
                      <a:cubicBezTo>
                        <a:pt x="55297" y="15746"/>
                        <a:pt x="47471" y="15061"/>
                        <a:pt x="39752" y="13685"/>
                      </a:cubicBezTo>
                      <a:cubicBezTo>
                        <a:pt x="30179" y="12017"/>
                        <a:pt x="20772" y="9449"/>
                        <a:pt x="11665" y="6046"/>
                      </a:cubicBezTo>
                      <a:cubicBezTo>
                        <a:pt x="8029" y="4712"/>
                        <a:pt x="4427" y="3144"/>
                        <a:pt x="958" y="1410"/>
                      </a:cubicBezTo>
                      <a:cubicBezTo>
                        <a:pt x="881" y="1374"/>
                        <a:pt x="807" y="1358"/>
                        <a:pt x="736" y="1358"/>
                      </a:cubicBezTo>
                      <a:cubicBezTo>
                        <a:pt x="284" y="1358"/>
                        <a:pt x="0" y="2017"/>
                        <a:pt x="491" y="2277"/>
                      </a:cubicBezTo>
                      <a:cubicBezTo>
                        <a:pt x="3993" y="4045"/>
                        <a:pt x="7629" y="5613"/>
                        <a:pt x="11298" y="6980"/>
                      </a:cubicBezTo>
                      <a:cubicBezTo>
                        <a:pt x="20438" y="10416"/>
                        <a:pt x="29912" y="12985"/>
                        <a:pt x="39519" y="14653"/>
                      </a:cubicBezTo>
                      <a:cubicBezTo>
                        <a:pt x="47458" y="16054"/>
                        <a:pt x="55497" y="16721"/>
                        <a:pt x="63536" y="16754"/>
                      </a:cubicBezTo>
                      <a:cubicBezTo>
                        <a:pt x="68739" y="16754"/>
                        <a:pt x="73876" y="16454"/>
                        <a:pt x="79013" y="15820"/>
                      </a:cubicBezTo>
                      <a:cubicBezTo>
                        <a:pt x="86519" y="14919"/>
                        <a:pt x="93891" y="13285"/>
                        <a:pt x="101029" y="10983"/>
                      </a:cubicBezTo>
                      <a:cubicBezTo>
                        <a:pt x="108868" y="8448"/>
                        <a:pt x="116407" y="5079"/>
                        <a:pt x="123545" y="943"/>
                      </a:cubicBezTo>
                      <a:cubicBezTo>
                        <a:pt x="124024" y="661"/>
                        <a:pt x="123743" y="0"/>
                        <a:pt x="12330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3" name="Google Shape;1053;p35"/>
                <p:cNvSpPr/>
                <p:nvPr/>
              </p:nvSpPr>
              <p:spPr>
                <a:xfrm>
                  <a:off x="1448550" y="2875825"/>
                  <a:ext cx="347925" cy="40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17" h="16248" extrusionOk="0">
                      <a:moveTo>
                        <a:pt x="4810" y="1"/>
                      </a:moveTo>
                      <a:lnTo>
                        <a:pt x="140" y="11676"/>
                      </a:lnTo>
                      <a:cubicBezTo>
                        <a:pt x="1" y="12038"/>
                        <a:pt x="304" y="12424"/>
                        <a:pt x="661" y="12424"/>
                      </a:cubicBezTo>
                      <a:cubicBezTo>
                        <a:pt x="731" y="12424"/>
                        <a:pt x="803" y="12409"/>
                        <a:pt x="874" y="12376"/>
                      </a:cubicBezTo>
                      <a:lnTo>
                        <a:pt x="5778" y="10275"/>
                      </a:lnTo>
                      <a:cubicBezTo>
                        <a:pt x="5837" y="10249"/>
                        <a:pt x="5903" y="10237"/>
                        <a:pt x="5971" y="10237"/>
                      </a:cubicBezTo>
                      <a:cubicBezTo>
                        <a:pt x="6168" y="10237"/>
                        <a:pt x="6379" y="10343"/>
                        <a:pt x="6478" y="10542"/>
                      </a:cubicBezTo>
                      <a:lnTo>
                        <a:pt x="9313" y="15946"/>
                      </a:lnTo>
                      <a:cubicBezTo>
                        <a:pt x="9422" y="16147"/>
                        <a:pt x="9616" y="16248"/>
                        <a:pt x="9807" y="16248"/>
                      </a:cubicBezTo>
                      <a:cubicBezTo>
                        <a:pt x="10028" y="16248"/>
                        <a:pt x="10243" y="16114"/>
                        <a:pt x="10314" y="15846"/>
                      </a:cubicBezTo>
                      <a:lnTo>
                        <a:pt x="13917" y="3870"/>
                      </a:lnTo>
                      <a:lnTo>
                        <a:pt x="481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4" name="Google Shape;1054;p35"/>
                <p:cNvSpPr/>
                <p:nvPr/>
              </p:nvSpPr>
              <p:spPr>
                <a:xfrm>
                  <a:off x="1826325" y="3012600"/>
                  <a:ext cx="323750" cy="39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0" h="15640" extrusionOk="0">
                      <a:moveTo>
                        <a:pt x="3442" y="0"/>
                      </a:moveTo>
                      <a:lnTo>
                        <a:pt x="107" y="12109"/>
                      </a:lnTo>
                      <a:cubicBezTo>
                        <a:pt x="0" y="12482"/>
                        <a:pt x="297" y="12811"/>
                        <a:pt x="641" y="12811"/>
                      </a:cubicBezTo>
                      <a:cubicBezTo>
                        <a:pt x="729" y="12811"/>
                        <a:pt x="819" y="12790"/>
                        <a:pt x="907" y="12743"/>
                      </a:cubicBezTo>
                      <a:lnTo>
                        <a:pt x="5510" y="10141"/>
                      </a:lnTo>
                      <a:cubicBezTo>
                        <a:pt x="5602" y="10095"/>
                        <a:pt x="5701" y="10073"/>
                        <a:pt x="5798" y="10073"/>
                      </a:cubicBezTo>
                      <a:cubicBezTo>
                        <a:pt x="5983" y="10073"/>
                        <a:pt x="6157" y="10154"/>
                        <a:pt x="6244" y="10308"/>
                      </a:cubicBezTo>
                      <a:lnTo>
                        <a:pt x="9647" y="15378"/>
                      </a:lnTo>
                      <a:cubicBezTo>
                        <a:pt x="9771" y="15557"/>
                        <a:pt x="9951" y="15639"/>
                        <a:pt x="10125" y="15639"/>
                      </a:cubicBezTo>
                      <a:cubicBezTo>
                        <a:pt x="10373" y="15639"/>
                        <a:pt x="10608" y="15472"/>
                        <a:pt x="10647" y="15178"/>
                      </a:cubicBezTo>
                      <a:lnTo>
                        <a:pt x="12949" y="2869"/>
                      </a:lnTo>
                      <a:lnTo>
                        <a:pt x="3442" y="0"/>
                      </a:lnTo>
                      <a:close/>
                    </a:path>
                  </a:pathLst>
                </a:custGeom>
                <a:solidFill>
                  <a:srgbClr val="F198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5" name="Google Shape;1055;p35"/>
                <p:cNvSpPr/>
                <p:nvPr/>
              </p:nvSpPr>
              <p:spPr>
                <a:xfrm>
                  <a:off x="3659450" y="3051800"/>
                  <a:ext cx="361925" cy="37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7" h="15135" extrusionOk="0">
                      <a:moveTo>
                        <a:pt x="9541" y="0"/>
                      </a:moveTo>
                      <a:lnTo>
                        <a:pt x="1" y="2769"/>
                      </a:lnTo>
                      <a:lnTo>
                        <a:pt x="3803" y="14744"/>
                      </a:lnTo>
                      <a:cubicBezTo>
                        <a:pt x="3876" y="14999"/>
                        <a:pt x="4108" y="15135"/>
                        <a:pt x="4336" y="15135"/>
                      </a:cubicBezTo>
                      <a:cubicBezTo>
                        <a:pt x="4526" y="15135"/>
                        <a:pt x="4713" y="15041"/>
                        <a:pt x="4804" y="14844"/>
                      </a:cubicBezTo>
                      <a:lnTo>
                        <a:pt x="7272" y="10141"/>
                      </a:lnTo>
                      <a:cubicBezTo>
                        <a:pt x="7366" y="9954"/>
                        <a:pt x="7542" y="9848"/>
                        <a:pt x="7730" y="9848"/>
                      </a:cubicBezTo>
                      <a:cubicBezTo>
                        <a:pt x="7811" y="9848"/>
                        <a:pt x="7893" y="9868"/>
                        <a:pt x="7973" y="9907"/>
                      </a:cubicBezTo>
                      <a:lnTo>
                        <a:pt x="13610" y="12276"/>
                      </a:lnTo>
                      <a:cubicBezTo>
                        <a:pt x="13685" y="12310"/>
                        <a:pt x="13760" y="12326"/>
                        <a:pt x="13833" y="12326"/>
                      </a:cubicBezTo>
                      <a:cubicBezTo>
                        <a:pt x="14185" y="12326"/>
                        <a:pt x="14477" y="11962"/>
                        <a:pt x="14311" y="11575"/>
                      </a:cubicBezTo>
                      <a:lnTo>
                        <a:pt x="9541" y="0"/>
                      </a:lnTo>
                      <a:close/>
                    </a:path>
                  </a:pathLst>
                </a:custGeom>
                <a:solidFill>
                  <a:srgbClr val="F198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6" name="Google Shape;1056;p35"/>
                <p:cNvSpPr/>
                <p:nvPr/>
              </p:nvSpPr>
              <p:spPr>
                <a:xfrm>
                  <a:off x="2215525" y="3099325"/>
                  <a:ext cx="285625" cy="3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5" h="14524" extrusionOk="0">
                      <a:moveTo>
                        <a:pt x="1617" y="1"/>
                      </a:moveTo>
                      <a:lnTo>
                        <a:pt x="50" y="12476"/>
                      </a:lnTo>
                      <a:cubicBezTo>
                        <a:pt x="0" y="12845"/>
                        <a:pt x="296" y="13124"/>
                        <a:pt x="616" y="13124"/>
                      </a:cubicBezTo>
                      <a:cubicBezTo>
                        <a:pt x="729" y="13124"/>
                        <a:pt x="845" y="13089"/>
                        <a:pt x="950" y="13010"/>
                      </a:cubicBezTo>
                      <a:lnTo>
                        <a:pt x="5153" y="9741"/>
                      </a:lnTo>
                      <a:cubicBezTo>
                        <a:pt x="5254" y="9669"/>
                        <a:pt x="5368" y="9634"/>
                        <a:pt x="5480" y="9634"/>
                      </a:cubicBezTo>
                      <a:cubicBezTo>
                        <a:pt x="5628" y="9634"/>
                        <a:pt x="5774" y="9694"/>
                        <a:pt x="5887" y="9808"/>
                      </a:cubicBezTo>
                      <a:lnTo>
                        <a:pt x="9990" y="14344"/>
                      </a:lnTo>
                      <a:cubicBezTo>
                        <a:pt x="10103" y="14468"/>
                        <a:pt x="10249" y="14523"/>
                        <a:pt x="10394" y="14523"/>
                      </a:cubicBezTo>
                      <a:cubicBezTo>
                        <a:pt x="10679" y="14523"/>
                        <a:pt x="10957" y="14309"/>
                        <a:pt x="10957" y="13977"/>
                      </a:cubicBezTo>
                      <a:lnTo>
                        <a:pt x="11424" y="1468"/>
                      </a:lnTo>
                      <a:lnTo>
                        <a:pt x="1617" y="1"/>
                      </a:lnTo>
                      <a:close/>
                    </a:path>
                  </a:pathLst>
                </a:custGeom>
                <a:solidFill>
                  <a:srgbClr val="CDEA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7" name="Google Shape;1057;p35"/>
                <p:cNvSpPr/>
                <p:nvPr/>
              </p:nvSpPr>
              <p:spPr>
                <a:xfrm>
                  <a:off x="2587250" y="3160200"/>
                  <a:ext cx="275550" cy="3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2" h="13982" extrusionOk="0">
                      <a:moveTo>
                        <a:pt x="859" y="1"/>
                      </a:moveTo>
                      <a:lnTo>
                        <a:pt x="25" y="12543"/>
                      </a:lnTo>
                      <a:cubicBezTo>
                        <a:pt x="1" y="12897"/>
                        <a:pt x="295" y="13151"/>
                        <a:pt x="599" y="13151"/>
                      </a:cubicBezTo>
                      <a:cubicBezTo>
                        <a:pt x="724" y="13151"/>
                        <a:pt x="851" y="13108"/>
                        <a:pt x="959" y="13010"/>
                      </a:cubicBezTo>
                      <a:lnTo>
                        <a:pt x="4961" y="9507"/>
                      </a:lnTo>
                      <a:cubicBezTo>
                        <a:pt x="5057" y="9428"/>
                        <a:pt x="5183" y="9386"/>
                        <a:pt x="5310" y="9386"/>
                      </a:cubicBezTo>
                      <a:cubicBezTo>
                        <a:pt x="5450" y="9386"/>
                        <a:pt x="5591" y="9436"/>
                        <a:pt x="5695" y="9541"/>
                      </a:cubicBezTo>
                      <a:lnTo>
                        <a:pt x="10065" y="13811"/>
                      </a:lnTo>
                      <a:cubicBezTo>
                        <a:pt x="10183" y="13929"/>
                        <a:pt x="10326" y="13981"/>
                        <a:pt x="10464" y="13981"/>
                      </a:cubicBezTo>
                      <a:cubicBezTo>
                        <a:pt x="10753" y="13981"/>
                        <a:pt x="11022" y="13749"/>
                        <a:pt x="10999" y="13410"/>
                      </a:cubicBezTo>
                      <a:lnTo>
                        <a:pt x="10766" y="901"/>
                      </a:lnTo>
                      <a:lnTo>
                        <a:pt x="85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8" name="Google Shape;1058;p35"/>
                <p:cNvSpPr/>
                <p:nvPr/>
              </p:nvSpPr>
              <p:spPr>
                <a:xfrm>
                  <a:off x="2970625" y="3171050"/>
                  <a:ext cx="283100" cy="32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4" h="13123" extrusionOk="0">
                      <a:moveTo>
                        <a:pt x="1" y="0"/>
                      </a:moveTo>
                      <a:lnTo>
                        <a:pt x="267" y="12576"/>
                      </a:lnTo>
                      <a:cubicBezTo>
                        <a:pt x="267" y="12908"/>
                        <a:pt x="531" y="13122"/>
                        <a:pt x="816" y="13122"/>
                      </a:cubicBezTo>
                      <a:cubicBezTo>
                        <a:pt x="961" y="13122"/>
                        <a:pt x="1111" y="13067"/>
                        <a:pt x="1235" y="12943"/>
                      </a:cubicBezTo>
                      <a:lnTo>
                        <a:pt x="4904" y="9107"/>
                      </a:lnTo>
                      <a:cubicBezTo>
                        <a:pt x="5009" y="9002"/>
                        <a:pt x="5150" y="8952"/>
                        <a:pt x="5294" y="8952"/>
                      </a:cubicBezTo>
                      <a:cubicBezTo>
                        <a:pt x="5426" y="8952"/>
                        <a:pt x="5560" y="8994"/>
                        <a:pt x="5671" y="9073"/>
                      </a:cubicBezTo>
                      <a:lnTo>
                        <a:pt x="10375" y="12943"/>
                      </a:lnTo>
                      <a:cubicBezTo>
                        <a:pt x="10477" y="13036"/>
                        <a:pt x="10598" y="13077"/>
                        <a:pt x="10717" y="13077"/>
                      </a:cubicBezTo>
                      <a:cubicBezTo>
                        <a:pt x="11025" y="13077"/>
                        <a:pt x="11323" y="12803"/>
                        <a:pt x="11275" y="12443"/>
                      </a:cubicBezTo>
                      <a:lnTo>
                        <a:pt x="990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35"/>
                <p:cNvSpPr/>
                <p:nvPr/>
              </p:nvSpPr>
              <p:spPr>
                <a:xfrm>
                  <a:off x="3976350" y="2943375"/>
                  <a:ext cx="386300" cy="3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2" h="15650" extrusionOk="0">
                      <a:moveTo>
                        <a:pt x="9107" y="1"/>
                      </a:moveTo>
                      <a:lnTo>
                        <a:pt x="0" y="3870"/>
                      </a:lnTo>
                      <a:lnTo>
                        <a:pt x="5171" y="15312"/>
                      </a:lnTo>
                      <a:cubicBezTo>
                        <a:pt x="5269" y="15541"/>
                        <a:pt x="5471" y="15650"/>
                        <a:pt x="5672" y="15650"/>
                      </a:cubicBezTo>
                      <a:cubicBezTo>
                        <a:pt x="5880" y="15650"/>
                        <a:pt x="6086" y="15533"/>
                        <a:pt x="6171" y="15312"/>
                      </a:cubicBezTo>
                      <a:lnTo>
                        <a:pt x="8073" y="10342"/>
                      </a:lnTo>
                      <a:cubicBezTo>
                        <a:pt x="8153" y="10128"/>
                        <a:pt x="8361" y="9979"/>
                        <a:pt x="8578" y="9979"/>
                      </a:cubicBezTo>
                      <a:cubicBezTo>
                        <a:pt x="8632" y="9979"/>
                        <a:pt x="8686" y="9988"/>
                        <a:pt x="8740" y="10008"/>
                      </a:cubicBezTo>
                      <a:lnTo>
                        <a:pt x="14611" y="11709"/>
                      </a:lnTo>
                      <a:cubicBezTo>
                        <a:pt x="14663" y="11724"/>
                        <a:pt x="14715" y="11731"/>
                        <a:pt x="14765" y="11731"/>
                      </a:cubicBezTo>
                      <a:cubicBezTo>
                        <a:pt x="15160" y="11731"/>
                        <a:pt x="15452" y="11294"/>
                        <a:pt x="15244" y="10909"/>
                      </a:cubicBezTo>
                      <a:lnTo>
                        <a:pt x="91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35"/>
                <p:cNvSpPr/>
                <p:nvPr/>
              </p:nvSpPr>
              <p:spPr>
                <a:xfrm>
                  <a:off x="3313375" y="3138525"/>
                  <a:ext cx="305650" cy="34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6" h="13742" extrusionOk="0">
                      <a:moveTo>
                        <a:pt x="9907" y="0"/>
                      </a:moveTo>
                      <a:lnTo>
                        <a:pt x="0" y="734"/>
                      </a:lnTo>
                      <a:lnTo>
                        <a:pt x="1201" y="13243"/>
                      </a:lnTo>
                      <a:cubicBezTo>
                        <a:pt x="1222" y="13559"/>
                        <a:pt x="1482" y="13742"/>
                        <a:pt x="1746" y="13742"/>
                      </a:cubicBezTo>
                      <a:cubicBezTo>
                        <a:pt x="1901" y="13742"/>
                        <a:pt x="2058" y="13679"/>
                        <a:pt x="2169" y="13543"/>
                      </a:cubicBezTo>
                      <a:lnTo>
                        <a:pt x="5571" y="9474"/>
                      </a:lnTo>
                      <a:cubicBezTo>
                        <a:pt x="5668" y="9338"/>
                        <a:pt x="5822" y="9270"/>
                        <a:pt x="5980" y="9270"/>
                      </a:cubicBezTo>
                      <a:cubicBezTo>
                        <a:pt x="6093" y="9270"/>
                        <a:pt x="6208" y="9304"/>
                        <a:pt x="6305" y="9374"/>
                      </a:cubicBezTo>
                      <a:lnTo>
                        <a:pt x="11308" y="12876"/>
                      </a:lnTo>
                      <a:cubicBezTo>
                        <a:pt x="11409" y="12952"/>
                        <a:pt x="11519" y="12985"/>
                        <a:pt x="11625" y="12985"/>
                      </a:cubicBezTo>
                      <a:cubicBezTo>
                        <a:pt x="11940" y="12985"/>
                        <a:pt x="12226" y="12692"/>
                        <a:pt x="12176" y="12343"/>
                      </a:cubicBezTo>
                      <a:lnTo>
                        <a:pt x="990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61" name="Google Shape;1061;p35"/>
            <p:cNvGrpSpPr/>
            <p:nvPr/>
          </p:nvGrpSpPr>
          <p:grpSpPr>
            <a:xfrm>
              <a:off x="-186667" y="71201"/>
              <a:ext cx="4008593" cy="1647641"/>
              <a:chOff x="-191008" y="-79500"/>
              <a:chExt cx="4008593" cy="1647641"/>
            </a:xfrm>
          </p:grpSpPr>
          <p:sp>
            <p:nvSpPr>
              <p:cNvPr id="1062" name="Google Shape;1062;p35"/>
              <p:cNvSpPr txBox="1"/>
              <p:nvPr/>
            </p:nvSpPr>
            <p:spPr>
              <a:xfrm rot="161600">
                <a:off x="-181791" y="1129473"/>
                <a:ext cx="421365" cy="4003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M</a:t>
                </a:r>
                <a:endParaRPr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063" name="Google Shape;1063;p35"/>
              <p:cNvSpPr txBox="1"/>
              <p:nvPr/>
            </p:nvSpPr>
            <p:spPr>
              <a:xfrm rot="-301257">
                <a:off x="359160" y="1150207"/>
                <a:ext cx="421618" cy="400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S</a:t>
                </a:r>
                <a:endParaRPr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064" name="Google Shape;1064;p35"/>
              <p:cNvSpPr txBox="1"/>
              <p:nvPr/>
            </p:nvSpPr>
            <p:spPr>
              <a:xfrm rot="-727052">
                <a:off x="902765" y="1065650"/>
                <a:ext cx="421594" cy="4004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I</a:t>
                </a:r>
                <a:endParaRPr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065" name="Google Shape;1065;p35"/>
              <p:cNvSpPr txBox="1"/>
              <p:nvPr/>
            </p:nvSpPr>
            <p:spPr>
              <a:xfrm rot="-890215">
                <a:off x="1457037" y="959706"/>
                <a:ext cx="421762" cy="400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M</a:t>
                </a:r>
                <a:endParaRPr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066" name="Google Shape;1066;p35"/>
              <p:cNvSpPr txBox="1"/>
              <p:nvPr/>
            </p:nvSpPr>
            <p:spPr>
              <a:xfrm rot="-1055830">
                <a:off x="1953543" y="782189"/>
                <a:ext cx="421735" cy="400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I</a:t>
                </a:r>
                <a:endParaRPr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067" name="Google Shape;1067;p35"/>
              <p:cNvSpPr txBox="1"/>
              <p:nvPr/>
            </p:nvSpPr>
            <p:spPr>
              <a:xfrm rot="-1685788">
                <a:off x="2433365" y="582887"/>
                <a:ext cx="421694" cy="4003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T</a:t>
                </a:r>
                <a:endParaRPr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068" name="Google Shape;1068;p35"/>
              <p:cNvSpPr txBox="1"/>
              <p:nvPr/>
            </p:nvSpPr>
            <p:spPr>
              <a:xfrm rot="-2315388">
                <a:off x="2915720" y="306175"/>
                <a:ext cx="421810" cy="400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P</a:t>
                </a:r>
                <a:endParaRPr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069" name="Google Shape;1069;p35"/>
              <p:cNvSpPr txBox="1"/>
              <p:nvPr/>
            </p:nvSpPr>
            <p:spPr>
              <a:xfrm rot="-2700000">
                <a:off x="3315876" y="10885"/>
                <a:ext cx="421718" cy="4009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O</a:t>
                </a:r>
                <a:endParaRPr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</p:grpSp>
      </p:grpSp>
      <p:grpSp>
        <p:nvGrpSpPr>
          <p:cNvPr id="1070" name="Google Shape;1070;p35"/>
          <p:cNvGrpSpPr/>
          <p:nvPr/>
        </p:nvGrpSpPr>
        <p:grpSpPr>
          <a:xfrm rot="-1615734">
            <a:off x="8201771" y="4116565"/>
            <a:ext cx="421812" cy="427765"/>
            <a:chOff x="7124413" y="-757600"/>
            <a:chExt cx="421798" cy="427751"/>
          </a:xfrm>
        </p:grpSpPr>
        <p:sp>
          <p:nvSpPr>
            <p:cNvPr id="1071" name="Google Shape;1071;p35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3" name="Google Shape;1073;p35"/>
          <p:cNvSpPr/>
          <p:nvPr/>
        </p:nvSpPr>
        <p:spPr>
          <a:xfrm>
            <a:off x="7555025" y="434896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;p2">
            <a:extLst>
              <a:ext uri="{FF2B5EF4-FFF2-40B4-BE49-F238E27FC236}">
                <a16:creationId xmlns:a16="http://schemas.microsoft.com/office/drawing/2014/main" xmlns="" id="{6CC84ADB-90E3-4448-B82B-608F80B3D7C3}"/>
              </a:ext>
            </a:extLst>
          </p:cNvPr>
          <p:cNvSpPr/>
          <p:nvPr/>
        </p:nvSpPr>
        <p:spPr>
          <a:xfrm rot="10935108">
            <a:off x="-192088" y="-164306"/>
            <a:ext cx="9555163" cy="5361385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05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625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5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6990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375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27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27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27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27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27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27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27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27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25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24627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96225" y="1285875"/>
            <a:ext cx="7151400" cy="3317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342900" lvl="0" indent="-2286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975"/>
            </a:lvl1pPr>
            <a:lvl2pPr marL="685800" lvl="1" indent="-238125">
              <a:spcBef>
                <a:spcPts val="12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028700" lvl="2" indent="-238125">
              <a:spcBef>
                <a:spcPts val="12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371600" lvl="3" indent="-238125">
              <a:spcBef>
                <a:spcPts val="12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1714500" lvl="4" indent="-238125">
              <a:spcBef>
                <a:spcPts val="12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057400" lvl="5" indent="-238125">
              <a:spcBef>
                <a:spcPts val="12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2400300" lvl="6" indent="-238125">
              <a:spcBef>
                <a:spcPts val="12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2743200" lvl="7" indent="-238125">
              <a:spcBef>
                <a:spcPts val="12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3086100" lvl="8" indent="-238125">
              <a:spcBef>
                <a:spcPts val="1200"/>
              </a:spcBef>
              <a:spcAft>
                <a:spcPts val="12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3222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3333300" cy="6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333300" cy="6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50"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050"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050"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050"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050"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050"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050"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050"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05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4737648" y="2127875"/>
            <a:ext cx="3333300" cy="6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4737648" y="2831850"/>
            <a:ext cx="3333300" cy="6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50"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050"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050"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050"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050"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050"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050"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050"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0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325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8010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96225" y="1487350"/>
            <a:ext cx="3213900" cy="2781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342900" lvl="0" indent="-23812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200"/>
            </a:lvl1pPr>
            <a:lvl2pPr marL="685800" lvl="1" indent="-238125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rtl="0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9538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6791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7006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2385750" y="445025"/>
            <a:ext cx="4372500" cy="1136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233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4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7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171" name="Google Shape;171;p7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" name="Google Shape;172;p7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173" name="Google Shape;173;p7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7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7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7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7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7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7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7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7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7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7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7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7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7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7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7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7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7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7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7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7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94" name="Google Shape;194;p7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5" name="Google Shape;195;p7"/>
          <p:cNvSpPr txBox="1">
            <a:spLocks noGrp="1"/>
          </p:cNvSpPr>
          <p:nvPr>
            <p:ph type="body" idx="1"/>
          </p:nvPr>
        </p:nvSpPr>
        <p:spPr>
          <a:xfrm>
            <a:off x="2713125" y="2065950"/>
            <a:ext cx="4117800" cy="22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7"/>
          <p:cNvSpPr txBox="1">
            <a:spLocks noGrp="1"/>
          </p:cNvSpPr>
          <p:nvPr>
            <p:ph type="title"/>
          </p:nvPr>
        </p:nvSpPr>
        <p:spPr>
          <a:xfrm>
            <a:off x="2713125" y="1240175"/>
            <a:ext cx="41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342900" lvl="0" indent="-23812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50"/>
            </a:lvl1pPr>
            <a:lvl2pPr marL="685800" lvl="1" indent="-238125" algn="ctr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algn="ctr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algn="ctr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algn="ctr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algn="ctr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algn="ctr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algn="ctr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algn="ctr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9839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288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3"/>
              </a:buClr>
              <a:buSzPts val="1800"/>
              <a:buFont typeface="Patrick Hand SC"/>
              <a:buNone/>
              <a:defRPr sz="135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25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25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25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25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375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61664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165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1pPr>
            <a:lvl2pPr lvl="1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0715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978900" y="1667450"/>
            <a:ext cx="1732200" cy="5727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978900" y="2258050"/>
            <a:ext cx="1732200" cy="5727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50"/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05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6297300" y="1667450"/>
            <a:ext cx="1732200" cy="5727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6297300" y="2258050"/>
            <a:ext cx="1732200" cy="5727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50"/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05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3638099" y="1667450"/>
            <a:ext cx="1732200" cy="5727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3638101" y="2258050"/>
            <a:ext cx="1732200" cy="5727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50"/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05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978900" y="3091625"/>
            <a:ext cx="1732200" cy="5727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978900" y="3682225"/>
            <a:ext cx="1732200" cy="5727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50"/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05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6297300" y="3091625"/>
            <a:ext cx="1732200" cy="5727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6297300" y="3682225"/>
            <a:ext cx="1732200" cy="5727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50"/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05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3638099" y="3091625"/>
            <a:ext cx="1732200" cy="5727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3638101" y="3682225"/>
            <a:ext cx="1732200" cy="5727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50"/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0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8915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996225" y="2585075"/>
            <a:ext cx="4275300" cy="4371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996225" y="3035729"/>
            <a:ext cx="3583500" cy="4371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50"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050"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050"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050"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050"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050"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050"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050"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0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965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50"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050"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050"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050"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050"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050"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050"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050"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0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4392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994125" y="445025"/>
            <a:ext cx="7155900" cy="1136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996225" y="2585741"/>
            <a:ext cx="4132500" cy="4371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996225" y="3036395"/>
            <a:ext cx="3583500" cy="4371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50"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050"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050"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050"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050"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050"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050"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050"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05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1962150" y="1385052"/>
            <a:ext cx="5219700" cy="437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8181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996225" y="2122220"/>
            <a:ext cx="4373700" cy="6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194025" y="1385050"/>
            <a:ext cx="6756000" cy="437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996225" y="2834860"/>
            <a:ext cx="3261300" cy="6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50"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050"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050"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050"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050"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050"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050"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050"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0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2152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277675" y="445025"/>
            <a:ext cx="6588600" cy="1136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996225" y="1875200"/>
            <a:ext cx="4299600" cy="935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4200900" cy="6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50"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050"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050"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050"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050"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050"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050"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050"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0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67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9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227" name="Google Shape;227;p9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" name="Google Shape;228;p9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229" name="Google Shape;229;p9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9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9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9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9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9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9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9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9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9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9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9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9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9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9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9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9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9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9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9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9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50" name="Google Shape;250;p9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1" name="Google Shape;251;p9"/>
          <p:cNvSpPr txBox="1">
            <a:spLocks noGrp="1"/>
          </p:cNvSpPr>
          <p:nvPr>
            <p:ph type="title"/>
          </p:nvPr>
        </p:nvSpPr>
        <p:spPr>
          <a:xfrm>
            <a:off x="3986825" y="1243725"/>
            <a:ext cx="4437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2" name="Google Shape;252;p9"/>
          <p:cNvSpPr txBox="1">
            <a:spLocks noGrp="1"/>
          </p:cNvSpPr>
          <p:nvPr>
            <p:ph type="subTitle" idx="1"/>
          </p:nvPr>
        </p:nvSpPr>
        <p:spPr>
          <a:xfrm>
            <a:off x="3986825" y="2225050"/>
            <a:ext cx="44373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371600" y="3114675"/>
            <a:ext cx="1491900" cy="4098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371600" y="3466250"/>
            <a:ext cx="1491900" cy="886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50"/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05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6385200" y="3114675"/>
            <a:ext cx="1491900" cy="4098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6385200" y="3466250"/>
            <a:ext cx="1491900" cy="886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50"/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05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3878400" y="3114675"/>
            <a:ext cx="1491900" cy="4098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3878401" y="3466250"/>
            <a:ext cx="1491900" cy="886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50"/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050"/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0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4413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061850" y="1591250"/>
            <a:ext cx="1732200" cy="5727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061850" y="2181850"/>
            <a:ext cx="1732200" cy="5727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50"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050"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050"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050"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050"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050"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050"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050"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05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6532649" y="1591250"/>
            <a:ext cx="1732200" cy="5727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6532651" y="2181850"/>
            <a:ext cx="1732200" cy="5727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50"/>
            </a:lvl1pPr>
            <a:lvl2pPr lvl="1" algn="r" rtl="0">
              <a:spcBef>
                <a:spcPts val="1200"/>
              </a:spcBef>
              <a:spcAft>
                <a:spcPts val="0"/>
              </a:spcAft>
              <a:buNone/>
              <a:defRPr sz="1050"/>
            </a:lvl2pPr>
            <a:lvl3pPr lvl="2" algn="r" rtl="0">
              <a:spcBef>
                <a:spcPts val="1200"/>
              </a:spcBef>
              <a:spcAft>
                <a:spcPts val="0"/>
              </a:spcAft>
              <a:buNone/>
              <a:defRPr sz="1050"/>
            </a:lvl3pPr>
            <a:lvl4pPr lvl="3" algn="r" rtl="0">
              <a:spcBef>
                <a:spcPts val="1200"/>
              </a:spcBef>
              <a:spcAft>
                <a:spcPts val="0"/>
              </a:spcAft>
              <a:buNone/>
              <a:defRPr sz="1050"/>
            </a:lvl4pPr>
            <a:lvl5pPr lvl="4" algn="r" rtl="0">
              <a:spcBef>
                <a:spcPts val="1200"/>
              </a:spcBef>
              <a:spcAft>
                <a:spcPts val="0"/>
              </a:spcAft>
              <a:buNone/>
              <a:defRPr sz="1050"/>
            </a:lvl5pPr>
            <a:lvl6pPr lvl="5" algn="r" rtl="0">
              <a:spcBef>
                <a:spcPts val="1200"/>
              </a:spcBef>
              <a:spcAft>
                <a:spcPts val="0"/>
              </a:spcAft>
              <a:buNone/>
              <a:defRPr sz="1050"/>
            </a:lvl6pPr>
            <a:lvl7pPr lvl="6" algn="r" rtl="0">
              <a:spcBef>
                <a:spcPts val="1200"/>
              </a:spcBef>
              <a:spcAft>
                <a:spcPts val="0"/>
              </a:spcAft>
              <a:buNone/>
              <a:defRPr sz="1050"/>
            </a:lvl7pPr>
            <a:lvl8pPr lvl="7" algn="r" rtl="0">
              <a:spcBef>
                <a:spcPts val="1200"/>
              </a:spcBef>
              <a:spcAft>
                <a:spcPts val="0"/>
              </a:spcAft>
              <a:buNone/>
              <a:defRPr sz="1050"/>
            </a:lvl8pPr>
            <a:lvl9pPr lvl="8" algn="r" rtl="0">
              <a:spcBef>
                <a:spcPts val="1200"/>
              </a:spcBef>
              <a:spcAft>
                <a:spcPts val="1200"/>
              </a:spcAft>
              <a:buNone/>
              <a:defRPr sz="105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061850" y="3044000"/>
            <a:ext cx="1732200" cy="5727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061850" y="3634600"/>
            <a:ext cx="1732200" cy="5727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50"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050"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050"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050"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050"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050"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050"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050"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05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6532649" y="3044000"/>
            <a:ext cx="1732200" cy="572700"/>
          </a:xfrm>
          <a:prstGeom prst="rect">
            <a:avLst/>
          </a:prstGeom>
        </p:spPr>
        <p:txBody>
          <a:bodyPr spcFirstLastPara="1" lIns="0" rIns="0" anchor="b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6532651" y="3634600"/>
            <a:ext cx="1732200" cy="5727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50"/>
            </a:lvl1pPr>
            <a:lvl2pPr lvl="1" algn="r" rtl="0">
              <a:spcBef>
                <a:spcPts val="1200"/>
              </a:spcBef>
              <a:spcAft>
                <a:spcPts val="0"/>
              </a:spcAft>
              <a:buNone/>
              <a:defRPr sz="1050"/>
            </a:lvl2pPr>
            <a:lvl3pPr lvl="2" algn="r" rtl="0">
              <a:spcBef>
                <a:spcPts val="1200"/>
              </a:spcBef>
              <a:spcAft>
                <a:spcPts val="0"/>
              </a:spcAft>
              <a:buNone/>
              <a:defRPr sz="1050"/>
            </a:lvl3pPr>
            <a:lvl4pPr lvl="3" algn="r" rtl="0">
              <a:spcBef>
                <a:spcPts val="1200"/>
              </a:spcBef>
              <a:spcAft>
                <a:spcPts val="0"/>
              </a:spcAft>
              <a:buNone/>
              <a:defRPr sz="1050"/>
            </a:lvl4pPr>
            <a:lvl5pPr lvl="4" algn="r" rtl="0">
              <a:spcBef>
                <a:spcPts val="1200"/>
              </a:spcBef>
              <a:spcAft>
                <a:spcPts val="0"/>
              </a:spcAft>
              <a:buNone/>
              <a:defRPr sz="1050"/>
            </a:lvl5pPr>
            <a:lvl6pPr lvl="5" algn="r" rtl="0">
              <a:spcBef>
                <a:spcPts val="1200"/>
              </a:spcBef>
              <a:spcAft>
                <a:spcPts val="0"/>
              </a:spcAft>
              <a:buNone/>
              <a:defRPr sz="1050"/>
            </a:lvl6pPr>
            <a:lvl7pPr lvl="6" algn="r" rtl="0">
              <a:spcBef>
                <a:spcPts val="1200"/>
              </a:spcBef>
              <a:spcAft>
                <a:spcPts val="0"/>
              </a:spcAft>
              <a:buNone/>
              <a:defRPr sz="1050"/>
            </a:lvl7pPr>
            <a:lvl8pPr lvl="7" algn="r" rtl="0">
              <a:spcBef>
                <a:spcPts val="1200"/>
              </a:spcBef>
              <a:spcAft>
                <a:spcPts val="0"/>
              </a:spcAft>
              <a:buNone/>
              <a:defRPr sz="1050"/>
            </a:lvl8pPr>
            <a:lvl9pPr lvl="8" algn="r" rtl="0">
              <a:spcBef>
                <a:spcPts val="1200"/>
              </a:spcBef>
              <a:spcAft>
                <a:spcPts val="1200"/>
              </a:spcAft>
              <a:buNone/>
              <a:defRPr sz="10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8915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1962150" y="1385052"/>
            <a:ext cx="5219700" cy="437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2571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2627550" y="912113"/>
            <a:ext cx="3888900" cy="661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375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375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375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375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375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375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375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375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37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2627550" y="1566713"/>
            <a:ext cx="3888900" cy="388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 idx="2"/>
          </p:nvPr>
        </p:nvSpPr>
        <p:spPr>
          <a:xfrm>
            <a:off x="2627550" y="2093213"/>
            <a:ext cx="3888900" cy="661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375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375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375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375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375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375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375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375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37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2627550" y="2645913"/>
            <a:ext cx="3888900" cy="388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 idx="4"/>
          </p:nvPr>
        </p:nvSpPr>
        <p:spPr>
          <a:xfrm>
            <a:off x="2627550" y="3277963"/>
            <a:ext cx="3888900" cy="661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375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375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375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375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375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375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375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375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37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2627550" y="3827087"/>
            <a:ext cx="3888900" cy="388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3022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996225" y="1454800"/>
            <a:ext cx="2189400" cy="1136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996225" y="2652800"/>
            <a:ext cx="2488200" cy="1035900"/>
          </a:xfrm>
          <a:prstGeom prst="rect">
            <a:avLst/>
          </a:prstGeom>
        </p:spPr>
        <p:txBody>
          <a:bodyPr spcFirstLastPara="1" lIns="9000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50"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050"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050"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050"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050"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050"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050"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050"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0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02180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5958375" y="1454800"/>
            <a:ext cx="2189400" cy="1136100"/>
          </a:xfrm>
          <a:prstGeom prst="rect">
            <a:avLst/>
          </a:prstGeom>
        </p:spPr>
        <p:txBody>
          <a:bodyPr spcFirstLastPara="1" rIns="9000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5659575" y="2652800"/>
            <a:ext cx="2488200" cy="1035900"/>
          </a:xfrm>
          <a:prstGeom prst="rect">
            <a:avLst/>
          </a:prstGeom>
        </p:spPr>
        <p:txBody>
          <a:bodyPr spcFirstLastPara="1" lIns="90000" rIns="9000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50"/>
            </a:lvl1pPr>
            <a:lvl2pPr lvl="1" algn="r" rtl="0">
              <a:spcBef>
                <a:spcPts val="1200"/>
              </a:spcBef>
              <a:spcAft>
                <a:spcPts val="0"/>
              </a:spcAft>
              <a:buNone/>
              <a:defRPr sz="1050"/>
            </a:lvl2pPr>
            <a:lvl3pPr lvl="2" algn="r" rtl="0">
              <a:spcBef>
                <a:spcPts val="1200"/>
              </a:spcBef>
              <a:spcAft>
                <a:spcPts val="0"/>
              </a:spcAft>
              <a:buNone/>
              <a:defRPr sz="1050"/>
            </a:lvl3pPr>
            <a:lvl4pPr lvl="3" algn="r" rtl="0">
              <a:spcBef>
                <a:spcPts val="1200"/>
              </a:spcBef>
              <a:spcAft>
                <a:spcPts val="0"/>
              </a:spcAft>
              <a:buNone/>
              <a:defRPr sz="1050"/>
            </a:lvl4pPr>
            <a:lvl5pPr lvl="4" algn="r" rtl="0">
              <a:spcBef>
                <a:spcPts val="1200"/>
              </a:spcBef>
              <a:spcAft>
                <a:spcPts val="0"/>
              </a:spcAft>
              <a:buNone/>
              <a:defRPr sz="1050"/>
            </a:lvl5pPr>
            <a:lvl6pPr lvl="5" algn="r" rtl="0">
              <a:spcBef>
                <a:spcPts val="1200"/>
              </a:spcBef>
              <a:spcAft>
                <a:spcPts val="0"/>
              </a:spcAft>
              <a:buNone/>
              <a:defRPr sz="1050"/>
            </a:lvl6pPr>
            <a:lvl7pPr lvl="6" algn="r" rtl="0">
              <a:spcBef>
                <a:spcPts val="1200"/>
              </a:spcBef>
              <a:spcAft>
                <a:spcPts val="0"/>
              </a:spcAft>
              <a:buNone/>
              <a:defRPr sz="1050"/>
            </a:lvl7pPr>
            <a:lvl8pPr lvl="7" algn="r" rtl="0">
              <a:spcBef>
                <a:spcPts val="1200"/>
              </a:spcBef>
              <a:spcAft>
                <a:spcPts val="0"/>
              </a:spcAft>
              <a:buNone/>
              <a:defRPr sz="1050"/>
            </a:lvl8pPr>
            <a:lvl9pPr lvl="8" algn="r" rtl="0">
              <a:spcBef>
                <a:spcPts val="1200"/>
              </a:spcBef>
              <a:spcAft>
                <a:spcPts val="1200"/>
              </a:spcAft>
              <a:buNone/>
              <a:defRPr sz="10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0842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3;p27">
            <a:extLst>
              <a:ext uri="{FF2B5EF4-FFF2-40B4-BE49-F238E27FC236}">
                <a16:creationId xmlns:a16="http://schemas.microsoft.com/office/drawing/2014/main" xmlns="" id="{3FA9F651-D0E4-494A-BF0A-114974FA4131}"/>
              </a:ext>
            </a:extLst>
          </p:cNvPr>
          <p:cNvSpPr txBox="1"/>
          <p:nvPr/>
        </p:nvSpPr>
        <p:spPr>
          <a:xfrm>
            <a:off x="2686050" y="3468292"/>
            <a:ext cx="3771900" cy="611981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68569" rIns="68569" bIns="68569" anchor="ctr"/>
          <a:lstStyle/>
          <a:p>
            <a:pPr algn="ctr">
              <a:spcBef>
                <a:spcPts val="225"/>
              </a:spcBef>
              <a:spcAft>
                <a:spcPts val="0"/>
              </a:spcAft>
              <a:defRPr/>
            </a:pPr>
            <a:r>
              <a:rPr lang="en-GB" sz="9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CREDITS: This presentation template was created by </a:t>
            </a:r>
            <a:r>
              <a:rPr lang="en-GB" sz="900" b="1">
                <a:solidFill>
                  <a:schemeClr val="dk2"/>
                </a:solidFill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2"/>
              </a:rPr>
              <a:t>Slidesgo</a:t>
            </a:r>
            <a:r>
              <a:rPr lang="en-GB" sz="9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, including icons by </a:t>
            </a:r>
            <a:r>
              <a:rPr lang="en-GB" sz="900" b="1">
                <a:solidFill>
                  <a:schemeClr val="dk2"/>
                </a:solidFill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3"/>
              </a:rPr>
              <a:t>Flaticon</a:t>
            </a:r>
            <a:r>
              <a:rPr lang="en-GB" sz="9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, infographics &amp; images by </a:t>
            </a:r>
            <a:r>
              <a:rPr lang="en-GB" sz="900" b="1">
                <a:solidFill>
                  <a:schemeClr val="dk2"/>
                </a:solidFill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4"/>
              </a:rPr>
              <a:t>Freepik</a:t>
            </a:r>
            <a:endParaRPr sz="900"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3128550" y="2087380"/>
            <a:ext cx="2886900" cy="10275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>
            <a:off x="3000150" y="505125"/>
            <a:ext cx="3143700" cy="13200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56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5625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5625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5625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5625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5625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5625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5625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5625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subTitle" idx="2"/>
          </p:nvPr>
        </p:nvSpPr>
        <p:spPr>
          <a:xfrm>
            <a:off x="3072000" y="3976488"/>
            <a:ext cx="3000000" cy="3621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29676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001850" y="482675"/>
            <a:ext cx="71403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6358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subTitle" idx="1"/>
          </p:nvPr>
        </p:nvSpPr>
        <p:spPr>
          <a:xfrm>
            <a:off x="996225" y="1430850"/>
            <a:ext cx="3404400" cy="28542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4730325" y="1430850"/>
            <a:ext cx="3404400" cy="28542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94868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19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bg>
      <p:bgPr>
        <a:solidFill>
          <a:schemeClr val="dk2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13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288" name="Google Shape;288;p13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9" name="Google Shape;289;p13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290" name="Google Shape;290;p13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13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13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13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13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13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13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13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13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13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13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13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13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13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13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13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13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13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13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13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13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1" name="Google Shape;311;p13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2" name="Google Shape;312;p13"/>
          <p:cNvSpPr txBox="1">
            <a:spLocks noGrp="1"/>
          </p:cNvSpPr>
          <p:nvPr>
            <p:ph type="title"/>
          </p:nvPr>
        </p:nvSpPr>
        <p:spPr>
          <a:xfrm>
            <a:off x="3543300" y="1184775"/>
            <a:ext cx="24339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2" hasCustomPrompt="1"/>
          </p:nvPr>
        </p:nvSpPr>
        <p:spPr>
          <a:xfrm>
            <a:off x="3543300" y="676875"/>
            <a:ext cx="2433900" cy="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1"/>
          </p:nvPr>
        </p:nvSpPr>
        <p:spPr>
          <a:xfrm>
            <a:off x="3543300" y="1944898"/>
            <a:ext cx="24339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3"/>
          </p:nvPr>
        </p:nvSpPr>
        <p:spPr>
          <a:xfrm>
            <a:off x="6072000" y="1184779"/>
            <a:ext cx="24339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4" hasCustomPrompt="1"/>
          </p:nvPr>
        </p:nvSpPr>
        <p:spPr>
          <a:xfrm>
            <a:off x="6072000" y="676875"/>
            <a:ext cx="2433900" cy="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7" name="Google Shape;317;p13"/>
          <p:cNvSpPr txBox="1">
            <a:spLocks noGrp="1"/>
          </p:cNvSpPr>
          <p:nvPr>
            <p:ph type="subTitle" idx="5"/>
          </p:nvPr>
        </p:nvSpPr>
        <p:spPr>
          <a:xfrm>
            <a:off x="6072000" y="1944901"/>
            <a:ext cx="24339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idx="6"/>
          </p:nvPr>
        </p:nvSpPr>
        <p:spPr>
          <a:xfrm>
            <a:off x="3543300" y="3203103"/>
            <a:ext cx="24339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7" hasCustomPrompt="1"/>
          </p:nvPr>
        </p:nvSpPr>
        <p:spPr>
          <a:xfrm>
            <a:off x="3543300" y="2694648"/>
            <a:ext cx="2433900" cy="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8"/>
          </p:nvPr>
        </p:nvSpPr>
        <p:spPr>
          <a:xfrm>
            <a:off x="3543300" y="3962929"/>
            <a:ext cx="24339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9"/>
          </p:nvPr>
        </p:nvSpPr>
        <p:spPr>
          <a:xfrm>
            <a:off x="6072000" y="3203103"/>
            <a:ext cx="24339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13" hasCustomPrompt="1"/>
          </p:nvPr>
        </p:nvSpPr>
        <p:spPr>
          <a:xfrm>
            <a:off x="6072000" y="2695176"/>
            <a:ext cx="2433900" cy="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subTitle" idx="14"/>
          </p:nvPr>
        </p:nvSpPr>
        <p:spPr>
          <a:xfrm>
            <a:off x="6072000" y="3962929"/>
            <a:ext cx="24339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15"/>
          </p:nvPr>
        </p:nvSpPr>
        <p:spPr>
          <a:xfrm>
            <a:off x="1037075" y="1955550"/>
            <a:ext cx="2344200" cy="1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bg>
      <p:bgPr>
        <a:solidFill>
          <a:schemeClr val="dk2"/>
        </a:solidFill>
        <a:effectLst/>
      </p:bgPr>
    </p:bg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4" name="Google Shape;814;p29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815" name="Google Shape;815;p29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6" name="Google Shape;816;p29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817" name="Google Shape;817;p29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8" name="Google Shape;818;p29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9" name="Google Shape;819;p29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0" name="Google Shape;820;p29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1" name="Google Shape;821;p29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2" name="Google Shape;822;p29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3" name="Google Shape;823;p29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4" name="Google Shape;824;p29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5" name="Google Shape;825;p29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6" name="Google Shape;826;p29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7" name="Google Shape;827;p29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8" name="Google Shape;828;p29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9" name="Google Shape;829;p29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0" name="Google Shape;830;p29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1" name="Google Shape;831;p29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2" name="Google Shape;832;p29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3" name="Google Shape;833;p29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4" name="Google Shape;834;p29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5" name="Google Shape;835;p29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6" name="Google Shape;836;p29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29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38" name="Google Shape;838;p29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39" name="Google Shape;839;p29"/>
          <p:cNvSpPr txBox="1">
            <a:spLocks noGrp="1"/>
          </p:cNvSpPr>
          <p:nvPr>
            <p:ph type="title"/>
          </p:nvPr>
        </p:nvSpPr>
        <p:spPr>
          <a:xfrm>
            <a:off x="2470105" y="1723025"/>
            <a:ext cx="2220300" cy="3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0" name="Google Shape;840;p29"/>
          <p:cNvSpPr txBox="1">
            <a:spLocks noGrp="1"/>
          </p:cNvSpPr>
          <p:nvPr>
            <p:ph type="subTitle" idx="1"/>
          </p:nvPr>
        </p:nvSpPr>
        <p:spPr>
          <a:xfrm>
            <a:off x="2470100" y="2071425"/>
            <a:ext cx="22203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29"/>
          <p:cNvSpPr txBox="1">
            <a:spLocks noGrp="1"/>
          </p:cNvSpPr>
          <p:nvPr>
            <p:ph type="title" idx="2"/>
          </p:nvPr>
        </p:nvSpPr>
        <p:spPr>
          <a:xfrm>
            <a:off x="5923653" y="1723025"/>
            <a:ext cx="2220300" cy="3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2" name="Google Shape;842;p29"/>
          <p:cNvSpPr txBox="1">
            <a:spLocks noGrp="1"/>
          </p:cNvSpPr>
          <p:nvPr>
            <p:ph type="subTitle" idx="3"/>
          </p:nvPr>
        </p:nvSpPr>
        <p:spPr>
          <a:xfrm>
            <a:off x="5923650" y="2071425"/>
            <a:ext cx="22203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29"/>
          <p:cNvSpPr txBox="1">
            <a:spLocks noGrp="1"/>
          </p:cNvSpPr>
          <p:nvPr>
            <p:ph type="title" idx="4"/>
          </p:nvPr>
        </p:nvSpPr>
        <p:spPr>
          <a:xfrm>
            <a:off x="2470105" y="3232625"/>
            <a:ext cx="2220300" cy="3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4" name="Google Shape;844;p29"/>
          <p:cNvSpPr txBox="1">
            <a:spLocks noGrp="1"/>
          </p:cNvSpPr>
          <p:nvPr>
            <p:ph type="subTitle" idx="5"/>
          </p:nvPr>
        </p:nvSpPr>
        <p:spPr>
          <a:xfrm>
            <a:off x="2470100" y="3581025"/>
            <a:ext cx="22203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29"/>
          <p:cNvSpPr txBox="1">
            <a:spLocks noGrp="1"/>
          </p:cNvSpPr>
          <p:nvPr>
            <p:ph type="title" idx="6"/>
          </p:nvPr>
        </p:nvSpPr>
        <p:spPr>
          <a:xfrm>
            <a:off x="5923655" y="3232625"/>
            <a:ext cx="2220300" cy="3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6" name="Google Shape;846;p29"/>
          <p:cNvSpPr txBox="1">
            <a:spLocks noGrp="1"/>
          </p:cNvSpPr>
          <p:nvPr>
            <p:ph type="subTitle" idx="7"/>
          </p:nvPr>
        </p:nvSpPr>
        <p:spPr>
          <a:xfrm>
            <a:off x="5923650" y="3581025"/>
            <a:ext cx="22203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7" name="Google Shape;847;p29"/>
          <p:cNvSpPr txBox="1">
            <a:spLocks noGrp="1"/>
          </p:cNvSpPr>
          <p:nvPr>
            <p:ph type="title" idx="8"/>
          </p:nvPr>
        </p:nvSpPr>
        <p:spPr>
          <a:xfrm>
            <a:off x="1101000" y="445025"/>
            <a:ext cx="733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48" name="Google Shape;848;p29"/>
          <p:cNvGrpSpPr/>
          <p:nvPr/>
        </p:nvGrpSpPr>
        <p:grpSpPr>
          <a:xfrm>
            <a:off x="994566" y="451922"/>
            <a:ext cx="572771" cy="558909"/>
            <a:chOff x="4804725" y="-1188869"/>
            <a:chExt cx="421807" cy="411568"/>
          </a:xfrm>
        </p:grpSpPr>
        <p:sp>
          <p:nvSpPr>
            <p:cNvPr id="849" name="Google Shape;849;p29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rgbClr val="F2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1" name="Google Shape;851;p29"/>
          <p:cNvSpPr/>
          <p:nvPr/>
        </p:nvSpPr>
        <p:spPr>
          <a:xfrm>
            <a:off x="8092463" y="3868675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">
    <p:bg>
      <p:bgPr>
        <a:solidFill>
          <a:schemeClr val="dk2"/>
        </a:solidFill>
        <a:effectLst/>
      </p:bgPr>
    </p:bg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31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898" name="Google Shape;898;p31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9" name="Google Shape;899;p31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00" name="Google Shape;900;p31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1" name="Google Shape;901;p31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2" name="Google Shape;902;p31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3" name="Google Shape;903;p31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4" name="Google Shape;904;p31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5" name="Google Shape;905;p31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6" name="Google Shape;906;p31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7" name="Google Shape;907;p31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8" name="Google Shape;908;p31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9" name="Google Shape;909;p31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0" name="Google Shape;910;p31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1" name="Google Shape;911;p31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2" name="Google Shape;912;p31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3" name="Google Shape;913;p31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4" name="Google Shape;914;p31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5" name="Google Shape;915;p31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6" name="Google Shape;916;p31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7" name="Google Shape;917;p31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8" name="Google Shape;918;p31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9" name="Google Shape;919;p31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0" name="Google Shape;920;p31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921" name="Google Shape;921;p31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2" name="Google Shape;922;p31"/>
          <p:cNvSpPr txBox="1">
            <a:spLocks noGrp="1"/>
          </p:cNvSpPr>
          <p:nvPr>
            <p:ph type="ctrTitle"/>
          </p:nvPr>
        </p:nvSpPr>
        <p:spPr>
          <a:xfrm>
            <a:off x="1069125" y="532625"/>
            <a:ext cx="3597000" cy="99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23" name="Google Shape;923;p31"/>
          <p:cNvSpPr txBox="1">
            <a:spLocks noGrp="1"/>
          </p:cNvSpPr>
          <p:nvPr>
            <p:ph type="subTitle" idx="1"/>
          </p:nvPr>
        </p:nvSpPr>
        <p:spPr>
          <a:xfrm>
            <a:off x="4723500" y="2076450"/>
            <a:ext cx="3772800" cy="13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72D3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24" name="Google Shape;924;p31"/>
          <p:cNvSpPr txBox="1"/>
          <p:nvPr/>
        </p:nvSpPr>
        <p:spPr>
          <a:xfrm>
            <a:off x="4723500" y="3641900"/>
            <a:ext cx="3772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1">
    <p:bg>
      <p:bgPr>
        <a:solidFill>
          <a:schemeClr val="accent1"/>
        </a:solidFill>
        <a:effectLst/>
      </p:bgPr>
    </p:bg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Google Shape;959;p33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60" name="Google Shape;960;p33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1" name="Google Shape;961;p33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62" name="Google Shape;962;p33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3" name="Google Shape;963;p33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4" name="Google Shape;964;p33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5" name="Google Shape;965;p33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6" name="Google Shape;966;p33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7" name="Google Shape;967;p33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8" name="Google Shape;968;p33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9" name="Google Shape;969;p33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0" name="Google Shape;970;p33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1" name="Google Shape;971;p33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2" name="Google Shape;972;p33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3" name="Google Shape;973;p33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4" name="Google Shape;974;p33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5" name="Google Shape;975;p33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6" name="Google Shape;976;p33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7" name="Google Shape;977;p33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8" name="Google Shape;978;p33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9" name="Google Shape;979;p33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0" name="Google Shape;980;p33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1" name="Google Shape;981;p33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2" name="Google Shape;982;p33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983" name="Google Shape;983;p33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84" name="Google Shape;984;p33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5" name="Google Shape;985;p33"/>
          <p:cNvGrpSpPr/>
          <p:nvPr/>
        </p:nvGrpSpPr>
        <p:grpSpPr>
          <a:xfrm>
            <a:off x="8145913" y="517500"/>
            <a:ext cx="421798" cy="427751"/>
            <a:chOff x="7124413" y="-757600"/>
            <a:chExt cx="421798" cy="427751"/>
          </a:xfrm>
        </p:grpSpPr>
        <p:sp>
          <p:nvSpPr>
            <p:cNvPr id="986" name="Google Shape;986;p33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" name="Google Shape;988;p33"/>
          <p:cNvGrpSpPr/>
          <p:nvPr/>
        </p:nvGrpSpPr>
        <p:grpSpPr>
          <a:xfrm>
            <a:off x="1032666" y="4252397"/>
            <a:ext cx="572771" cy="558909"/>
            <a:chOff x="4804725" y="-1188869"/>
            <a:chExt cx="421807" cy="411568"/>
          </a:xfrm>
        </p:grpSpPr>
        <p:sp>
          <p:nvSpPr>
            <p:cNvPr id="989" name="Google Shape;989;p33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3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8" r:id="rId4"/>
    <p:sldLayoutId id="2147483659" r:id="rId5"/>
    <p:sldLayoutId id="2147483675" r:id="rId6"/>
    <p:sldLayoutId id="2147483677" r:id="rId7"/>
    <p:sldLayoutId id="2147483679" r:id="rId8"/>
    <p:sldLayoutId id="2147483680" r:id="rId9"/>
    <p:sldLayoutId id="214748368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xmlns="" id="{B4784AEF-1654-46C5-A936-FDCF3286318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20725" y="445294"/>
            <a:ext cx="7702550" cy="57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xmlns="" id="{7E4EA641-BA43-4AE1-889D-1FD3206592F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20725" y="1152525"/>
            <a:ext cx="7702550" cy="341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8" name="Google Shape;8;p1">
            <a:extLst>
              <a:ext uri="{FF2B5EF4-FFF2-40B4-BE49-F238E27FC236}">
                <a16:creationId xmlns:a16="http://schemas.microsoft.com/office/drawing/2014/main" xmlns="" id="{7FAB057C-EE00-4F48-92CF-A9A9727738AB}"/>
              </a:ext>
            </a:extLst>
          </p:cNvPr>
          <p:cNvSpPr/>
          <p:nvPr/>
        </p:nvSpPr>
        <p:spPr>
          <a:xfrm rot="10935108">
            <a:off x="-192088" y="-164306"/>
            <a:ext cx="9555163" cy="5361385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18421167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ublicdomainpictures.net/view-image.php?image=5912&amp;picture=windy-da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3" name="Google Shape;1123;p39"/>
          <p:cNvGrpSpPr/>
          <p:nvPr/>
        </p:nvGrpSpPr>
        <p:grpSpPr>
          <a:xfrm flipH="1">
            <a:off x="7278374" y="1517070"/>
            <a:ext cx="1744824" cy="1716721"/>
            <a:chOff x="6129708" y="691939"/>
            <a:chExt cx="2048636" cy="2015640"/>
          </a:xfrm>
        </p:grpSpPr>
        <p:sp>
          <p:nvSpPr>
            <p:cNvPr id="1124" name="Google Shape;1124;p39"/>
            <p:cNvSpPr/>
            <p:nvPr/>
          </p:nvSpPr>
          <p:spPr>
            <a:xfrm>
              <a:off x="6129893" y="693917"/>
              <a:ext cx="2048266" cy="2011684"/>
            </a:xfrm>
            <a:custGeom>
              <a:avLst/>
              <a:gdLst/>
              <a:ahLst/>
              <a:cxnLst/>
              <a:rect l="l" t="t" r="r" b="b"/>
              <a:pathLst>
                <a:path w="38205" h="37584" extrusionOk="0">
                  <a:moveTo>
                    <a:pt x="26200" y="1"/>
                  </a:moveTo>
                  <a:cubicBezTo>
                    <a:pt x="22649" y="1"/>
                    <a:pt x="20546" y="3068"/>
                    <a:pt x="20546" y="3068"/>
                  </a:cubicBezTo>
                  <a:cubicBezTo>
                    <a:pt x="19943" y="2325"/>
                    <a:pt x="17561" y="417"/>
                    <a:pt x="14733" y="417"/>
                  </a:cubicBezTo>
                  <a:cubicBezTo>
                    <a:pt x="13994" y="417"/>
                    <a:pt x="13225" y="547"/>
                    <a:pt x="12449" y="863"/>
                  </a:cubicBezTo>
                  <a:cubicBezTo>
                    <a:pt x="8722" y="2385"/>
                    <a:pt x="8683" y="6989"/>
                    <a:pt x="8683" y="6989"/>
                  </a:cubicBezTo>
                  <a:cubicBezTo>
                    <a:pt x="8410" y="6622"/>
                    <a:pt x="6945" y="5876"/>
                    <a:pt x="5328" y="5876"/>
                  </a:cubicBezTo>
                  <a:cubicBezTo>
                    <a:pt x="3940" y="5876"/>
                    <a:pt x="2439" y="6426"/>
                    <a:pt x="1483" y="8238"/>
                  </a:cubicBezTo>
                  <a:cubicBezTo>
                    <a:pt x="0" y="11009"/>
                    <a:pt x="3571" y="13292"/>
                    <a:pt x="3571" y="13292"/>
                  </a:cubicBezTo>
                  <a:cubicBezTo>
                    <a:pt x="3376" y="13975"/>
                    <a:pt x="3005" y="17721"/>
                    <a:pt x="5834" y="19984"/>
                  </a:cubicBezTo>
                  <a:cubicBezTo>
                    <a:pt x="6838" y="20785"/>
                    <a:pt x="7958" y="21044"/>
                    <a:pt x="8985" y="21044"/>
                  </a:cubicBezTo>
                  <a:cubicBezTo>
                    <a:pt x="9636" y="21044"/>
                    <a:pt x="10249" y="20940"/>
                    <a:pt x="10771" y="20804"/>
                  </a:cubicBezTo>
                  <a:cubicBezTo>
                    <a:pt x="10790" y="21604"/>
                    <a:pt x="10790" y="22404"/>
                    <a:pt x="10810" y="23204"/>
                  </a:cubicBezTo>
                  <a:cubicBezTo>
                    <a:pt x="10484" y="22892"/>
                    <a:pt x="10107" y="22591"/>
                    <a:pt x="9842" y="22591"/>
                  </a:cubicBezTo>
                  <a:cubicBezTo>
                    <a:pt x="9743" y="22591"/>
                    <a:pt x="9659" y="22634"/>
                    <a:pt x="9600" y="22735"/>
                  </a:cubicBezTo>
                  <a:cubicBezTo>
                    <a:pt x="9346" y="23184"/>
                    <a:pt x="10244" y="24569"/>
                    <a:pt x="10888" y="25467"/>
                  </a:cubicBezTo>
                  <a:cubicBezTo>
                    <a:pt x="10907" y="26130"/>
                    <a:pt x="10927" y="26794"/>
                    <a:pt x="10966" y="27457"/>
                  </a:cubicBezTo>
                  <a:cubicBezTo>
                    <a:pt x="10985" y="28160"/>
                    <a:pt x="11024" y="28862"/>
                    <a:pt x="11063" y="29564"/>
                  </a:cubicBezTo>
                  <a:cubicBezTo>
                    <a:pt x="10716" y="29187"/>
                    <a:pt x="10182" y="28704"/>
                    <a:pt x="9840" y="28704"/>
                  </a:cubicBezTo>
                  <a:cubicBezTo>
                    <a:pt x="9741" y="28704"/>
                    <a:pt x="9657" y="28745"/>
                    <a:pt x="9600" y="28842"/>
                  </a:cubicBezTo>
                  <a:cubicBezTo>
                    <a:pt x="9210" y="29486"/>
                    <a:pt x="11454" y="32335"/>
                    <a:pt x="11454" y="32335"/>
                  </a:cubicBezTo>
                  <a:cubicBezTo>
                    <a:pt x="11454" y="32335"/>
                    <a:pt x="13249" y="28569"/>
                    <a:pt x="12332" y="28355"/>
                  </a:cubicBezTo>
                  <a:cubicBezTo>
                    <a:pt x="12276" y="28341"/>
                    <a:pt x="12224" y="28334"/>
                    <a:pt x="12175" y="28334"/>
                  </a:cubicBezTo>
                  <a:cubicBezTo>
                    <a:pt x="11402" y="28334"/>
                    <a:pt x="11454" y="29974"/>
                    <a:pt x="11454" y="29974"/>
                  </a:cubicBezTo>
                  <a:lnTo>
                    <a:pt x="11395" y="29935"/>
                  </a:lnTo>
                  <a:cubicBezTo>
                    <a:pt x="11415" y="29896"/>
                    <a:pt x="11434" y="29857"/>
                    <a:pt x="11434" y="29838"/>
                  </a:cubicBezTo>
                  <a:cubicBezTo>
                    <a:pt x="11356" y="28530"/>
                    <a:pt x="11297" y="27243"/>
                    <a:pt x="11239" y="25955"/>
                  </a:cubicBezTo>
                  <a:lnTo>
                    <a:pt x="11239" y="25955"/>
                  </a:lnTo>
                  <a:cubicBezTo>
                    <a:pt x="11376" y="26111"/>
                    <a:pt x="11454" y="26228"/>
                    <a:pt x="11454" y="26228"/>
                  </a:cubicBezTo>
                  <a:cubicBezTo>
                    <a:pt x="11454" y="26228"/>
                    <a:pt x="13249" y="22462"/>
                    <a:pt x="12332" y="22228"/>
                  </a:cubicBezTo>
                  <a:cubicBezTo>
                    <a:pt x="12280" y="22216"/>
                    <a:pt x="12232" y="22211"/>
                    <a:pt x="12187" y="22211"/>
                  </a:cubicBezTo>
                  <a:cubicBezTo>
                    <a:pt x="11401" y="22211"/>
                    <a:pt x="11454" y="23867"/>
                    <a:pt x="11454" y="23867"/>
                  </a:cubicBezTo>
                  <a:cubicBezTo>
                    <a:pt x="11454" y="23867"/>
                    <a:pt x="11337" y="23730"/>
                    <a:pt x="11161" y="23555"/>
                  </a:cubicBezTo>
                  <a:cubicBezTo>
                    <a:pt x="11141" y="22794"/>
                    <a:pt x="11122" y="22052"/>
                    <a:pt x="11122" y="21311"/>
                  </a:cubicBezTo>
                  <a:lnTo>
                    <a:pt x="11122" y="20706"/>
                  </a:lnTo>
                  <a:cubicBezTo>
                    <a:pt x="11571" y="20570"/>
                    <a:pt x="12039" y="20394"/>
                    <a:pt x="12468" y="20160"/>
                  </a:cubicBezTo>
                  <a:cubicBezTo>
                    <a:pt x="14010" y="21155"/>
                    <a:pt x="15707" y="21896"/>
                    <a:pt x="17483" y="22365"/>
                  </a:cubicBezTo>
                  <a:cubicBezTo>
                    <a:pt x="17463" y="22969"/>
                    <a:pt x="17424" y="23574"/>
                    <a:pt x="17405" y="24199"/>
                  </a:cubicBezTo>
                  <a:cubicBezTo>
                    <a:pt x="17128" y="23727"/>
                    <a:pt x="16607" y="22969"/>
                    <a:pt x="16238" y="22969"/>
                  </a:cubicBezTo>
                  <a:cubicBezTo>
                    <a:pt x="16164" y="22969"/>
                    <a:pt x="16097" y="22999"/>
                    <a:pt x="16039" y="23067"/>
                  </a:cubicBezTo>
                  <a:cubicBezTo>
                    <a:pt x="15532" y="23633"/>
                    <a:pt x="17151" y="26872"/>
                    <a:pt x="17151" y="26872"/>
                  </a:cubicBezTo>
                  <a:lnTo>
                    <a:pt x="17327" y="26638"/>
                  </a:lnTo>
                  <a:lnTo>
                    <a:pt x="17327" y="26638"/>
                  </a:lnTo>
                  <a:cubicBezTo>
                    <a:pt x="17288" y="27633"/>
                    <a:pt x="17268" y="28628"/>
                    <a:pt x="17249" y="29623"/>
                  </a:cubicBezTo>
                  <a:cubicBezTo>
                    <a:pt x="16951" y="29185"/>
                    <a:pt x="16554" y="28659"/>
                    <a:pt x="16237" y="28659"/>
                  </a:cubicBezTo>
                  <a:cubicBezTo>
                    <a:pt x="16158" y="28659"/>
                    <a:pt x="16085" y="28691"/>
                    <a:pt x="16019" y="28764"/>
                  </a:cubicBezTo>
                  <a:cubicBezTo>
                    <a:pt x="15532" y="29330"/>
                    <a:pt x="17151" y="32550"/>
                    <a:pt x="17151" y="32550"/>
                  </a:cubicBezTo>
                  <a:lnTo>
                    <a:pt x="17210" y="32472"/>
                  </a:lnTo>
                  <a:lnTo>
                    <a:pt x="17210" y="34911"/>
                  </a:lnTo>
                  <a:cubicBezTo>
                    <a:pt x="16917" y="34439"/>
                    <a:pt x="16406" y="33681"/>
                    <a:pt x="16030" y="33681"/>
                  </a:cubicBezTo>
                  <a:cubicBezTo>
                    <a:pt x="15955" y="33681"/>
                    <a:pt x="15886" y="33711"/>
                    <a:pt x="15824" y="33779"/>
                  </a:cubicBezTo>
                  <a:cubicBezTo>
                    <a:pt x="15317" y="34345"/>
                    <a:pt x="16936" y="37584"/>
                    <a:pt x="16936" y="37584"/>
                  </a:cubicBezTo>
                  <a:cubicBezTo>
                    <a:pt x="16936" y="37584"/>
                    <a:pt x="19453" y="34247"/>
                    <a:pt x="18595" y="33857"/>
                  </a:cubicBezTo>
                  <a:cubicBezTo>
                    <a:pt x="18506" y="33814"/>
                    <a:pt x="18423" y="33795"/>
                    <a:pt x="18346" y="33795"/>
                  </a:cubicBezTo>
                  <a:cubicBezTo>
                    <a:pt x="17934" y="33795"/>
                    <a:pt x="17689" y="34347"/>
                    <a:pt x="17541" y="34774"/>
                  </a:cubicBezTo>
                  <a:lnTo>
                    <a:pt x="17541" y="32003"/>
                  </a:lnTo>
                  <a:cubicBezTo>
                    <a:pt x="18224" y="31028"/>
                    <a:pt x="19434" y="29116"/>
                    <a:pt x="18790" y="28823"/>
                  </a:cubicBezTo>
                  <a:cubicBezTo>
                    <a:pt x="18707" y="28785"/>
                    <a:pt x="18628" y="28768"/>
                    <a:pt x="18555" y="28768"/>
                  </a:cubicBezTo>
                  <a:cubicBezTo>
                    <a:pt x="17874" y="28768"/>
                    <a:pt x="17619" y="30247"/>
                    <a:pt x="17619" y="30247"/>
                  </a:cubicBezTo>
                  <a:lnTo>
                    <a:pt x="17561" y="30169"/>
                  </a:lnTo>
                  <a:lnTo>
                    <a:pt x="17561" y="29760"/>
                  </a:lnTo>
                  <a:cubicBezTo>
                    <a:pt x="17600" y="28550"/>
                    <a:pt x="17619" y="27340"/>
                    <a:pt x="17658" y="26130"/>
                  </a:cubicBezTo>
                  <a:cubicBezTo>
                    <a:pt x="18341" y="25135"/>
                    <a:pt x="19395" y="23418"/>
                    <a:pt x="18790" y="23145"/>
                  </a:cubicBezTo>
                  <a:cubicBezTo>
                    <a:pt x="18704" y="23107"/>
                    <a:pt x="18624" y="23089"/>
                    <a:pt x="18548" y="23089"/>
                  </a:cubicBezTo>
                  <a:cubicBezTo>
                    <a:pt x="18128" y="23089"/>
                    <a:pt x="17869" y="23632"/>
                    <a:pt x="17736" y="24062"/>
                  </a:cubicBezTo>
                  <a:cubicBezTo>
                    <a:pt x="17756" y="23535"/>
                    <a:pt x="17795" y="22989"/>
                    <a:pt x="17814" y="22443"/>
                  </a:cubicBezTo>
                  <a:cubicBezTo>
                    <a:pt x="18854" y="22692"/>
                    <a:pt x="19911" y="22815"/>
                    <a:pt x="20970" y="22815"/>
                  </a:cubicBezTo>
                  <a:cubicBezTo>
                    <a:pt x="21820" y="22815"/>
                    <a:pt x="22670" y="22736"/>
                    <a:pt x="23512" y="22579"/>
                  </a:cubicBezTo>
                  <a:cubicBezTo>
                    <a:pt x="23512" y="23184"/>
                    <a:pt x="23531" y="23789"/>
                    <a:pt x="23531" y="24394"/>
                  </a:cubicBezTo>
                  <a:cubicBezTo>
                    <a:pt x="23190" y="24006"/>
                    <a:pt x="22542" y="23348"/>
                    <a:pt x="22142" y="23348"/>
                  </a:cubicBezTo>
                  <a:cubicBezTo>
                    <a:pt x="22039" y="23348"/>
                    <a:pt x="21953" y="23392"/>
                    <a:pt x="21892" y="23496"/>
                  </a:cubicBezTo>
                  <a:cubicBezTo>
                    <a:pt x="21600" y="23984"/>
                    <a:pt x="23005" y="25994"/>
                    <a:pt x="23551" y="26716"/>
                  </a:cubicBezTo>
                  <a:lnTo>
                    <a:pt x="23551" y="29233"/>
                  </a:lnTo>
                  <a:cubicBezTo>
                    <a:pt x="23551" y="29642"/>
                    <a:pt x="23551" y="30052"/>
                    <a:pt x="23531" y="30481"/>
                  </a:cubicBezTo>
                  <a:cubicBezTo>
                    <a:pt x="23191" y="30110"/>
                    <a:pt x="22542" y="29455"/>
                    <a:pt x="22153" y="29455"/>
                  </a:cubicBezTo>
                  <a:cubicBezTo>
                    <a:pt x="22052" y="29455"/>
                    <a:pt x="21968" y="29499"/>
                    <a:pt x="21912" y="29603"/>
                  </a:cubicBezTo>
                  <a:cubicBezTo>
                    <a:pt x="21522" y="30247"/>
                    <a:pt x="23766" y="33096"/>
                    <a:pt x="23766" y="33096"/>
                  </a:cubicBezTo>
                  <a:cubicBezTo>
                    <a:pt x="23766" y="33096"/>
                    <a:pt x="25561" y="29330"/>
                    <a:pt x="24644" y="29096"/>
                  </a:cubicBezTo>
                  <a:cubicBezTo>
                    <a:pt x="24592" y="29084"/>
                    <a:pt x="24544" y="29079"/>
                    <a:pt x="24498" y="29079"/>
                  </a:cubicBezTo>
                  <a:cubicBezTo>
                    <a:pt x="24164" y="29079"/>
                    <a:pt x="23986" y="29377"/>
                    <a:pt x="23883" y="29720"/>
                  </a:cubicBezTo>
                  <a:cubicBezTo>
                    <a:pt x="23902" y="28706"/>
                    <a:pt x="23902" y="27691"/>
                    <a:pt x="23902" y="26677"/>
                  </a:cubicBezTo>
                  <a:cubicBezTo>
                    <a:pt x="24292" y="25799"/>
                    <a:pt x="25405" y="23184"/>
                    <a:pt x="24624" y="22989"/>
                  </a:cubicBezTo>
                  <a:cubicBezTo>
                    <a:pt x="24575" y="22978"/>
                    <a:pt x="24528" y="22972"/>
                    <a:pt x="24485" y="22972"/>
                  </a:cubicBezTo>
                  <a:cubicBezTo>
                    <a:pt x="24147" y="22972"/>
                    <a:pt x="23967" y="23287"/>
                    <a:pt x="23863" y="23633"/>
                  </a:cubicBezTo>
                  <a:lnTo>
                    <a:pt x="23863" y="23204"/>
                  </a:lnTo>
                  <a:cubicBezTo>
                    <a:pt x="23863" y="22969"/>
                    <a:pt x="23863" y="22735"/>
                    <a:pt x="23863" y="22501"/>
                  </a:cubicBezTo>
                  <a:cubicBezTo>
                    <a:pt x="25639" y="22130"/>
                    <a:pt x="27317" y="21409"/>
                    <a:pt x="28839" y="20413"/>
                  </a:cubicBezTo>
                  <a:lnTo>
                    <a:pt x="28839" y="20413"/>
                  </a:lnTo>
                  <a:cubicBezTo>
                    <a:pt x="28839" y="21428"/>
                    <a:pt x="28819" y="22443"/>
                    <a:pt x="28819" y="23457"/>
                  </a:cubicBezTo>
                  <a:cubicBezTo>
                    <a:pt x="28557" y="22998"/>
                    <a:pt x="27991" y="22125"/>
                    <a:pt x="27585" y="22125"/>
                  </a:cubicBezTo>
                  <a:cubicBezTo>
                    <a:pt x="27509" y="22125"/>
                    <a:pt x="27437" y="22156"/>
                    <a:pt x="27375" y="22228"/>
                  </a:cubicBezTo>
                  <a:cubicBezTo>
                    <a:pt x="26868" y="22794"/>
                    <a:pt x="28487" y="26013"/>
                    <a:pt x="28487" y="26013"/>
                  </a:cubicBezTo>
                  <a:cubicBezTo>
                    <a:pt x="28487" y="26013"/>
                    <a:pt x="28624" y="25857"/>
                    <a:pt x="28800" y="25604"/>
                  </a:cubicBezTo>
                  <a:lnTo>
                    <a:pt x="28800" y="25604"/>
                  </a:lnTo>
                  <a:cubicBezTo>
                    <a:pt x="28780" y="26735"/>
                    <a:pt x="28761" y="27867"/>
                    <a:pt x="28741" y="28999"/>
                  </a:cubicBezTo>
                  <a:cubicBezTo>
                    <a:pt x="28450" y="28529"/>
                    <a:pt x="27944" y="27805"/>
                    <a:pt x="27579" y="27805"/>
                  </a:cubicBezTo>
                  <a:cubicBezTo>
                    <a:pt x="27504" y="27805"/>
                    <a:pt x="27435" y="27836"/>
                    <a:pt x="27375" y="27906"/>
                  </a:cubicBezTo>
                  <a:cubicBezTo>
                    <a:pt x="26868" y="28472"/>
                    <a:pt x="28487" y="31691"/>
                    <a:pt x="28487" y="31691"/>
                  </a:cubicBezTo>
                  <a:cubicBezTo>
                    <a:pt x="28487" y="31691"/>
                    <a:pt x="28565" y="31613"/>
                    <a:pt x="28663" y="31457"/>
                  </a:cubicBezTo>
                  <a:lnTo>
                    <a:pt x="28663" y="31457"/>
                  </a:lnTo>
                  <a:cubicBezTo>
                    <a:pt x="28643" y="32335"/>
                    <a:pt x="28624" y="33233"/>
                    <a:pt x="28585" y="34111"/>
                  </a:cubicBezTo>
                  <a:cubicBezTo>
                    <a:pt x="28306" y="33652"/>
                    <a:pt x="27766" y="32821"/>
                    <a:pt x="27369" y="32821"/>
                  </a:cubicBezTo>
                  <a:cubicBezTo>
                    <a:pt x="27294" y="32821"/>
                    <a:pt x="27223" y="32852"/>
                    <a:pt x="27161" y="32920"/>
                  </a:cubicBezTo>
                  <a:cubicBezTo>
                    <a:pt x="26653" y="33486"/>
                    <a:pt x="28292" y="36725"/>
                    <a:pt x="28292" y="36725"/>
                  </a:cubicBezTo>
                  <a:cubicBezTo>
                    <a:pt x="28292" y="36725"/>
                    <a:pt x="30809" y="33389"/>
                    <a:pt x="29931" y="32998"/>
                  </a:cubicBezTo>
                  <a:cubicBezTo>
                    <a:pt x="29846" y="32954"/>
                    <a:pt x="29765" y="32934"/>
                    <a:pt x="29689" y="32934"/>
                  </a:cubicBezTo>
                  <a:cubicBezTo>
                    <a:pt x="29332" y="32934"/>
                    <a:pt x="29081" y="33373"/>
                    <a:pt x="28936" y="33759"/>
                  </a:cubicBezTo>
                  <a:cubicBezTo>
                    <a:pt x="28975" y="32823"/>
                    <a:pt x="28995" y="31886"/>
                    <a:pt x="29034" y="30950"/>
                  </a:cubicBezTo>
                  <a:cubicBezTo>
                    <a:pt x="29717" y="29955"/>
                    <a:pt x="30751" y="28238"/>
                    <a:pt x="30146" y="27964"/>
                  </a:cubicBezTo>
                  <a:cubicBezTo>
                    <a:pt x="30058" y="27925"/>
                    <a:pt x="29976" y="27907"/>
                    <a:pt x="29900" y="27907"/>
                  </a:cubicBezTo>
                  <a:cubicBezTo>
                    <a:pt x="29454" y="27907"/>
                    <a:pt x="29206" y="28526"/>
                    <a:pt x="29073" y="28960"/>
                  </a:cubicBezTo>
                  <a:cubicBezTo>
                    <a:pt x="29073" y="28706"/>
                    <a:pt x="29092" y="28472"/>
                    <a:pt x="29092" y="28218"/>
                  </a:cubicBezTo>
                  <a:cubicBezTo>
                    <a:pt x="29112" y="27184"/>
                    <a:pt x="29131" y="26130"/>
                    <a:pt x="29151" y="25077"/>
                  </a:cubicBezTo>
                  <a:cubicBezTo>
                    <a:pt x="29834" y="24062"/>
                    <a:pt x="30712" y="22540"/>
                    <a:pt x="30146" y="22267"/>
                  </a:cubicBezTo>
                  <a:cubicBezTo>
                    <a:pt x="30064" y="22231"/>
                    <a:pt x="29988" y="22215"/>
                    <a:pt x="29916" y="22215"/>
                  </a:cubicBezTo>
                  <a:cubicBezTo>
                    <a:pt x="29558" y="22215"/>
                    <a:pt x="29317" y="22618"/>
                    <a:pt x="29170" y="23008"/>
                  </a:cubicBezTo>
                  <a:lnTo>
                    <a:pt x="29170" y="22169"/>
                  </a:lnTo>
                  <a:lnTo>
                    <a:pt x="29170" y="20160"/>
                  </a:lnTo>
                  <a:cubicBezTo>
                    <a:pt x="29541" y="19906"/>
                    <a:pt x="29873" y="19633"/>
                    <a:pt x="30204" y="19340"/>
                  </a:cubicBezTo>
                  <a:cubicBezTo>
                    <a:pt x="30507" y="19375"/>
                    <a:pt x="30805" y="19392"/>
                    <a:pt x="31097" y="19392"/>
                  </a:cubicBezTo>
                  <a:cubicBezTo>
                    <a:pt x="35246" y="19392"/>
                    <a:pt x="38204" y="16006"/>
                    <a:pt x="37092" y="12433"/>
                  </a:cubicBezTo>
                  <a:cubicBezTo>
                    <a:pt x="35882" y="8609"/>
                    <a:pt x="31902" y="8414"/>
                    <a:pt x="31902" y="8414"/>
                  </a:cubicBezTo>
                  <a:cubicBezTo>
                    <a:pt x="31902" y="8414"/>
                    <a:pt x="33424" y="2190"/>
                    <a:pt x="28487" y="414"/>
                  </a:cubicBezTo>
                  <a:cubicBezTo>
                    <a:pt x="27671" y="122"/>
                    <a:pt x="26907" y="1"/>
                    <a:pt x="26200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1125" name="Google Shape;1125;p39"/>
            <p:cNvGrpSpPr/>
            <p:nvPr/>
          </p:nvGrpSpPr>
          <p:grpSpPr>
            <a:xfrm>
              <a:off x="6129708" y="691939"/>
              <a:ext cx="2048636" cy="2015640"/>
              <a:chOff x="3043175" y="542900"/>
              <a:chExt cx="1632900" cy="1606600"/>
            </a:xfrm>
          </p:grpSpPr>
          <p:sp>
            <p:nvSpPr>
              <p:cNvPr id="1126" name="Google Shape;1126;p39"/>
              <p:cNvSpPr/>
              <p:nvPr/>
            </p:nvSpPr>
            <p:spPr>
              <a:xfrm>
                <a:off x="3502675" y="1345150"/>
                <a:ext cx="28800" cy="48017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9207" extrusionOk="0">
                    <a:moveTo>
                      <a:pt x="288" y="1"/>
                    </a:moveTo>
                    <a:cubicBezTo>
                      <a:pt x="151" y="1"/>
                      <a:pt x="17" y="84"/>
                      <a:pt x="0" y="251"/>
                    </a:cubicBezTo>
                    <a:cubicBezTo>
                      <a:pt x="0" y="5121"/>
                      <a:pt x="134" y="9991"/>
                      <a:pt x="334" y="14828"/>
                    </a:cubicBezTo>
                    <a:cubicBezTo>
                      <a:pt x="401" y="16196"/>
                      <a:pt x="467" y="17563"/>
                      <a:pt x="567" y="18931"/>
                    </a:cubicBezTo>
                    <a:cubicBezTo>
                      <a:pt x="567" y="19114"/>
                      <a:pt x="718" y="19206"/>
                      <a:pt x="864" y="19206"/>
                    </a:cubicBezTo>
                    <a:cubicBezTo>
                      <a:pt x="1009" y="19206"/>
                      <a:pt x="1151" y="19114"/>
                      <a:pt x="1135" y="18931"/>
                    </a:cubicBezTo>
                    <a:cubicBezTo>
                      <a:pt x="868" y="14061"/>
                      <a:pt x="701" y="9224"/>
                      <a:pt x="601" y="4354"/>
                    </a:cubicBezTo>
                    <a:cubicBezTo>
                      <a:pt x="601" y="2986"/>
                      <a:pt x="601" y="1619"/>
                      <a:pt x="601" y="251"/>
                    </a:cubicBezTo>
                    <a:cubicBezTo>
                      <a:pt x="567" y="84"/>
                      <a:pt x="426" y="1"/>
                      <a:pt x="288" y="1"/>
                    </a:cubicBezTo>
                    <a:close/>
                  </a:path>
                </a:pathLst>
              </a:custGeom>
              <a:solidFill>
                <a:srgbClr val="372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27" name="Google Shape;1127;p39"/>
              <p:cNvSpPr/>
              <p:nvPr/>
            </p:nvSpPr>
            <p:spPr>
              <a:xfrm>
                <a:off x="3777875" y="1428750"/>
                <a:ext cx="30050" cy="63445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25378" extrusionOk="0">
                    <a:moveTo>
                      <a:pt x="913" y="1"/>
                    </a:moveTo>
                    <a:cubicBezTo>
                      <a:pt x="767" y="1"/>
                      <a:pt x="617" y="92"/>
                      <a:pt x="601" y="276"/>
                    </a:cubicBezTo>
                    <a:cubicBezTo>
                      <a:pt x="434" y="3512"/>
                      <a:pt x="300" y="6747"/>
                      <a:pt x="200" y="9950"/>
                    </a:cubicBezTo>
                    <a:cubicBezTo>
                      <a:pt x="100" y="13185"/>
                      <a:pt x="34" y="16421"/>
                      <a:pt x="0" y="19690"/>
                    </a:cubicBezTo>
                    <a:cubicBezTo>
                      <a:pt x="0" y="21491"/>
                      <a:pt x="0" y="23326"/>
                      <a:pt x="0" y="25127"/>
                    </a:cubicBezTo>
                    <a:cubicBezTo>
                      <a:pt x="17" y="25294"/>
                      <a:pt x="150" y="25377"/>
                      <a:pt x="288" y="25377"/>
                    </a:cubicBezTo>
                    <a:cubicBezTo>
                      <a:pt x="426" y="25377"/>
                      <a:pt x="567" y="25294"/>
                      <a:pt x="601" y="25127"/>
                    </a:cubicBezTo>
                    <a:cubicBezTo>
                      <a:pt x="601" y="21891"/>
                      <a:pt x="601" y="18689"/>
                      <a:pt x="667" y="15453"/>
                    </a:cubicBezTo>
                    <a:cubicBezTo>
                      <a:pt x="701" y="12218"/>
                      <a:pt x="801" y="8982"/>
                      <a:pt x="934" y="5747"/>
                    </a:cubicBezTo>
                    <a:cubicBezTo>
                      <a:pt x="1001" y="3912"/>
                      <a:pt x="1101" y="2111"/>
                      <a:pt x="1201" y="276"/>
                    </a:cubicBezTo>
                    <a:cubicBezTo>
                      <a:pt x="1201" y="92"/>
                      <a:pt x="1059" y="1"/>
                      <a:pt x="913" y="1"/>
                    </a:cubicBezTo>
                    <a:close/>
                  </a:path>
                </a:pathLst>
              </a:custGeom>
              <a:solidFill>
                <a:srgbClr val="372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28" name="Google Shape;1128;p39"/>
              <p:cNvSpPr/>
              <p:nvPr/>
            </p:nvSpPr>
            <p:spPr>
              <a:xfrm>
                <a:off x="4046400" y="1427100"/>
                <a:ext cx="18375" cy="471800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8872" extrusionOk="0">
                    <a:moveTo>
                      <a:pt x="313" y="0"/>
                    </a:moveTo>
                    <a:cubicBezTo>
                      <a:pt x="175" y="0"/>
                      <a:pt x="34" y="92"/>
                      <a:pt x="0" y="275"/>
                    </a:cubicBezTo>
                    <a:cubicBezTo>
                      <a:pt x="134" y="5045"/>
                      <a:pt x="167" y="9815"/>
                      <a:pt x="134" y="14585"/>
                    </a:cubicBezTo>
                    <a:cubicBezTo>
                      <a:pt x="134" y="15953"/>
                      <a:pt x="100" y="17287"/>
                      <a:pt x="67" y="18622"/>
                    </a:cubicBezTo>
                    <a:cubicBezTo>
                      <a:pt x="84" y="18788"/>
                      <a:pt x="217" y="18872"/>
                      <a:pt x="351" y="18872"/>
                    </a:cubicBezTo>
                    <a:cubicBezTo>
                      <a:pt x="484" y="18872"/>
                      <a:pt x="617" y="18788"/>
                      <a:pt x="634" y="18622"/>
                    </a:cubicBezTo>
                    <a:cubicBezTo>
                      <a:pt x="734" y="13852"/>
                      <a:pt x="734" y="9082"/>
                      <a:pt x="667" y="4311"/>
                    </a:cubicBezTo>
                    <a:cubicBezTo>
                      <a:pt x="667" y="2944"/>
                      <a:pt x="634" y="1610"/>
                      <a:pt x="601" y="275"/>
                    </a:cubicBezTo>
                    <a:cubicBezTo>
                      <a:pt x="584" y="92"/>
                      <a:pt x="451" y="0"/>
                      <a:pt x="313" y="0"/>
                    </a:cubicBezTo>
                    <a:close/>
                  </a:path>
                </a:pathLst>
              </a:custGeom>
              <a:solidFill>
                <a:srgbClr val="372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29" name="Google Shape;1129;p39"/>
              <p:cNvSpPr/>
              <p:nvPr/>
            </p:nvSpPr>
            <p:spPr>
              <a:xfrm>
                <a:off x="4264050" y="1337025"/>
                <a:ext cx="25875" cy="68155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7262" extrusionOk="0">
                    <a:moveTo>
                      <a:pt x="751" y="0"/>
                    </a:moveTo>
                    <a:cubicBezTo>
                      <a:pt x="618" y="0"/>
                      <a:pt x="484" y="92"/>
                      <a:pt x="467" y="276"/>
                    </a:cubicBezTo>
                    <a:cubicBezTo>
                      <a:pt x="467" y="3745"/>
                      <a:pt x="434" y="7247"/>
                      <a:pt x="401" y="10716"/>
                    </a:cubicBezTo>
                    <a:cubicBezTo>
                      <a:pt x="367" y="14186"/>
                      <a:pt x="301" y="17655"/>
                      <a:pt x="201" y="21091"/>
                    </a:cubicBezTo>
                    <a:cubicBezTo>
                      <a:pt x="134" y="23025"/>
                      <a:pt x="67" y="24993"/>
                      <a:pt x="0" y="26961"/>
                    </a:cubicBezTo>
                    <a:cubicBezTo>
                      <a:pt x="0" y="27162"/>
                      <a:pt x="142" y="27262"/>
                      <a:pt x="288" y="27262"/>
                    </a:cubicBezTo>
                    <a:cubicBezTo>
                      <a:pt x="434" y="27262"/>
                      <a:pt x="584" y="27162"/>
                      <a:pt x="601" y="26961"/>
                    </a:cubicBezTo>
                    <a:cubicBezTo>
                      <a:pt x="734" y="23492"/>
                      <a:pt x="801" y="20023"/>
                      <a:pt x="901" y="16554"/>
                    </a:cubicBezTo>
                    <a:cubicBezTo>
                      <a:pt x="968" y="13085"/>
                      <a:pt x="1001" y="9616"/>
                      <a:pt x="1035" y="6180"/>
                    </a:cubicBezTo>
                    <a:cubicBezTo>
                      <a:pt x="1035" y="4212"/>
                      <a:pt x="1035" y="2244"/>
                      <a:pt x="1035" y="276"/>
                    </a:cubicBezTo>
                    <a:cubicBezTo>
                      <a:pt x="1018" y="92"/>
                      <a:pt x="884" y="0"/>
                      <a:pt x="751" y="0"/>
                    </a:cubicBezTo>
                    <a:close/>
                  </a:path>
                </a:pathLst>
              </a:custGeom>
              <a:solidFill>
                <a:srgbClr val="372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30" name="Google Shape;1130;p39"/>
              <p:cNvSpPr/>
              <p:nvPr/>
            </p:nvSpPr>
            <p:spPr>
              <a:xfrm>
                <a:off x="3436800" y="1493150"/>
                <a:ext cx="172650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6840" extrusionOk="0">
                    <a:moveTo>
                      <a:pt x="5044" y="0"/>
                    </a:moveTo>
                    <a:cubicBezTo>
                      <a:pt x="3744" y="0"/>
                      <a:pt x="3803" y="2837"/>
                      <a:pt x="3803" y="2837"/>
                    </a:cubicBezTo>
                    <a:cubicBezTo>
                      <a:pt x="3803" y="2837"/>
                      <a:pt x="2015" y="620"/>
                      <a:pt x="1059" y="620"/>
                    </a:cubicBezTo>
                    <a:cubicBezTo>
                      <a:pt x="884" y="620"/>
                      <a:pt x="737" y="694"/>
                      <a:pt x="634" y="869"/>
                    </a:cubicBezTo>
                    <a:cubicBezTo>
                      <a:pt x="0" y="1970"/>
                      <a:pt x="3803" y="6840"/>
                      <a:pt x="3803" y="6840"/>
                    </a:cubicBezTo>
                    <a:cubicBezTo>
                      <a:pt x="3803" y="6840"/>
                      <a:pt x="6905" y="402"/>
                      <a:pt x="5304" y="35"/>
                    </a:cubicBezTo>
                    <a:cubicBezTo>
                      <a:pt x="5212" y="11"/>
                      <a:pt x="5125" y="0"/>
                      <a:pt x="50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31" name="Google Shape;1131;p39"/>
              <p:cNvSpPr/>
              <p:nvPr/>
            </p:nvSpPr>
            <p:spPr>
              <a:xfrm>
                <a:off x="3436800" y="1754150"/>
                <a:ext cx="172650" cy="171025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6841" extrusionOk="0">
                    <a:moveTo>
                      <a:pt x="5042" y="1"/>
                    </a:moveTo>
                    <a:cubicBezTo>
                      <a:pt x="3744" y="1"/>
                      <a:pt x="3803" y="2804"/>
                      <a:pt x="3803" y="2804"/>
                    </a:cubicBezTo>
                    <a:cubicBezTo>
                      <a:pt x="3803" y="2804"/>
                      <a:pt x="2021" y="618"/>
                      <a:pt x="1064" y="618"/>
                    </a:cubicBezTo>
                    <a:cubicBezTo>
                      <a:pt x="887" y="618"/>
                      <a:pt x="738" y="693"/>
                      <a:pt x="634" y="870"/>
                    </a:cubicBezTo>
                    <a:cubicBezTo>
                      <a:pt x="0" y="1970"/>
                      <a:pt x="3803" y="6841"/>
                      <a:pt x="3803" y="6841"/>
                    </a:cubicBezTo>
                    <a:cubicBezTo>
                      <a:pt x="3803" y="6841"/>
                      <a:pt x="6905" y="403"/>
                      <a:pt x="5304" y="36"/>
                    </a:cubicBezTo>
                    <a:cubicBezTo>
                      <a:pt x="5211" y="12"/>
                      <a:pt x="5123" y="1"/>
                      <a:pt x="50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32" name="Google Shape;1132;p39"/>
              <p:cNvSpPr/>
              <p:nvPr/>
            </p:nvSpPr>
            <p:spPr>
              <a:xfrm>
                <a:off x="3963000" y="1524950"/>
                <a:ext cx="17265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6836" extrusionOk="0">
                    <a:moveTo>
                      <a:pt x="5061" y="1"/>
                    </a:moveTo>
                    <a:cubicBezTo>
                      <a:pt x="3744" y="1"/>
                      <a:pt x="3803" y="2833"/>
                      <a:pt x="3803" y="2833"/>
                    </a:cubicBezTo>
                    <a:cubicBezTo>
                      <a:pt x="3803" y="2833"/>
                      <a:pt x="2005" y="626"/>
                      <a:pt x="1051" y="626"/>
                    </a:cubicBezTo>
                    <a:cubicBezTo>
                      <a:pt x="880" y="626"/>
                      <a:pt x="736" y="697"/>
                      <a:pt x="634" y="864"/>
                    </a:cubicBezTo>
                    <a:cubicBezTo>
                      <a:pt x="1" y="1999"/>
                      <a:pt x="3803" y="6835"/>
                      <a:pt x="3803" y="6835"/>
                    </a:cubicBezTo>
                    <a:cubicBezTo>
                      <a:pt x="3803" y="6835"/>
                      <a:pt x="6905" y="397"/>
                      <a:pt x="5304" y="31"/>
                    </a:cubicBezTo>
                    <a:cubicBezTo>
                      <a:pt x="5219" y="10"/>
                      <a:pt x="5138" y="1"/>
                      <a:pt x="50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33" name="Google Shape;1133;p39"/>
              <p:cNvSpPr/>
              <p:nvPr/>
            </p:nvSpPr>
            <p:spPr>
              <a:xfrm>
                <a:off x="3963000" y="1785975"/>
                <a:ext cx="17265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6836" extrusionOk="0">
                    <a:moveTo>
                      <a:pt x="5061" y="1"/>
                    </a:moveTo>
                    <a:cubicBezTo>
                      <a:pt x="3744" y="1"/>
                      <a:pt x="3803" y="2832"/>
                      <a:pt x="3803" y="2832"/>
                    </a:cubicBezTo>
                    <a:cubicBezTo>
                      <a:pt x="3803" y="2832"/>
                      <a:pt x="2005" y="626"/>
                      <a:pt x="1051" y="626"/>
                    </a:cubicBezTo>
                    <a:cubicBezTo>
                      <a:pt x="880" y="626"/>
                      <a:pt x="736" y="697"/>
                      <a:pt x="634" y="864"/>
                    </a:cubicBezTo>
                    <a:cubicBezTo>
                      <a:pt x="1" y="1998"/>
                      <a:pt x="3803" y="6835"/>
                      <a:pt x="3803" y="6835"/>
                    </a:cubicBezTo>
                    <a:cubicBezTo>
                      <a:pt x="3803" y="6835"/>
                      <a:pt x="6905" y="397"/>
                      <a:pt x="5304" y="30"/>
                    </a:cubicBezTo>
                    <a:cubicBezTo>
                      <a:pt x="5219" y="10"/>
                      <a:pt x="5138" y="1"/>
                      <a:pt x="5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34" name="Google Shape;1134;p39"/>
              <p:cNvSpPr/>
              <p:nvPr/>
            </p:nvSpPr>
            <p:spPr>
              <a:xfrm>
                <a:off x="3706150" y="1524850"/>
                <a:ext cx="1776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6673" extrusionOk="0">
                    <a:moveTo>
                      <a:pt x="1219" y="0"/>
                    </a:moveTo>
                    <a:cubicBezTo>
                      <a:pt x="1091" y="0"/>
                      <a:pt x="972" y="52"/>
                      <a:pt x="868" y="168"/>
                    </a:cubicBezTo>
                    <a:cubicBezTo>
                      <a:pt x="1" y="1135"/>
                      <a:pt x="2769" y="6673"/>
                      <a:pt x="2769" y="6673"/>
                    </a:cubicBezTo>
                    <a:cubicBezTo>
                      <a:pt x="2769" y="6673"/>
                      <a:pt x="7106" y="969"/>
                      <a:pt x="5638" y="301"/>
                    </a:cubicBezTo>
                    <a:cubicBezTo>
                      <a:pt x="5487" y="231"/>
                      <a:pt x="5346" y="199"/>
                      <a:pt x="5214" y="199"/>
                    </a:cubicBezTo>
                    <a:cubicBezTo>
                      <a:pt x="4035" y="199"/>
                      <a:pt x="3603" y="2736"/>
                      <a:pt x="3603" y="2736"/>
                    </a:cubicBezTo>
                    <a:cubicBezTo>
                      <a:pt x="3603" y="2736"/>
                      <a:pt x="2158" y="0"/>
                      <a:pt x="12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35" name="Google Shape;1135;p39"/>
              <p:cNvSpPr/>
              <p:nvPr/>
            </p:nvSpPr>
            <p:spPr>
              <a:xfrm>
                <a:off x="3706150" y="1768325"/>
                <a:ext cx="1768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6641" extrusionOk="0">
                    <a:moveTo>
                      <a:pt x="1221" y="0"/>
                    </a:moveTo>
                    <a:cubicBezTo>
                      <a:pt x="1093" y="0"/>
                      <a:pt x="973" y="52"/>
                      <a:pt x="868" y="169"/>
                    </a:cubicBezTo>
                    <a:cubicBezTo>
                      <a:pt x="1" y="1103"/>
                      <a:pt x="2769" y="6641"/>
                      <a:pt x="2769" y="6641"/>
                    </a:cubicBezTo>
                    <a:cubicBezTo>
                      <a:pt x="2769" y="6641"/>
                      <a:pt x="7072" y="936"/>
                      <a:pt x="5605" y="269"/>
                    </a:cubicBezTo>
                    <a:cubicBezTo>
                      <a:pt x="5454" y="199"/>
                      <a:pt x="5313" y="167"/>
                      <a:pt x="5181" y="167"/>
                    </a:cubicBezTo>
                    <a:cubicBezTo>
                      <a:pt x="4002" y="167"/>
                      <a:pt x="3570" y="2704"/>
                      <a:pt x="3570" y="2704"/>
                    </a:cubicBezTo>
                    <a:cubicBezTo>
                      <a:pt x="3570" y="2704"/>
                      <a:pt x="2153" y="0"/>
                      <a:pt x="12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36" name="Google Shape;1136;p39"/>
              <p:cNvSpPr/>
              <p:nvPr/>
            </p:nvSpPr>
            <p:spPr>
              <a:xfrm>
                <a:off x="3696975" y="1982675"/>
                <a:ext cx="1776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6673" extrusionOk="0">
                    <a:moveTo>
                      <a:pt x="1219" y="0"/>
                    </a:moveTo>
                    <a:cubicBezTo>
                      <a:pt x="1091" y="0"/>
                      <a:pt x="972" y="52"/>
                      <a:pt x="868" y="168"/>
                    </a:cubicBezTo>
                    <a:cubicBezTo>
                      <a:pt x="1" y="1135"/>
                      <a:pt x="2803" y="6673"/>
                      <a:pt x="2803" y="6673"/>
                    </a:cubicBezTo>
                    <a:cubicBezTo>
                      <a:pt x="2803" y="6673"/>
                      <a:pt x="7106" y="969"/>
                      <a:pt x="5605" y="302"/>
                    </a:cubicBezTo>
                    <a:cubicBezTo>
                      <a:pt x="5457" y="231"/>
                      <a:pt x="5319" y="199"/>
                      <a:pt x="5190" y="199"/>
                    </a:cubicBezTo>
                    <a:cubicBezTo>
                      <a:pt x="4035" y="199"/>
                      <a:pt x="3603" y="2737"/>
                      <a:pt x="3603" y="2737"/>
                    </a:cubicBezTo>
                    <a:cubicBezTo>
                      <a:pt x="3603" y="2737"/>
                      <a:pt x="2158" y="0"/>
                      <a:pt x="12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37" name="Google Shape;1137;p39"/>
              <p:cNvSpPr/>
              <p:nvPr/>
            </p:nvSpPr>
            <p:spPr>
              <a:xfrm>
                <a:off x="4191500" y="1488150"/>
                <a:ext cx="1768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6673" extrusionOk="0">
                    <a:moveTo>
                      <a:pt x="1218" y="1"/>
                    </a:moveTo>
                    <a:cubicBezTo>
                      <a:pt x="1090" y="1"/>
                      <a:pt x="972" y="52"/>
                      <a:pt x="868" y="168"/>
                    </a:cubicBezTo>
                    <a:cubicBezTo>
                      <a:pt x="0" y="1136"/>
                      <a:pt x="2769" y="6673"/>
                      <a:pt x="2769" y="6673"/>
                    </a:cubicBezTo>
                    <a:cubicBezTo>
                      <a:pt x="2769" y="6673"/>
                      <a:pt x="7072" y="969"/>
                      <a:pt x="5604" y="302"/>
                    </a:cubicBezTo>
                    <a:cubicBezTo>
                      <a:pt x="5454" y="231"/>
                      <a:pt x="5313" y="200"/>
                      <a:pt x="5181" y="200"/>
                    </a:cubicBezTo>
                    <a:cubicBezTo>
                      <a:pt x="4001" y="200"/>
                      <a:pt x="3570" y="2737"/>
                      <a:pt x="3570" y="2737"/>
                    </a:cubicBezTo>
                    <a:cubicBezTo>
                      <a:pt x="3570" y="2737"/>
                      <a:pt x="2150" y="1"/>
                      <a:pt x="1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38" name="Google Shape;1138;p39"/>
              <p:cNvSpPr/>
              <p:nvPr/>
            </p:nvSpPr>
            <p:spPr>
              <a:xfrm>
                <a:off x="4191500" y="1731400"/>
                <a:ext cx="176825" cy="1662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6650" extrusionOk="0">
                    <a:moveTo>
                      <a:pt x="1229" y="0"/>
                    </a:moveTo>
                    <a:cubicBezTo>
                      <a:pt x="1098" y="0"/>
                      <a:pt x="975" y="54"/>
                      <a:pt x="868" y="179"/>
                    </a:cubicBezTo>
                    <a:cubicBezTo>
                      <a:pt x="0" y="1146"/>
                      <a:pt x="2769" y="6650"/>
                      <a:pt x="2769" y="6650"/>
                    </a:cubicBezTo>
                    <a:cubicBezTo>
                      <a:pt x="2769" y="6650"/>
                      <a:pt x="7072" y="946"/>
                      <a:pt x="5604" y="279"/>
                    </a:cubicBezTo>
                    <a:cubicBezTo>
                      <a:pt x="5462" y="214"/>
                      <a:pt x="5328" y="185"/>
                      <a:pt x="5202" y="185"/>
                    </a:cubicBezTo>
                    <a:cubicBezTo>
                      <a:pt x="4032" y="185"/>
                      <a:pt x="3570" y="2714"/>
                      <a:pt x="3570" y="2714"/>
                    </a:cubicBezTo>
                    <a:cubicBezTo>
                      <a:pt x="3570" y="2714"/>
                      <a:pt x="2162" y="0"/>
                      <a:pt x="12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39" name="Google Shape;1139;p39"/>
              <p:cNvSpPr/>
              <p:nvPr/>
            </p:nvSpPr>
            <p:spPr>
              <a:xfrm>
                <a:off x="4182325" y="1945975"/>
                <a:ext cx="176825" cy="1668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6674" extrusionOk="0">
                    <a:moveTo>
                      <a:pt x="1218" y="1"/>
                    </a:moveTo>
                    <a:cubicBezTo>
                      <a:pt x="1090" y="1"/>
                      <a:pt x="972" y="52"/>
                      <a:pt x="868" y="168"/>
                    </a:cubicBezTo>
                    <a:cubicBezTo>
                      <a:pt x="0" y="1136"/>
                      <a:pt x="2769" y="6673"/>
                      <a:pt x="2769" y="6673"/>
                    </a:cubicBezTo>
                    <a:cubicBezTo>
                      <a:pt x="2769" y="6673"/>
                      <a:pt x="7072" y="969"/>
                      <a:pt x="5604" y="302"/>
                    </a:cubicBezTo>
                    <a:cubicBezTo>
                      <a:pt x="5457" y="231"/>
                      <a:pt x="5319" y="200"/>
                      <a:pt x="5189" y="200"/>
                    </a:cubicBezTo>
                    <a:cubicBezTo>
                      <a:pt x="4029" y="200"/>
                      <a:pt x="3570" y="2737"/>
                      <a:pt x="3570" y="2737"/>
                    </a:cubicBezTo>
                    <a:cubicBezTo>
                      <a:pt x="3570" y="2737"/>
                      <a:pt x="2150" y="1"/>
                      <a:pt x="1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40" name="Google Shape;1140;p39"/>
              <p:cNvSpPr/>
              <p:nvPr/>
            </p:nvSpPr>
            <p:spPr>
              <a:xfrm>
                <a:off x="3043175" y="542900"/>
                <a:ext cx="1632900" cy="974650"/>
              </a:xfrm>
              <a:custGeom>
                <a:avLst/>
                <a:gdLst/>
                <a:ahLst/>
                <a:cxnLst/>
                <a:rect l="l" t="t" r="r" b="b"/>
                <a:pathLst>
                  <a:path w="65316" h="38986" extrusionOk="0">
                    <a:moveTo>
                      <a:pt x="44768" y="0"/>
                    </a:moveTo>
                    <a:cubicBezTo>
                      <a:pt x="38703" y="0"/>
                      <a:pt x="35092" y="5255"/>
                      <a:pt x="35092" y="5255"/>
                    </a:cubicBezTo>
                    <a:cubicBezTo>
                      <a:pt x="34089" y="3960"/>
                      <a:pt x="30009" y="720"/>
                      <a:pt x="25191" y="720"/>
                    </a:cubicBezTo>
                    <a:cubicBezTo>
                      <a:pt x="23925" y="720"/>
                      <a:pt x="22608" y="944"/>
                      <a:pt x="21282" y="1485"/>
                    </a:cubicBezTo>
                    <a:cubicBezTo>
                      <a:pt x="14911" y="4054"/>
                      <a:pt x="14811" y="11960"/>
                      <a:pt x="14811" y="11960"/>
                    </a:cubicBezTo>
                    <a:cubicBezTo>
                      <a:pt x="14363" y="11314"/>
                      <a:pt x="11867" y="10040"/>
                      <a:pt x="9106" y="10040"/>
                    </a:cubicBezTo>
                    <a:cubicBezTo>
                      <a:pt x="6735" y="10040"/>
                      <a:pt x="4169" y="10979"/>
                      <a:pt x="2536" y="14061"/>
                    </a:cubicBezTo>
                    <a:cubicBezTo>
                      <a:pt x="1" y="18831"/>
                      <a:pt x="6105" y="22701"/>
                      <a:pt x="6105" y="22701"/>
                    </a:cubicBezTo>
                    <a:cubicBezTo>
                      <a:pt x="5771" y="23868"/>
                      <a:pt x="5104" y="30273"/>
                      <a:pt x="9974" y="34176"/>
                    </a:cubicBezTo>
                    <a:cubicBezTo>
                      <a:pt x="11686" y="35536"/>
                      <a:pt x="13592" y="35977"/>
                      <a:pt x="15344" y="35977"/>
                    </a:cubicBezTo>
                    <a:cubicBezTo>
                      <a:pt x="18575" y="35977"/>
                      <a:pt x="21282" y="34476"/>
                      <a:pt x="21282" y="34476"/>
                    </a:cubicBezTo>
                    <a:cubicBezTo>
                      <a:pt x="26680" y="37825"/>
                      <a:pt x="31625" y="38985"/>
                      <a:pt x="35886" y="38985"/>
                    </a:cubicBezTo>
                    <a:cubicBezTo>
                      <a:pt x="45503" y="38985"/>
                      <a:pt x="51637" y="33075"/>
                      <a:pt x="51637" y="33075"/>
                    </a:cubicBezTo>
                    <a:cubicBezTo>
                      <a:pt x="52140" y="33130"/>
                      <a:pt x="52634" y="33157"/>
                      <a:pt x="53120" y="33157"/>
                    </a:cubicBezTo>
                    <a:cubicBezTo>
                      <a:pt x="60235" y="33157"/>
                      <a:pt x="65315" y="27387"/>
                      <a:pt x="63379" y="21266"/>
                    </a:cubicBezTo>
                    <a:cubicBezTo>
                      <a:pt x="61344" y="14695"/>
                      <a:pt x="54540" y="14395"/>
                      <a:pt x="54540" y="14395"/>
                    </a:cubicBezTo>
                    <a:cubicBezTo>
                      <a:pt x="54540" y="14395"/>
                      <a:pt x="57141" y="3720"/>
                      <a:pt x="48702" y="718"/>
                    </a:cubicBezTo>
                    <a:cubicBezTo>
                      <a:pt x="47298" y="211"/>
                      <a:pt x="45984" y="0"/>
                      <a:pt x="447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41" name="Google Shape;1141;p39"/>
              <p:cNvSpPr/>
              <p:nvPr/>
            </p:nvSpPr>
            <p:spPr>
              <a:xfrm>
                <a:off x="3633600" y="727625"/>
                <a:ext cx="6507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4571" extrusionOk="0">
                    <a:moveTo>
                      <a:pt x="868" y="1"/>
                    </a:moveTo>
                    <a:lnTo>
                      <a:pt x="0" y="501"/>
                    </a:lnTo>
                    <a:lnTo>
                      <a:pt x="1735" y="4571"/>
                    </a:lnTo>
                    <a:lnTo>
                      <a:pt x="2602" y="3903"/>
                    </a:lnTo>
                    <a:lnTo>
                      <a:pt x="8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42" name="Google Shape;1142;p39"/>
              <p:cNvSpPr/>
              <p:nvPr/>
            </p:nvSpPr>
            <p:spPr>
              <a:xfrm>
                <a:off x="3560225" y="791850"/>
                <a:ext cx="90900" cy="99250"/>
              </a:xfrm>
              <a:custGeom>
                <a:avLst/>
                <a:gdLst/>
                <a:ahLst/>
                <a:cxnLst/>
                <a:rect l="l" t="t" r="r" b="b"/>
                <a:pathLst>
                  <a:path w="3636" h="3970" extrusionOk="0">
                    <a:moveTo>
                      <a:pt x="634" y="0"/>
                    </a:moveTo>
                    <a:lnTo>
                      <a:pt x="0" y="767"/>
                    </a:lnTo>
                    <a:lnTo>
                      <a:pt x="3069" y="3970"/>
                    </a:lnTo>
                    <a:lnTo>
                      <a:pt x="3636" y="3036"/>
                    </a:lnTo>
                    <a:lnTo>
                      <a:pt x="6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43" name="Google Shape;1143;p39"/>
              <p:cNvSpPr/>
              <p:nvPr/>
            </p:nvSpPr>
            <p:spPr>
              <a:xfrm>
                <a:off x="3521850" y="894425"/>
                <a:ext cx="10677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2135" extrusionOk="0">
                    <a:moveTo>
                      <a:pt x="134" y="0"/>
                    </a:moveTo>
                    <a:lnTo>
                      <a:pt x="1" y="1001"/>
                    </a:lnTo>
                    <a:lnTo>
                      <a:pt x="4270" y="2135"/>
                    </a:lnTo>
                    <a:lnTo>
                      <a:pt x="4270" y="1068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44" name="Google Shape;1144;p39"/>
              <p:cNvSpPr/>
              <p:nvPr/>
            </p:nvSpPr>
            <p:spPr>
              <a:xfrm>
                <a:off x="4100600" y="746800"/>
                <a:ext cx="6507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4571" extrusionOk="0">
                    <a:moveTo>
                      <a:pt x="1735" y="1"/>
                    </a:moveTo>
                    <a:lnTo>
                      <a:pt x="0" y="3904"/>
                    </a:lnTo>
                    <a:lnTo>
                      <a:pt x="834" y="4571"/>
                    </a:lnTo>
                    <a:lnTo>
                      <a:pt x="2602" y="501"/>
                    </a:lnTo>
                    <a:lnTo>
                      <a:pt x="17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45" name="Google Shape;1145;p39"/>
              <p:cNvSpPr/>
              <p:nvPr/>
            </p:nvSpPr>
            <p:spPr>
              <a:xfrm>
                <a:off x="4148125" y="811025"/>
                <a:ext cx="909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004" extrusionOk="0">
                    <a:moveTo>
                      <a:pt x="2970" y="0"/>
                    </a:moveTo>
                    <a:lnTo>
                      <a:pt x="1" y="3069"/>
                    </a:lnTo>
                    <a:lnTo>
                      <a:pt x="568" y="4003"/>
                    </a:lnTo>
                    <a:lnTo>
                      <a:pt x="3637" y="801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46" name="Google Shape;1146;p39"/>
              <p:cNvSpPr/>
              <p:nvPr/>
            </p:nvSpPr>
            <p:spPr>
              <a:xfrm>
                <a:off x="4170650" y="913600"/>
                <a:ext cx="10677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2136" extrusionOk="0">
                    <a:moveTo>
                      <a:pt x="4137" y="0"/>
                    </a:moveTo>
                    <a:lnTo>
                      <a:pt x="0" y="1068"/>
                    </a:lnTo>
                    <a:lnTo>
                      <a:pt x="0" y="2135"/>
                    </a:lnTo>
                    <a:lnTo>
                      <a:pt x="4270" y="1001"/>
                    </a:lnTo>
                    <a:lnTo>
                      <a:pt x="41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47" name="Google Shape;1147;p39"/>
              <p:cNvSpPr/>
              <p:nvPr/>
            </p:nvSpPr>
            <p:spPr>
              <a:xfrm>
                <a:off x="4042225" y="823975"/>
                <a:ext cx="157625" cy="2289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9156" extrusionOk="0">
                    <a:moveTo>
                      <a:pt x="900" y="0"/>
                    </a:moveTo>
                    <a:cubicBezTo>
                      <a:pt x="655" y="0"/>
                      <a:pt x="410" y="17"/>
                      <a:pt x="167" y="49"/>
                    </a:cubicBezTo>
                    <a:cubicBezTo>
                      <a:pt x="0" y="1150"/>
                      <a:pt x="34" y="2284"/>
                      <a:pt x="234" y="3385"/>
                    </a:cubicBezTo>
                    <a:cubicBezTo>
                      <a:pt x="734" y="5854"/>
                      <a:pt x="2335" y="7788"/>
                      <a:pt x="4370" y="9156"/>
                    </a:cubicBezTo>
                    <a:cubicBezTo>
                      <a:pt x="5404" y="8189"/>
                      <a:pt x="6005" y="6854"/>
                      <a:pt x="6172" y="5453"/>
                    </a:cubicBezTo>
                    <a:cubicBezTo>
                      <a:pt x="6305" y="4252"/>
                      <a:pt x="5971" y="3018"/>
                      <a:pt x="5238" y="2018"/>
                    </a:cubicBezTo>
                    <a:cubicBezTo>
                      <a:pt x="4704" y="1317"/>
                      <a:pt x="3970" y="783"/>
                      <a:pt x="3136" y="516"/>
                    </a:cubicBezTo>
                    <a:cubicBezTo>
                      <a:pt x="2429" y="163"/>
                      <a:pt x="1664" y="0"/>
                      <a:pt x="9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48" name="Google Shape;1148;p39"/>
              <p:cNvSpPr/>
              <p:nvPr/>
            </p:nvSpPr>
            <p:spPr>
              <a:xfrm>
                <a:off x="3931300" y="825200"/>
                <a:ext cx="221025" cy="26190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10476" extrusionOk="0">
                    <a:moveTo>
                      <a:pt x="4604" y="0"/>
                    </a:moveTo>
                    <a:lnTo>
                      <a:pt x="4604" y="0"/>
                    </a:lnTo>
                    <a:cubicBezTo>
                      <a:pt x="3637" y="134"/>
                      <a:pt x="2736" y="534"/>
                      <a:pt x="2036" y="1201"/>
                    </a:cubicBezTo>
                    <a:cubicBezTo>
                      <a:pt x="1235" y="1902"/>
                      <a:pt x="668" y="2836"/>
                      <a:pt x="435" y="3870"/>
                    </a:cubicBezTo>
                    <a:cubicBezTo>
                      <a:pt x="1" y="6305"/>
                      <a:pt x="1102" y="8740"/>
                      <a:pt x="3237" y="9974"/>
                    </a:cubicBezTo>
                    <a:cubicBezTo>
                      <a:pt x="3889" y="10311"/>
                      <a:pt x="4607" y="10475"/>
                      <a:pt x="5325" y="10475"/>
                    </a:cubicBezTo>
                    <a:cubicBezTo>
                      <a:pt x="5746" y="10475"/>
                      <a:pt x="6166" y="10419"/>
                      <a:pt x="6572" y="10308"/>
                    </a:cubicBezTo>
                    <a:cubicBezTo>
                      <a:pt x="7406" y="10108"/>
                      <a:pt x="8207" y="9674"/>
                      <a:pt x="8841" y="9074"/>
                    </a:cubicBezTo>
                    <a:cubicBezTo>
                      <a:pt x="6772" y="7706"/>
                      <a:pt x="5171" y="5771"/>
                      <a:pt x="4671" y="3336"/>
                    </a:cubicBezTo>
                    <a:cubicBezTo>
                      <a:pt x="4471" y="2235"/>
                      <a:pt x="4437" y="1101"/>
                      <a:pt x="46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49" name="Google Shape;1149;p39"/>
              <p:cNvSpPr/>
              <p:nvPr/>
            </p:nvSpPr>
            <p:spPr>
              <a:xfrm>
                <a:off x="3710325" y="812775"/>
                <a:ext cx="156800" cy="228425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9137" extrusionOk="0">
                    <a:moveTo>
                      <a:pt x="941" y="0"/>
                    </a:moveTo>
                    <a:cubicBezTo>
                      <a:pt x="683" y="0"/>
                      <a:pt x="424" y="21"/>
                      <a:pt x="167" y="64"/>
                    </a:cubicBezTo>
                    <a:cubicBezTo>
                      <a:pt x="0" y="1165"/>
                      <a:pt x="0" y="2299"/>
                      <a:pt x="200" y="3400"/>
                    </a:cubicBezTo>
                    <a:cubicBezTo>
                      <a:pt x="734" y="5868"/>
                      <a:pt x="2335" y="7769"/>
                      <a:pt x="4370" y="9137"/>
                    </a:cubicBezTo>
                    <a:cubicBezTo>
                      <a:pt x="5371" y="8136"/>
                      <a:pt x="6005" y="6869"/>
                      <a:pt x="6138" y="5468"/>
                    </a:cubicBezTo>
                    <a:cubicBezTo>
                      <a:pt x="6271" y="4233"/>
                      <a:pt x="5938" y="2999"/>
                      <a:pt x="5237" y="2032"/>
                    </a:cubicBezTo>
                    <a:cubicBezTo>
                      <a:pt x="4704" y="1298"/>
                      <a:pt x="3970" y="764"/>
                      <a:pt x="3103" y="497"/>
                    </a:cubicBezTo>
                    <a:cubicBezTo>
                      <a:pt x="2433" y="175"/>
                      <a:pt x="1690" y="0"/>
                      <a:pt x="941" y="0"/>
                    </a:cubicBezTo>
                    <a:close/>
                  </a:path>
                </a:pathLst>
              </a:custGeom>
              <a:solidFill>
                <a:srgbClr val="372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50" name="Google Shape;1150;p39"/>
              <p:cNvSpPr/>
              <p:nvPr/>
            </p:nvSpPr>
            <p:spPr>
              <a:xfrm>
                <a:off x="3598575" y="813525"/>
                <a:ext cx="221025" cy="26250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10500" extrusionOk="0">
                    <a:moveTo>
                      <a:pt x="4637" y="0"/>
                    </a:moveTo>
                    <a:lnTo>
                      <a:pt x="4637" y="0"/>
                    </a:lnTo>
                    <a:cubicBezTo>
                      <a:pt x="3670" y="134"/>
                      <a:pt x="2769" y="568"/>
                      <a:pt x="2035" y="1201"/>
                    </a:cubicBezTo>
                    <a:cubicBezTo>
                      <a:pt x="1235" y="1902"/>
                      <a:pt x="668" y="2836"/>
                      <a:pt x="434" y="3903"/>
                    </a:cubicBezTo>
                    <a:lnTo>
                      <a:pt x="434" y="3870"/>
                    </a:lnTo>
                    <a:lnTo>
                      <a:pt x="434" y="3870"/>
                    </a:lnTo>
                    <a:cubicBezTo>
                      <a:pt x="0" y="6272"/>
                      <a:pt x="1101" y="8740"/>
                      <a:pt x="3269" y="10008"/>
                    </a:cubicBezTo>
                    <a:cubicBezTo>
                      <a:pt x="3914" y="10330"/>
                      <a:pt x="4642" y="10500"/>
                      <a:pt x="5381" y="10500"/>
                    </a:cubicBezTo>
                    <a:cubicBezTo>
                      <a:pt x="5789" y="10500"/>
                      <a:pt x="6202" y="10448"/>
                      <a:pt x="6605" y="10341"/>
                    </a:cubicBezTo>
                    <a:cubicBezTo>
                      <a:pt x="7439" y="10108"/>
                      <a:pt x="8206" y="9674"/>
                      <a:pt x="8840" y="9074"/>
                    </a:cubicBezTo>
                    <a:cubicBezTo>
                      <a:pt x="6805" y="7739"/>
                      <a:pt x="5204" y="5805"/>
                      <a:pt x="4670" y="3336"/>
                    </a:cubicBezTo>
                    <a:cubicBezTo>
                      <a:pt x="4470" y="2235"/>
                      <a:pt x="4470" y="1101"/>
                      <a:pt x="46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51" name="Google Shape;1151;p39"/>
              <p:cNvSpPr/>
              <p:nvPr/>
            </p:nvSpPr>
            <p:spPr>
              <a:xfrm>
                <a:off x="3848275" y="1060450"/>
                <a:ext cx="94625" cy="100675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4027" extrusionOk="0">
                    <a:moveTo>
                      <a:pt x="327" y="0"/>
                    </a:moveTo>
                    <a:cubicBezTo>
                      <a:pt x="164" y="0"/>
                      <a:pt x="1" y="123"/>
                      <a:pt x="20" y="331"/>
                    </a:cubicBezTo>
                    <a:cubicBezTo>
                      <a:pt x="120" y="998"/>
                      <a:pt x="286" y="1632"/>
                      <a:pt x="453" y="2266"/>
                    </a:cubicBezTo>
                    <a:cubicBezTo>
                      <a:pt x="553" y="2566"/>
                      <a:pt x="687" y="2833"/>
                      <a:pt x="854" y="3133"/>
                    </a:cubicBezTo>
                    <a:cubicBezTo>
                      <a:pt x="987" y="3433"/>
                      <a:pt x="1187" y="3700"/>
                      <a:pt x="1454" y="3900"/>
                    </a:cubicBezTo>
                    <a:cubicBezTo>
                      <a:pt x="1587" y="3989"/>
                      <a:pt x="1716" y="4027"/>
                      <a:pt x="1838" y="4027"/>
                    </a:cubicBezTo>
                    <a:cubicBezTo>
                      <a:pt x="2264" y="4027"/>
                      <a:pt x="2607" y="3563"/>
                      <a:pt x="2788" y="3200"/>
                    </a:cubicBezTo>
                    <a:cubicBezTo>
                      <a:pt x="3189" y="2532"/>
                      <a:pt x="3489" y="1865"/>
                      <a:pt x="3722" y="1131"/>
                    </a:cubicBezTo>
                    <a:cubicBezTo>
                      <a:pt x="3785" y="902"/>
                      <a:pt x="3613" y="751"/>
                      <a:pt x="3443" y="751"/>
                    </a:cubicBezTo>
                    <a:cubicBezTo>
                      <a:pt x="3341" y="751"/>
                      <a:pt x="3239" y="806"/>
                      <a:pt x="3189" y="931"/>
                    </a:cubicBezTo>
                    <a:cubicBezTo>
                      <a:pt x="2988" y="1532"/>
                      <a:pt x="2722" y="2132"/>
                      <a:pt x="2421" y="2699"/>
                    </a:cubicBezTo>
                    <a:cubicBezTo>
                      <a:pt x="2321" y="2933"/>
                      <a:pt x="2188" y="3133"/>
                      <a:pt x="2021" y="3333"/>
                    </a:cubicBezTo>
                    <a:cubicBezTo>
                      <a:pt x="1949" y="3404"/>
                      <a:pt x="1891" y="3433"/>
                      <a:pt x="1839" y="3433"/>
                    </a:cubicBezTo>
                    <a:cubicBezTo>
                      <a:pt x="1745" y="3433"/>
                      <a:pt x="1673" y="3340"/>
                      <a:pt x="1587" y="3233"/>
                    </a:cubicBezTo>
                    <a:cubicBezTo>
                      <a:pt x="954" y="2366"/>
                      <a:pt x="787" y="1265"/>
                      <a:pt x="620" y="231"/>
                    </a:cubicBezTo>
                    <a:cubicBezTo>
                      <a:pt x="577" y="72"/>
                      <a:pt x="452" y="0"/>
                      <a:pt x="3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52" name="Google Shape;1152;p39"/>
              <p:cNvSpPr/>
              <p:nvPr/>
            </p:nvSpPr>
            <p:spPr>
              <a:xfrm>
                <a:off x="4005525" y="1109075"/>
                <a:ext cx="15680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4049" extrusionOk="0">
                    <a:moveTo>
                      <a:pt x="3679" y="1"/>
                    </a:moveTo>
                    <a:cubicBezTo>
                      <a:pt x="3553" y="1"/>
                      <a:pt x="3427" y="7"/>
                      <a:pt x="3303" y="20"/>
                    </a:cubicBezTo>
                    <a:cubicBezTo>
                      <a:pt x="3103" y="20"/>
                      <a:pt x="2936" y="20"/>
                      <a:pt x="2736" y="54"/>
                    </a:cubicBezTo>
                    <a:cubicBezTo>
                      <a:pt x="2369" y="54"/>
                      <a:pt x="2002" y="87"/>
                      <a:pt x="1635" y="187"/>
                    </a:cubicBezTo>
                    <a:cubicBezTo>
                      <a:pt x="1035" y="354"/>
                      <a:pt x="534" y="788"/>
                      <a:pt x="234" y="1355"/>
                    </a:cubicBezTo>
                    <a:cubicBezTo>
                      <a:pt x="1" y="1855"/>
                      <a:pt x="34" y="2422"/>
                      <a:pt x="301" y="2889"/>
                    </a:cubicBezTo>
                    <a:cubicBezTo>
                      <a:pt x="635" y="3356"/>
                      <a:pt x="1102" y="3656"/>
                      <a:pt x="1635" y="3823"/>
                    </a:cubicBezTo>
                    <a:cubicBezTo>
                      <a:pt x="2111" y="3973"/>
                      <a:pt x="2605" y="4048"/>
                      <a:pt x="3103" y="4048"/>
                    </a:cubicBezTo>
                    <a:cubicBezTo>
                      <a:pt x="3270" y="4048"/>
                      <a:pt x="3437" y="4040"/>
                      <a:pt x="3603" y="4023"/>
                    </a:cubicBezTo>
                    <a:cubicBezTo>
                      <a:pt x="4237" y="3956"/>
                      <a:pt x="4838" y="3723"/>
                      <a:pt x="5338" y="3356"/>
                    </a:cubicBezTo>
                    <a:cubicBezTo>
                      <a:pt x="6272" y="2522"/>
                      <a:pt x="6205" y="1054"/>
                      <a:pt x="5171" y="354"/>
                    </a:cubicBezTo>
                    <a:cubicBezTo>
                      <a:pt x="4715" y="113"/>
                      <a:pt x="4195" y="1"/>
                      <a:pt x="36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53" name="Google Shape;1153;p39"/>
              <p:cNvSpPr/>
              <p:nvPr/>
            </p:nvSpPr>
            <p:spPr>
              <a:xfrm>
                <a:off x="3631100" y="1097900"/>
                <a:ext cx="1576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4050" extrusionOk="0">
                    <a:moveTo>
                      <a:pt x="3760" y="1"/>
                    </a:moveTo>
                    <a:cubicBezTo>
                      <a:pt x="3618" y="1"/>
                      <a:pt x="3476" y="11"/>
                      <a:pt x="3336" y="34"/>
                    </a:cubicBezTo>
                    <a:cubicBezTo>
                      <a:pt x="3136" y="34"/>
                      <a:pt x="2936" y="34"/>
                      <a:pt x="2769" y="67"/>
                    </a:cubicBezTo>
                    <a:cubicBezTo>
                      <a:pt x="2402" y="67"/>
                      <a:pt x="2002" y="100"/>
                      <a:pt x="1668" y="200"/>
                    </a:cubicBezTo>
                    <a:cubicBezTo>
                      <a:pt x="1034" y="367"/>
                      <a:pt x="534" y="768"/>
                      <a:pt x="267" y="1335"/>
                    </a:cubicBezTo>
                    <a:cubicBezTo>
                      <a:pt x="0" y="1835"/>
                      <a:pt x="34" y="2435"/>
                      <a:pt x="367" y="2902"/>
                    </a:cubicBezTo>
                    <a:cubicBezTo>
                      <a:pt x="668" y="3336"/>
                      <a:pt x="1135" y="3670"/>
                      <a:pt x="1668" y="3836"/>
                    </a:cubicBezTo>
                    <a:cubicBezTo>
                      <a:pt x="2106" y="3975"/>
                      <a:pt x="2559" y="4049"/>
                      <a:pt x="3007" y="4049"/>
                    </a:cubicBezTo>
                    <a:cubicBezTo>
                      <a:pt x="3207" y="4049"/>
                      <a:pt x="3407" y="4034"/>
                      <a:pt x="3603" y="4003"/>
                    </a:cubicBezTo>
                    <a:cubicBezTo>
                      <a:pt x="4237" y="3970"/>
                      <a:pt x="4871" y="3736"/>
                      <a:pt x="5371" y="3336"/>
                    </a:cubicBezTo>
                    <a:cubicBezTo>
                      <a:pt x="6305" y="2535"/>
                      <a:pt x="6238" y="1068"/>
                      <a:pt x="5204" y="367"/>
                    </a:cubicBezTo>
                    <a:cubicBezTo>
                      <a:pt x="4763" y="133"/>
                      <a:pt x="4260" y="1"/>
                      <a:pt x="37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</p:grpSp>
      <p:sp>
        <p:nvSpPr>
          <p:cNvPr id="1084" name="Google Shape;1084;p39"/>
          <p:cNvSpPr txBox="1">
            <a:spLocks noGrp="1"/>
          </p:cNvSpPr>
          <p:nvPr>
            <p:ph type="ctrTitle"/>
          </p:nvPr>
        </p:nvSpPr>
        <p:spPr>
          <a:xfrm>
            <a:off x="1082523" y="1532136"/>
            <a:ext cx="6005676" cy="24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+mn-lt"/>
                <a:cs typeface="Adobe Hebrew" panose="02040503050201020203" pitchFamily="18" charset="-79"/>
              </a:rPr>
              <a:t>GIÁO ÁN LÀM QUEN VĂN HỌC </a:t>
            </a:r>
            <a:br>
              <a:rPr lang="en-US" sz="2000" dirty="0">
                <a:latin typeface="+mn-lt"/>
                <a:cs typeface="Adobe Hebrew" panose="02040503050201020203" pitchFamily="18" charset="-79"/>
              </a:rPr>
            </a:br>
            <a:r>
              <a:rPr lang="en-US" sz="2000" dirty="0">
                <a:latin typeface="+mn-lt"/>
                <a:cs typeface="Adobe Hebrew" panose="02040503050201020203" pitchFamily="18" charset="-79"/>
              </a:rPr>
              <a:t>ĐỀ TÀI: ĐỒNG GIAO “TRỜI MƯA TRỜI GIÓ”</a:t>
            </a:r>
            <a:br>
              <a:rPr lang="en-US" sz="2000" dirty="0">
                <a:latin typeface="+mn-lt"/>
                <a:cs typeface="Adobe Hebrew" panose="02040503050201020203" pitchFamily="18" charset="-79"/>
              </a:rPr>
            </a:br>
            <a:endParaRPr lang="en-US" sz="36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086" name="Google Shape;1086;p39"/>
          <p:cNvGrpSpPr/>
          <p:nvPr/>
        </p:nvGrpSpPr>
        <p:grpSpPr>
          <a:xfrm>
            <a:off x="7643601" y="3217273"/>
            <a:ext cx="550055" cy="672893"/>
            <a:chOff x="8706268" y="2618724"/>
            <a:chExt cx="599776" cy="733718"/>
          </a:xfrm>
        </p:grpSpPr>
        <p:sp>
          <p:nvSpPr>
            <p:cNvPr id="1087" name="Google Shape;1087;p39"/>
            <p:cNvSpPr/>
            <p:nvPr/>
          </p:nvSpPr>
          <p:spPr>
            <a:xfrm rot="466287">
              <a:off x="8749234" y="2650386"/>
              <a:ext cx="513844" cy="670392"/>
            </a:xfrm>
            <a:custGeom>
              <a:avLst/>
              <a:gdLst/>
              <a:ahLst/>
              <a:cxnLst/>
              <a:rect l="l" t="t" r="r" b="b"/>
              <a:pathLst>
                <a:path w="27821" h="36297" extrusionOk="0">
                  <a:moveTo>
                    <a:pt x="13927" y="0"/>
                  </a:moveTo>
                  <a:cubicBezTo>
                    <a:pt x="13410" y="0"/>
                    <a:pt x="12893" y="200"/>
                    <a:pt x="12509" y="601"/>
                  </a:cubicBezTo>
                  <a:cubicBezTo>
                    <a:pt x="8973" y="4337"/>
                    <a:pt x="0" y="14678"/>
                    <a:pt x="667" y="23684"/>
                  </a:cubicBezTo>
                  <a:cubicBezTo>
                    <a:pt x="1520" y="35711"/>
                    <a:pt x="11751" y="36297"/>
                    <a:pt x="13639" y="36297"/>
                  </a:cubicBezTo>
                  <a:cubicBezTo>
                    <a:pt x="13746" y="36297"/>
                    <a:pt x="13827" y="36295"/>
                    <a:pt x="13877" y="36293"/>
                  </a:cubicBezTo>
                  <a:lnTo>
                    <a:pt x="13977" y="36293"/>
                  </a:lnTo>
                  <a:cubicBezTo>
                    <a:pt x="14027" y="36295"/>
                    <a:pt x="14107" y="36297"/>
                    <a:pt x="14214" y="36297"/>
                  </a:cubicBezTo>
                  <a:cubicBezTo>
                    <a:pt x="16099" y="36297"/>
                    <a:pt x="26302" y="35711"/>
                    <a:pt x="27186" y="23684"/>
                  </a:cubicBezTo>
                  <a:cubicBezTo>
                    <a:pt x="27820" y="14711"/>
                    <a:pt x="18880" y="4337"/>
                    <a:pt x="15344" y="601"/>
                  </a:cubicBezTo>
                  <a:cubicBezTo>
                    <a:pt x="14961" y="200"/>
                    <a:pt x="14444" y="0"/>
                    <a:pt x="13927" y="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1088" name="Google Shape;1088;p39"/>
            <p:cNvGrpSpPr/>
            <p:nvPr/>
          </p:nvGrpSpPr>
          <p:grpSpPr>
            <a:xfrm rot="466287">
              <a:off x="8749234" y="2650386"/>
              <a:ext cx="513844" cy="670392"/>
              <a:chOff x="4405825" y="4301025"/>
              <a:chExt cx="695525" cy="907425"/>
            </a:xfrm>
          </p:grpSpPr>
          <p:sp>
            <p:nvSpPr>
              <p:cNvPr id="1089" name="Google Shape;1089;p39"/>
              <p:cNvSpPr/>
              <p:nvPr/>
            </p:nvSpPr>
            <p:spPr>
              <a:xfrm>
                <a:off x="4405825" y="4301025"/>
                <a:ext cx="695525" cy="907425"/>
              </a:xfrm>
              <a:custGeom>
                <a:avLst/>
                <a:gdLst/>
                <a:ahLst/>
                <a:cxnLst/>
                <a:rect l="l" t="t" r="r" b="b"/>
                <a:pathLst>
                  <a:path w="27821" h="36297" extrusionOk="0">
                    <a:moveTo>
                      <a:pt x="13927" y="0"/>
                    </a:moveTo>
                    <a:cubicBezTo>
                      <a:pt x="13410" y="0"/>
                      <a:pt x="12893" y="200"/>
                      <a:pt x="12509" y="601"/>
                    </a:cubicBezTo>
                    <a:cubicBezTo>
                      <a:pt x="8973" y="4337"/>
                      <a:pt x="0" y="14678"/>
                      <a:pt x="667" y="23684"/>
                    </a:cubicBezTo>
                    <a:cubicBezTo>
                      <a:pt x="1520" y="35711"/>
                      <a:pt x="11751" y="36297"/>
                      <a:pt x="13639" y="36297"/>
                    </a:cubicBezTo>
                    <a:cubicBezTo>
                      <a:pt x="13746" y="36297"/>
                      <a:pt x="13827" y="36295"/>
                      <a:pt x="13877" y="36293"/>
                    </a:cubicBezTo>
                    <a:lnTo>
                      <a:pt x="13977" y="36293"/>
                    </a:lnTo>
                    <a:cubicBezTo>
                      <a:pt x="14027" y="36295"/>
                      <a:pt x="14107" y="36297"/>
                      <a:pt x="14214" y="36297"/>
                    </a:cubicBezTo>
                    <a:cubicBezTo>
                      <a:pt x="16099" y="36297"/>
                      <a:pt x="26302" y="35711"/>
                      <a:pt x="27186" y="23684"/>
                    </a:cubicBezTo>
                    <a:cubicBezTo>
                      <a:pt x="27820" y="14711"/>
                      <a:pt x="18880" y="4337"/>
                      <a:pt x="15344" y="601"/>
                    </a:cubicBezTo>
                    <a:cubicBezTo>
                      <a:pt x="14961" y="200"/>
                      <a:pt x="14444" y="0"/>
                      <a:pt x="139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090" name="Google Shape;1090;p39"/>
              <p:cNvSpPr/>
              <p:nvPr/>
            </p:nvSpPr>
            <p:spPr>
              <a:xfrm>
                <a:off x="4532575" y="4653775"/>
                <a:ext cx="542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3804" extrusionOk="0">
                    <a:moveTo>
                      <a:pt x="734" y="0"/>
                    </a:moveTo>
                    <a:lnTo>
                      <a:pt x="0" y="434"/>
                    </a:lnTo>
                    <a:lnTo>
                      <a:pt x="1468" y="3803"/>
                    </a:lnTo>
                    <a:lnTo>
                      <a:pt x="2169" y="3269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091" name="Google Shape;1091;p39"/>
              <p:cNvSpPr/>
              <p:nvPr/>
            </p:nvSpPr>
            <p:spPr>
              <a:xfrm>
                <a:off x="4471700" y="4707975"/>
                <a:ext cx="75900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3304" extrusionOk="0">
                    <a:moveTo>
                      <a:pt x="567" y="1"/>
                    </a:moveTo>
                    <a:lnTo>
                      <a:pt x="0" y="634"/>
                    </a:lnTo>
                    <a:lnTo>
                      <a:pt x="2569" y="3303"/>
                    </a:lnTo>
                    <a:lnTo>
                      <a:pt x="3036" y="2536"/>
                    </a:lnTo>
                    <a:lnTo>
                      <a:pt x="5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092" name="Google Shape;1092;p39"/>
              <p:cNvSpPr/>
              <p:nvPr/>
            </p:nvSpPr>
            <p:spPr>
              <a:xfrm>
                <a:off x="4440000" y="4793050"/>
                <a:ext cx="8927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1769" extrusionOk="0">
                    <a:moveTo>
                      <a:pt x="134" y="0"/>
                    </a:moveTo>
                    <a:lnTo>
                      <a:pt x="1" y="834"/>
                    </a:lnTo>
                    <a:lnTo>
                      <a:pt x="3570" y="1768"/>
                    </a:lnTo>
                    <a:lnTo>
                      <a:pt x="3570" y="867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093" name="Google Shape;1093;p39"/>
              <p:cNvSpPr/>
              <p:nvPr/>
            </p:nvSpPr>
            <p:spPr>
              <a:xfrm>
                <a:off x="4920350" y="4670450"/>
                <a:ext cx="5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3804" extrusionOk="0">
                    <a:moveTo>
                      <a:pt x="1468" y="1"/>
                    </a:moveTo>
                    <a:lnTo>
                      <a:pt x="1" y="3236"/>
                    </a:lnTo>
                    <a:lnTo>
                      <a:pt x="734" y="3803"/>
                    </a:lnTo>
                    <a:lnTo>
                      <a:pt x="2202" y="401"/>
                    </a:lnTo>
                    <a:lnTo>
                      <a:pt x="14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094" name="Google Shape;1094;p39"/>
              <p:cNvSpPr/>
              <p:nvPr/>
            </p:nvSpPr>
            <p:spPr>
              <a:xfrm>
                <a:off x="4960375" y="4723825"/>
                <a:ext cx="75075" cy="82575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3303" extrusionOk="0">
                    <a:moveTo>
                      <a:pt x="2469" y="0"/>
                    </a:moveTo>
                    <a:lnTo>
                      <a:pt x="1" y="2536"/>
                    </a:lnTo>
                    <a:lnTo>
                      <a:pt x="468" y="3303"/>
                    </a:lnTo>
                    <a:lnTo>
                      <a:pt x="3003" y="634"/>
                    </a:lnTo>
                    <a:lnTo>
                      <a:pt x="24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095" name="Google Shape;1095;p39"/>
              <p:cNvSpPr/>
              <p:nvPr/>
            </p:nvSpPr>
            <p:spPr>
              <a:xfrm>
                <a:off x="4978725" y="4808875"/>
                <a:ext cx="89250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1803" extrusionOk="0">
                    <a:moveTo>
                      <a:pt x="3436" y="1"/>
                    </a:moveTo>
                    <a:lnTo>
                      <a:pt x="1" y="868"/>
                    </a:lnTo>
                    <a:lnTo>
                      <a:pt x="1" y="1802"/>
                    </a:lnTo>
                    <a:lnTo>
                      <a:pt x="3570" y="835"/>
                    </a:lnTo>
                    <a:lnTo>
                      <a:pt x="34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096" name="Google Shape;1096;p39"/>
              <p:cNvSpPr/>
              <p:nvPr/>
            </p:nvSpPr>
            <p:spPr>
              <a:xfrm>
                <a:off x="4872825" y="4734225"/>
                <a:ext cx="130100" cy="189775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7591" extrusionOk="0">
                    <a:moveTo>
                      <a:pt x="768" y="1"/>
                    </a:moveTo>
                    <a:cubicBezTo>
                      <a:pt x="557" y="1"/>
                      <a:pt x="345" y="18"/>
                      <a:pt x="134" y="51"/>
                    </a:cubicBezTo>
                    <a:cubicBezTo>
                      <a:pt x="0" y="952"/>
                      <a:pt x="0" y="1919"/>
                      <a:pt x="167" y="2820"/>
                    </a:cubicBezTo>
                    <a:cubicBezTo>
                      <a:pt x="634" y="4822"/>
                      <a:pt x="1868" y="6523"/>
                      <a:pt x="3636" y="7590"/>
                    </a:cubicBezTo>
                    <a:cubicBezTo>
                      <a:pt x="4470" y="6790"/>
                      <a:pt x="4970" y="5689"/>
                      <a:pt x="5104" y="4521"/>
                    </a:cubicBezTo>
                    <a:cubicBezTo>
                      <a:pt x="5204" y="3521"/>
                      <a:pt x="4937" y="2487"/>
                      <a:pt x="4337" y="1653"/>
                    </a:cubicBezTo>
                    <a:cubicBezTo>
                      <a:pt x="3903" y="1086"/>
                      <a:pt x="3269" y="652"/>
                      <a:pt x="2569" y="418"/>
                    </a:cubicBezTo>
                    <a:cubicBezTo>
                      <a:pt x="1996" y="145"/>
                      <a:pt x="1387" y="1"/>
                      <a:pt x="7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097" name="Google Shape;1097;p39"/>
              <p:cNvSpPr/>
              <p:nvPr/>
            </p:nvSpPr>
            <p:spPr>
              <a:xfrm>
                <a:off x="4780250" y="4735500"/>
                <a:ext cx="183500" cy="218250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8730" extrusionOk="0">
                    <a:moveTo>
                      <a:pt x="3837" y="0"/>
                    </a:moveTo>
                    <a:lnTo>
                      <a:pt x="3837" y="0"/>
                    </a:lnTo>
                    <a:cubicBezTo>
                      <a:pt x="3036" y="101"/>
                      <a:pt x="2269" y="434"/>
                      <a:pt x="1668" y="968"/>
                    </a:cubicBezTo>
                    <a:cubicBezTo>
                      <a:pt x="1001" y="1568"/>
                      <a:pt x="534" y="2335"/>
                      <a:pt x="334" y="3203"/>
                    </a:cubicBezTo>
                    <a:lnTo>
                      <a:pt x="367" y="3203"/>
                    </a:lnTo>
                    <a:cubicBezTo>
                      <a:pt x="1" y="5238"/>
                      <a:pt x="935" y="7272"/>
                      <a:pt x="2702" y="8306"/>
                    </a:cubicBezTo>
                    <a:cubicBezTo>
                      <a:pt x="3266" y="8588"/>
                      <a:pt x="3872" y="8729"/>
                      <a:pt x="4484" y="8729"/>
                    </a:cubicBezTo>
                    <a:cubicBezTo>
                      <a:pt x="4813" y="8729"/>
                      <a:pt x="5144" y="8688"/>
                      <a:pt x="5471" y="8607"/>
                    </a:cubicBezTo>
                    <a:cubicBezTo>
                      <a:pt x="6172" y="8406"/>
                      <a:pt x="6805" y="8040"/>
                      <a:pt x="7339" y="7539"/>
                    </a:cubicBezTo>
                    <a:cubicBezTo>
                      <a:pt x="5605" y="6472"/>
                      <a:pt x="4337" y="4771"/>
                      <a:pt x="3870" y="2769"/>
                    </a:cubicBezTo>
                    <a:cubicBezTo>
                      <a:pt x="3703" y="1868"/>
                      <a:pt x="3703" y="901"/>
                      <a:pt x="3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098" name="Google Shape;1098;p39"/>
              <p:cNvSpPr/>
              <p:nvPr/>
            </p:nvSpPr>
            <p:spPr>
              <a:xfrm>
                <a:off x="4596775" y="4724675"/>
                <a:ext cx="130125" cy="190150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7606" extrusionOk="0">
                    <a:moveTo>
                      <a:pt x="670" y="1"/>
                    </a:moveTo>
                    <a:cubicBezTo>
                      <a:pt x="492" y="1"/>
                      <a:pt x="313" y="12"/>
                      <a:pt x="134" y="33"/>
                    </a:cubicBezTo>
                    <a:cubicBezTo>
                      <a:pt x="1" y="967"/>
                      <a:pt x="1" y="1901"/>
                      <a:pt x="168" y="2835"/>
                    </a:cubicBezTo>
                    <a:cubicBezTo>
                      <a:pt x="635" y="4803"/>
                      <a:pt x="1869" y="6538"/>
                      <a:pt x="3637" y="7605"/>
                    </a:cubicBezTo>
                    <a:cubicBezTo>
                      <a:pt x="4471" y="6771"/>
                      <a:pt x="4971" y="5704"/>
                      <a:pt x="5105" y="4536"/>
                    </a:cubicBezTo>
                    <a:cubicBezTo>
                      <a:pt x="5205" y="3536"/>
                      <a:pt x="4938" y="2502"/>
                      <a:pt x="4337" y="1668"/>
                    </a:cubicBezTo>
                    <a:cubicBezTo>
                      <a:pt x="3904" y="1067"/>
                      <a:pt x="3270" y="634"/>
                      <a:pt x="2569" y="433"/>
                    </a:cubicBezTo>
                    <a:cubicBezTo>
                      <a:pt x="1967" y="145"/>
                      <a:pt x="1323" y="1"/>
                      <a:pt x="670" y="1"/>
                    </a:cubicBezTo>
                    <a:close/>
                  </a:path>
                </a:pathLst>
              </a:custGeom>
              <a:solidFill>
                <a:srgbClr val="372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099" name="Google Shape;1099;p39"/>
              <p:cNvSpPr/>
              <p:nvPr/>
            </p:nvSpPr>
            <p:spPr>
              <a:xfrm>
                <a:off x="4503375" y="4725500"/>
                <a:ext cx="184325" cy="219075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8763" extrusionOk="0">
                    <a:moveTo>
                      <a:pt x="3870" y="0"/>
                    </a:moveTo>
                    <a:lnTo>
                      <a:pt x="3870" y="0"/>
                    </a:lnTo>
                    <a:cubicBezTo>
                      <a:pt x="3070" y="134"/>
                      <a:pt x="2303" y="467"/>
                      <a:pt x="1702" y="1001"/>
                    </a:cubicBezTo>
                    <a:cubicBezTo>
                      <a:pt x="1035" y="1601"/>
                      <a:pt x="568" y="2369"/>
                      <a:pt x="368" y="3236"/>
                    </a:cubicBezTo>
                    <a:cubicBezTo>
                      <a:pt x="1" y="5271"/>
                      <a:pt x="935" y="7305"/>
                      <a:pt x="2736" y="8339"/>
                    </a:cubicBezTo>
                    <a:cubicBezTo>
                      <a:pt x="3278" y="8621"/>
                      <a:pt x="3891" y="8762"/>
                      <a:pt x="4501" y="8762"/>
                    </a:cubicBezTo>
                    <a:cubicBezTo>
                      <a:pt x="4829" y="8762"/>
                      <a:pt x="5156" y="8721"/>
                      <a:pt x="5472" y="8640"/>
                    </a:cubicBezTo>
                    <a:cubicBezTo>
                      <a:pt x="6205" y="8440"/>
                      <a:pt x="6839" y="8073"/>
                      <a:pt x="7373" y="7572"/>
                    </a:cubicBezTo>
                    <a:cubicBezTo>
                      <a:pt x="5605" y="6505"/>
                      <a:pt x="4371" y="4770"/>
                      <a:pt x="3904" y="2802"/>
                    </a:cubicBezTo>
                    <a:cubicBezTo>
                      <a:pt x="3737" y="1868"/>
                      <a:pt x="3737" y="934"/>
                      <a:pt x="38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00" name="Google Shape;1100;p39"/>
              <p:cNvSpPr/>
              <p:nvPr/>
            </p:nvSpPr>
            <p:spPr>
              <a:xfrm>
                <a:off x="4711750" y="4930850"/>
                <a:ext cx="78375" cy="83775"/>
              </a:xfrm>
              <a:custGeom>
                <a:avLst/>
                <a:gdLst/>
                <a:ahLst/>
                <a:cxnLst/>
                <a:rect l="l" t="t" r="r" b="b"/>
                <a:pathLst>
                  <a:path w="3135" h="3351" extrusionOk="0">
                    <a:moveTo>
                      <a:pt x="268" y="0"/>
                    </a:moveTo>
                    <a:cubicBezTo>
                      <a:pt x="134" y="0"/>
                      <a:pt x="1" y="104"/>
                      <a:pt x="39" y="292"/>
                    </a:cubicBezTo>
                    <a:cubicBezTo>
                      <a:pt x="105" y="826"/>
                      <a:pt x="239" y="1360"/>
                      <a:pt x="406" y="1860"/>
                    </a:cubicBezTo>
                    <a:cubicBezTo>
                      <a:pt x="472" y="2127"/>
                      <a:pt x="572" y="2360"/>
                      <a:pt x="706" y="2594"/>
                    </a:cubicBezTo>
                    <a:cubicBezTo>
                      <a:pt x="806" y="2827"/>
                      <a:pt x="973" y="3061"/>
                      <a:pt x="1173" y="3228"/>
                    </a:cubicBezTo>
                    <a:cubicBezTo>
                      <a:pt x="1291" y="3314"/>
                      <a:pt x="1405" y="3351"/>
                      <a:pt x="1513" y="3351"/>
                    </a:cubicBezTo>
                    <a:cubicBezTo>
                      <a:pt x="1864" y="3351"/>
                      <a:pt x="2154" y="2967"/>
                      <a:pt x="2307" y="2661"/>
                    </a:cubicBezTo>
                    <a:cubicBezTo>
                      <a:pt x="2607" y="2127"/>
                      <a:pt x="2874" y="1526"/>
                      <a:pt x="3074" y="926"/>
                    </a:cubicBezTo>
                    <a:cubicBezTo>
                      <a:pt x="3135" y="744"/>
                      <a:pt x="2987" y="623"/>
                      <a:pt x="2839" y="623"/>
                    </a:cubicBezTo>
                    <a:cubicBezTo>
                      <a:pt x="2743" y="623"/>
                      <a:pt x="2647" y="674"/>
                      <a:pt x="2607" y="793"/>
                    </a:cubicBezTo>
                    <a:cubicBezTo>
                      <a:pt x="2440" y="1293"/>
                      <a:pt x="2240" y="1760"/>
                      <a:pt x="2007" y="2260"/>
                    </a:cubicBezTo>
                    <a:cubicBezTo>
                      <a:pt x="1907" y="2427"/>
                      <a:pt x="1807" y="2627"/>
                      <a:pt x="1673" y="2761"/>
                    </a:cubicBezTo>
                    <a:cubicBezTo>
                      <a:pt x="1611" y="2823"/>
                      <a:pt x="1562" y="2848"/>
                      <a:pt x="1521" y="2848"/>
                    </a:cubicBezTo>
                    <a:cubicBezTo>
                      <a:pt x="1452" y="2848"/>
                      <a:pt x="1402" y="2778"/>
                      <a:pt x="1340" y="2694"/>
                    </a:cubicBezTo>
                    <a:cubicBezTo>
                      <a:pt x="806" y="1960"/>
                      <a:pt x="639" y="1026"/>
                      <a:pt x="506" y="192"/>
                    </a:cubicBezTo>
                    <a:cubicBezTo>
                      <a:pt x="477" y="62"/>
                      <a:pt x="372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01" name="Google Shape;1101;p39"/>
              <p:cNvSpPr/>
              <p:nvPr/>
            </p:nvSpPr>
            <p:spPr>
              <a:xfrm>
                <a:off x="4841950" y="4971000"/>
                <a:ext cx="130975" cy="84200"/>
              </a:xfrm>
              <a:custGeom>
                <a:avLst/>
                <a:gdLst/>
                <a:ahLst/>
                <a:cxnLst/>
                <a:rect l="l" t="t" r="r" b="b"/>
                <a:pathLst>
                  <a:path w="5239" h="3368" extrusionOk="0">
                    <a:moveTo>
                      <a:pt x="3089" y="1"/>
                    </a:moveTo>
                    <a:cubicBezTo>
                      <a:pt x="2983" y="1"/>
                      <a:pt x="2876" y="7"/>
                      <a:pt x="2770" y="21"/>
                    </a:cubicBezTo>
                    <a:cubicBezTo>
                      <a:pt x="2603" y="21"/>
                      <a:pt x="2436" y="54"/>
                      <a:pt x="2303" y="54"/>
                    </a:cubicBezTo>
                    <a:cubicBezTo>
                      <a:pt x="1969" y="54"/>
                      <a:pt x="1669" y="87"/>
                      <a:pt x="1369" y="187"/>
                    </a:cubicBezTo>
                    <a:cubicBezTo>
                      <a:pt x="868" y="321"/>
                      <a:pt x="435" y="654"/>
                      <a:pt x="201" y="1121"/>
                    </a:cubicBezTo>
                    <a:cubicBezTo>
                      <a:pt x="1" y="1555"/>
                      <a:pt x="34" y="2022"/>
                      <a:pt x="268" y="2422"/>
                    </a:cubicBezTo>
                    <a:cubicBezTo>
                      <a:pt x="535" y="2789"/>
                      <a:pt x="935" y="3056"/>
                      <a:pt x="1369" y="3189"/>
                    </a:cubicBezTo>
                    <a:cubicBezTo>
                      <a:pt x="1782" y="3319"/>
                      <a:pt x="2196" y="3368"/>
                      <a:pt x="2625" y="3368"/>
                    </a:cubicBezTo>
                    <a:cubicBezTo>
                      <a:pt x="2750" y="3368"/>
                      <a:pt x="2876" y="3364"/>
                      <a:pt x="3003" y="3356"/>
                    </a:cubicBezTo>
                    <a:cubicBezTo>
                      <a:pt x="3537" y="3290"/>
                      <a:pt x="4037" y="3123"/>
                      <a:pt x="4471" y="2789"/>
                    </a:cubicBezTo>
                    <a:cubicBezTo>
                      <a:pt x="5238" y="2122"/>
                      <a:pt x="5171" y="888"/>
                      <a:pt x="4304" y="321"/>
                    </a:cubicBezTo>
                    <a:cubicBezTo>
                      <a:pt x="3930" y="107"/>
                      <a:pt x="3514" y="1"/>
                      <a:pt x="30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02" name="Google Shape;1102;p39"/>
              <p:cNvSpPr/>
              <p:nvPr/>
            </p:nvSpPr>
            <p:spPr>
              <a:xfrm>
                <a:off x="4530900" y="4961825"/>
                <a:ext cx="13095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356" extrusionOk="0">
                    <a:moveTo>
                      <a:pt x="3089" y="1"/>
                    </a:moveTo>
                    <a:cubicBezTo>
                      <a:pt x="2983" y="1"/>
                      <a:pt x="2876" y="7"/>
                      <a:pt x="2769" y="21"/>
                    </a:cubicBezTo>
                    <a:cubicBezTo>
                      <a:pt x="2603" y="21"/>
                      <a:pt x="2469" y="21"/>
                      <a:pt x="2302" y="54"/>
                    </a:cubicBezTo>
                    <a:cubicBezTo>
                      <a:pt x="2002" y="54"/>
                      <a:pt x="1669" y="87"/>
                      <a:pt x="1402" y="154"/>
                    </a:cubicBezTo>
                    <a:cubicBezTo>
                      <a:pt x="868" y="287"/>
                      <a:pt x="468" y="654"/>
                      <a:pt x="234" y="1121"/>
                    </a:cubicBezTo>
                    <a:cubicBezTo>
                      <a:pt x="1" y="1522"/>
                      <a:pt x="34" y="2022"/>
                      <a:pt x="301" y="2422"/>
                    </a:cubicBezTo>
                    <a:cubicBezTo>
                      <a:pt x="568" y="2789"/>
                      <a:pt x="935" y="3056"/>
                      <a:pt x="1402" y="3190"/>
                    </a:cubicBezTo>
                    <a:cubicBezTo>
                      <a:pt x="1744" y="3304"/>
                      <a:pt x="2117" y="3355"/>
                      <a:pt x="2489" y="3355"/>
                    </a:cubicBezTo>
                    <a:cubicBezTo>
                      <a:pt x="2662" y="3355"/>
                      <a:pt x="2834" y="3344"/>
                      <a:pt x="3003" y="3323"/>
                    </a:cubicBezTo>
                    <a:cubicBezTo>
                      <a:pt x="3537" y="3290"/>
                      <a:pt x="4037" y="3089"/>
                      <a:pt x="4471" y="2789"/>
                    </a:cubicBezTo>
                    <a:cubicBezTo>
                      <a:pt x="5238" y="2122"/>
                      <a:pt x="5171" y="888"/>
                      <a:pt x="4337" y="321"/>
                    </a:cubicBezTo>
                    <a:cubicBezTo>
                      <a:pt x="3937" y="107"/>
                      <a:pt x="3515" y="1"/>
                      <a:pt x="30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</p:grpSp>
      <p:grpSp>
        <p:nvGrpSpPr>
          <p:cNvPr id="1103" name="Google Shape;1103;p39"/>
          <p:cNvGrpSpPr/>
          <p:nvPr/>
        </p:nvGrpSpPr>
        <p:grpSpPr>
          <a:xfrm>
            <a:off x="7069571" y="3655717"/>
            <a:ext cx="664873" cy="773735"/>
            <a:chOff x="6722372" y="3249541"/>
            <a:chExt cx="909290" cy="1058171"/>
          </a:xfrm>
        </p:grpSpPr>
        <p:sp>
          <p:nvSpPr>
            <p:cNvPr id="1104" name="Google Shape;1104;p39"/>
            <p:cNvSpPr/>
            <p:nvPr/>
          </p:nvSpPr>
          <p:spPr>
            <a:xfrm rot="-912714">
              <a:off x="6829241" y="3324896"/>
              <a:ext cx="695552" cy="907461"/>
            </a:xfrm>
            <a:custGeom>
              <a:avLst/>
              <a:gdLst/>
              <a:ahLst/>
              <a:cxnLst/>
              <a:rect l="l" t="t" r="r" b="b"/>
              <a:pathLst>
                <a:path w="27821" h="36297" extrusionOk="0">
                  <a:moveTo>
                    <a:pt x="13910" y="0"/>
                  </a:moveTo>
                  <a:cubicBezTo>
                    <a:pt x="13402" y="0"/>
                    <a:pt x="12893" y="200"/>
                    <a:pt x="12509" y="601"/>
                  </a:cubicBezTo>
                  <a:cubicBezTo>
                    <a:pt x="8940" y="4337"/>
                    <a:pt x="0" y="14678"/>
                    <a:pt x="634" y="23684"/>
                  </a:cubicBezTo>
                  <a:cubicBezTo>
                    <a:pt x="1518" y="35711"/>
                    <a:pt x="11721" y="36297"/>
                    <a:pt x="13606" y="36297"/>
                  </a:cubicBezTo>
                  <a:cubicBezTo>
                    <a:pt x="13713" y="36297"/>
                    <a:pt x="13793" y="36295"/>
                    <a:pt x="13843" y="36293"/>
                  </a:cubicBezTo>
                  <a:lnTo>
                    <a:pt x="13977" y="36293"/>
                  </a:lnTo>
                  <a:cubicBezTo>
                    <a:pt x="14027" y="36295"/>
                    <a:pt x="14107" y="36297"/>
                    <a:pt x="14214" y="36297"/>
                  </a:cubicBezTo>
                  <a:cubicBezTo>
                    <a:pt x="16099" y="36297"/>
                    <a:pt x="26303" y="35711"/>
                    <a:pt x="27186" y="23684"/>
                  </a:cubicBezTo>
                  <a:cubicBezTo>
                    <a:pt x="27820" y="14711"/>
                    <a:pt x="18847" y="4337"/>
                    <a:pt x="15311" y="601"/>
                  </a:cubicBezTo>
                  <a:cubicBezTo>
                    <a:pt x="14928" y="200"/>
                    <a:pt x="14419" y="0"/>
                    <a:pt x="13910" y="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1105" name="Google Shape;1105;p39"/>
            <p:cNvGrpSpPr/>
            <p:nvPr/>
          </p:nvGrpSpPr>
          <p:grpSpPr>
            <a:xfrm rot="-912714">
              <a:off x="6829241" y="3324896"/>
              <a:ext cx="695552" cy="907461"/>
              <a:chOff x="5494100" y="4301025"/>
              <a:chExt cx="695525" cy="907425"/>
            </a:xfrm>
          </p:grpSpPr>
          <p:sp>
            <p:nvSpPr>
              <p:cNvPr id="1106" name="Google Shape;1106;p39"/>
              <p:cNvSpPr/>
              <p:nvPr/>
            </p:nvSpPr>
            <p:spPr>
              <a:xfrm>
                <a:off x="5494100" y="4301025"/>
                <a:ext cx="695525" cy="907425"/>
              </a:xfrm>
              <a:custGeom>
                <a:avLst/>
                <a:gdLst/>
                <a:ahLst/>
                <a:cxnLst/>
                <a:rect l="l" t="t" r="r" b="b"/>
                <a:pathLst>
                  <a:path w="27821" h="36297" extrusionOk="0">
                    <a:moveTo>
                      <a:pt x="13910" y="0"/>
                    </a:moveTo>
                    <a:cubicBezTo>
                      <a:pt x="13402" y="0"/>
                      <a:pt x="12893" y="200"/>
                      <a:pt x="12509" y="601"/>
                    </a:cubicBezTo>
                    <a:cubicBezTo>
                      <a:pt x="8940" y="4337"/>
                      <a:pt x="0" y="14678"/>
                      <a:pt x="634" y="23684"/>
                    </a:cubicBezTo>
                    <a:cubicBezTo>
                      <a:pt x="1518" y="35711"/>
                      <a:pt x="11721" y="36297"/>
                      <a:pt x="13606" y="36297"/>
                    </a:cubicBezTo>
                    <a:cubicBezTo>
                      <a:pt x="13713" y="36297"/>
                      <a:pt x="13793" y="36295"/>
                      <a:pt x="13843" y="36293"/>
                    </a:cubicBezTo>
                    <a:lnTo>
                      <a:pt x="13977" y="36293"/>
                    </a:lnTo>
                    <a:cubicBezTo>
                      <a:pt x="14027" y="36295"/>
                      <a:pt x="14107" y="36297"/>
                      <a:pt x="14214" y="36297"/>
                    </a:cubicBezTo>
                    <a:cubicBezTo>
                      <a:pt x="16099" y="36297"/>
                      <a:pt x="26303" y="35711"/>
                      <a:pt x="27186" y="23684"/>
                    </a:cubicBezTo>
                    <a:cubicBezTo>
                      <a:pt x="27820" y="14711"/>
                      <a:pt x="18847" y="4337"/>
                      <a:pt x="15311" y="601"/>
                    </a:cubicBezTo>
                    <a:cubicBezTo>
                      <a:pt x="14928" y="200"/>
                      <a:pt x="14419" y="0"/>
                      <a:pt x="139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07" name="Google Shape;1107;p39"/>
              <p:cNvSpPr/>
              <p:nvPr/>
            </p:nvSpPr>
            <p:spPr>
              <a:xfrm>
                <a:off x="5804325" y="4877250"/>
                <a:ext cx="82175" cy="78025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121" extrusionOk="0">
                    <a:moveTo>
                      <a:pt x="323" y="1"/>
                    </a:moveTo>
                    <a:cubicBezTo>
                      <a:pt x="204" y="1"/>
                      <a:pt x="83" y="76"/>
                      <a:pt x="67" y="235"/>
                    </a:cubicBezTo>
                    <a:cubicBezTo>
                      <a:pt x="0" y="868"/>
                      <a:pt x="0" y="1502"/>
                      <a:pt x="67" y="2136"/>
                    </a:cubicBezTo>
                    <a:cubicBezTo>
                      <a:pt x="128" y="2531"/>
                      <a:pt x="272" y="3121"/>
                      <a:pt x="752" y="3121"/>
                    </a:cubicBezTo>
                    <a:cubicBezTo>
                      <a:pt x="798" y="3121"/>
                      <a:pt x="848" y="3115"/>
                      <a:pt x="901" y="3103"/>
                    </a:cubicBezTo>
                    <a:cubicBezTo>
                      <a:pt x="1134" y="3003"/>
                      <a:pt x="1401" y="2870"/>
                      <a:pt x="1601" y="2670"/>
                    </a:cubicBezTo>
                    <a:cubicBezTo>
                      <a:pt x="1801" y="2536"/>
                      <a:pt x="2002" y="2336"/>
                      <a:pt x="2168" y="2136"/>
                    </a:cubicBezTo>
                    <a:cubicBezTo>
                      <a:pt x="2535" y="1736"/>
                      <a:pt x="2869" y="1269"/>
                      <a:pt x="3169" y="835"/>
                    </a:cubicBezTo>
                    <a:cubicBezTo>
                      <a:pt x="3287" y="646"/>
                      <a:pt x="3121" y="458"/>
                      <a:pt x="2955" y="458"/>
                    </a:cubicBezTo>
                    <a:cubicBezTo>
                      <a:pt x="2887" y="458"/>
                      <a:pt x="2818" y="490"/>
                      <a:pt x="2769" y="568"/>
                    </a:cubicBezTo>
                    <a:cubicBezTo>
                      <a:pt x="2268" y="1302"/>
                      <a:pt x="1768" y="2069"/>
                      <a:pt x="1001" y="2536"/>
                    </a:cubicBezTo>
                    <a:cubicBezTo>
                      <a:pt x="917" y="2586"/>
                      <a:pt x="851" y="2628"/>
                      <a:pt x="797" y="2628"/>
                    </a:cubicBezTo>
                    <a:cubicBezTo>
                      <a:pt x="742" y="2628"/>
                      <a:pt x="701" y="2586"/>
                      <a:pt x="667" y="2470"/>
                    </a:cubicBezTo>
                    <a:cubicBezTo>
                      <a:pt x="601" y="2269"/>
                      <a:pt x="567" y="2069"/>
                      <a:pt x="567" y="1869"/>
                    </a:cubicBezTo>
                    <a:cubicBezTo>
                      <a:pt x="500" y="1335"/>
                      <a:pt x="500" y="802"/>
                      <a:pt x="567" y="268"/>
                    </a:cubicBezTo>
                    <a:cubicBezTo>
                      <a:pt x="585" y="93"/>
                      <a:pt x="455" y="1"/>
                      <a:pt x="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08" name="Google Shape;1108;p39"/>
              <p:cNvSpPr/>
              <p:nvPr/>
            </p:nvSpPr>
            <p:spPr>
              <a:xfrm>
                <a:off x="5621675" y="4920125"/>
                <a:ext cx="1326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3383" extrusionOk="0">
                    <a:moveTo>
                      <a:pt x="2176" y="0"/>
                    </a:moveTo>
                    <a:cubicBezTo>
                      <a:pt x="1752" y="0"/>
                      <a:pt x="1333" y="102"/>
                      <a:pt x="935" y="288"/>
                    </a:cubicBezTo>
                    <a:cubicBezTo>
                      <a:pt x="68" y="888"/>
                      <a:pt x="1" y="2122"/>
                      <a:pt x="801" y="2789"/>
                    </a:cubicBezTo>
                    <a:cubicBezTo>
                      <a:pt x="1235" y="3123"/>
                      <a:pt x="1735" y="3323"/>
                      <a:pt x="2269" y="3356"/>
                    </a:cubicBezTo>
                    <a:cubicBezTo>
                      <a:pt x="2416" y="3374"/>
                      <a:pt x="2560" y="3382"/>
                      <a:pt x="2703" y="3382"/>
                    </a:cubicBezTo>
                    <a:cubicBezTo>
                      <a:pt x="3112" y="3382"/>
                      <a:pt x="3508" y="3313"/>
                      <a:pt x="3904" y="3190"/>
                    </a:cubicBezTo>
                    <a:cubicBezTo>
                      <a:pt x="4337" y="3056"/>
                      <a:pt x="4738" y="2789"/>
                      <a:pt x="5004" y="2422"/>
                    </a:cubicBezTo>
                    <a:cubicBezTo>
                      <a:pt x="5271" y="2022"/>
                      <a:pt x="5305" y="1522"/>
                      <a:pt x="5071" y="1122"/>
                    </a:cubicBezTo>
                    <a:cubicBezTo>
                      <a:pt x="4838" y="655"/>
                      <a:pt x="4404" y="288"/>
                      <a:pt x="3904" y="154"/>
                    </a:cubicBezTo>
                    <a:cubicBezTo>
                      <a:pt x="3679" y="79"/>
                      <a:pt x="3453" y="42"/>
                      <a:pt x="3228" y="42"/>
                    </a:cubicBezTo>
                    <a:cubicBezTo>
                      <a:pt x="3153" y="42"/>
                      <a:pt x="3078" y="46"/>
                      <a:pt x="3003" y="54"/>
                    </a:cubicBezTo>
                    <a:cubicBezTo>
                      <a:pt x="2836" y="21"/>
                      <a:pt x="2669" y="21"/>
                      <a:pt x="2503" y="21"/>
                    </a:cubicBezTo>
                    <a:cubicBezTo>
                      <a:pt x="2394" y="7"/>
                      <a:pt x="2285" y="0"/>
                      <a:pt x="2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09" name="Google Shape;1109;p39"/>
              <p:cNvSpPr/>
              <p:nvPr/>
            </p:nvSpPr>
            <p:spPr>
              <a:xfrm>
                <a:off x="5934400" y="4910125"/>
                <a:ext cx="131800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3416" extrusionOk="0">
                    <a:moveTo>
                      <a:pt x="2183" y="0"/>
                    </a:moveTo>
                    <a:cubicBezTo>
                      <a:pt x="1757" y="0"/>
                      <a:pt x="1335" y="107"/>
                      <a:pt x="935" y="321"/>
                    </a:cubicBezTo>
                    <a:cubicBezTo>
                      <a:pt x="68" y="888"/>
                      <a:pt x="1" y="2155"/>
                      <a:pt x="801" y="2822"/>
                    </a:cubicBezTo>
                    <a:cubicBezTo>
                      <a:pt x="1235" y="3156"/>
                      <a:pt x="1735" y="3356"/>
                      <a:pt x="2269" y="3390"/>
                    </a:cubicBezTo>
                    <a:cubicBezTo>
                      <a:pt x="2407" y="3407"/>
                      <a:pt x="2547" y="3415"/>
                      <a:pt x="2688" y="3415"/>
                    </a:cubicBezTo>
                    <a:cubicBezTo>
                      <a:pt x="3094" y="3415"/>
                      <a:pt x="3508" y="3346"/>
                      <a:pt x="3904" y="3223"/>
                    </a:cubicBezTo>
                    <a:cubicBezTo>
                      <a:pt x="4337" y="3089"/>
                      <a:pt x="4738" y="2822"/>
                      <a:pt x="5004" y="2456"/>
                    </a:cubicBezTo>
                    <a:cubicBezTo>
                      <a:pt x="5271" y="2055"/>
                      <a:pt x="5271" y="1555"/>
                      <a:pt x="5071" y="1155"/>
                    </a:cubicBezTo>
                    <a:cubicBezTo>
                      <a:pt x="4838" y="654"/>
                      <a:pt x="4404" y="321"/>
                      <a:pt x="3904" y="187"/>
                    </a:cubicBezTo>
                    <a:cubicBezTo>
                      <a:pt x="3603" y="87"/>
                      <a:pt x="3303" y="54"/>
                      <a:pt x="2970" y="54"/>
                    </a:cubicBezTo>
                    <a:cubicBezTo>
                      <a:pt x="2836" y="54"/>
                      <a:pt x="2669" y="20"/>
                      <a:pt x="2503" y="20"/>
                    </a:cubicBezTo>
                    <a:cubicBezTo>
                      <a:pt x="2396" y="7"/>
                      <a:pt x="2289" y="0"/>
                      <a:pt x="21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10" name="Google Shape;1110;p39"/>
              <p:cNvSpPr/>
              <p:nvPr/>
            </p:nvSpPr>
            <p:spPr>
              <a:xfrm>
                <a:off x="5628475" y="4746475"/>
                <a:ext cx="135825" cy="12795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5118" extrusionOk="0">
                    <a:moveTo>
                      <a:pt x="378" y="1"/>
                    </a:moveTo>
                    <a:cubicBezTo>
                      <a:pt x="98" y="1"/>
                      <a:pt x="5" y="511"/>
                      <a:pt x="329" y="629"/>
                    </a:cubicBezTo>
                    <a:cubicBezTo>
                      <a:pt x="1163" y="929"/>
                      <a:pt x="1997" y="1229"/>
                      <a:pt x="2831" y="1563"/>
                    </a:cubicBezTo>
                    <a:lnTo>
                      <a:pt x="4099" y="2030"/>
                    </a:lnTo>
                    <a:cubicBezTo>
                      <a:pt x="4232" y="2097"/>
                      <a:pt x="4833" y="2230"/>
                      <a:pt x="4732" y="2430"/>
                    </a:cubicBezTo>
                    <a:cubicBezTo>
                      <a:pt x="4632" y="2564"/>
                      <a:pt x="4499" y="2664"/>
                      <a:pt x="4366" y="2730"/>
                    </a:cubicBezTo>
                    <a:cubicBezTo>
                      <a:pt x="4199" y="2830"/>
                      <a:pt x="3999" y="2897"/>
                      <a:pt x="3832" y="2997"/>
                    </a:cubicBezTo>
                    <a:cubicBezTo>
                      <a:pt x="3465" y="3197"/>
                      <a:pt x="3065" y="3364"/>
                      <a:pt x="2698" y="3564"/>
                    </a:cubicBezTo>
                    <a:cubicBezTo>
                      <a:pt x="1930" y="3898"/>
                      <a:pt x="1163" y="4198"/>
                      <a:pt x="363" y="4465"/>
                    </a:cubicBezTo>
                    <a:cubicBezTo>
                      <a:pt x="0" y="4586"/>
                      <a:pt x="103" y="5117"/>
                      <a:pt x="423" y="5117"/>
                    </a:cubicBezTo>
                    <a:cubicBezTo>
                      <a:pt x="456" y="5117"/>
                      <a:pt x="492" y="5111"/>
                      <a:pt x="529" y="5099"/>
                    </a:cubicBezTo>
                    <a:cubicBezTo>
                      <a:pt x="1964" y="4598"/>
                      <a:pt x="3331" y="3998"/>
                      <a:pt x="4666" y="3297"/>
                    </a:cubicBezTo>
                    <a:cubicBezTo>
                      <a:pt x="4966" y="3164"/>
                      <a:pt x="5199" y="2931"/>
                      <a:pt x="5333" y="2630"/>
                    </a:cubicBezTo>
                    <a:cubicBezTo>
                      <a:pt x="5433" y="2330"/>
                      <a:pt x="5333" y="1997"/>
                      <a:pt x="5099" y="1796"/>
                    </a:cubicBezTo>
                    <a:cubicBezTo>
                      <a:pt x="4833" y="1630"/>
                      <a:pt x="4499" y="1463"/>
                      <a:pt x="4199" y="1396"/>
                    </a:cubicBezTo>
                    <a:lnTo>
                      <a:pt x="3098" y="962"/>
                    </a:lnTo>
                    <a:cubicBezTo>
                      <a:pt x="2231" y="662"/>
                      <a:pt x="1363" y="329"/>
                      <a:pt x="496" y="28"/>
                    </a:cubicBezTo>
                    <a:cubicBezTo>
                      <a:pt x="454" y="9"/>
                      <a:pt x="414" y="1"/>
                      <a:pt x="3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11" name="Google Shape;1111;p39"/>
              <p:cNvSpPr/>
              <p:nvPr/>
            </p:nvSpPr>
            <p:spPr>
              <a:xfrm>
                <a:off x="5936075" y="4732250"/>
                <a:ext cx="138975" cy="128525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5141" extrusionOk="0">
                    <a:moveTo>
                      <a:pt x="5040" y="0"/>
                    </a:moveTo>
                    <a:cubicBezTo>
                      <a:pt x="4996" y="0"/>
                      <a:pt x="4950" y="9"/>
                      <a:pt x="4904" y="30"/>
                    </a:cubicBezTo>
                    <a:lnTo>
                      <a:pt x="2803" y="998"/>
                    </a:lnTo>
                    <a:cubicBezTo>
                      <a:pt x="2169" y="1265"/>
                      <a:pt x="1535" y="1598"/>
                      <a:pt x="935" y="1932"/>
                    </a:cubicBezTo>
                    <a:cubicBezTo>
                      <a:pt x="634" y="2065"/>
                      <a:pt x="368" y="2265"/>
                      <a:pt x="167" y="2532"/>
                    </a:cubicBezTo>
                    <a:cubicBezTo>
                      <a:pt x="1" y="2799"/>
                      <a:pt x="34" y="3133"/>
                      <a:pt x="267" y="3366"/>
                    </a:cubicBezTo>
                    <a:cubicBezTo>
                      <a:pt x="501" y="3566"/>
                      <a:pt x="768" y="3700"/>
                      <a:pt x="1068" y="3766"/>
                    </a:cubicBezTo>
                    <a:lnTo>
                      <a:pt x="2102" y="4200"/>
                    </a:lnTo>
                    <a:lnTo>
                      <a:pt x="4504" y="5134"/>
                    </a:lnTo>
                    <a:cubicBezTo>
                      <a:pt x="4525" y="5138"/>
                      <a:pt x="4547" y="5140"/>
                      <a:pt x="4568" y="5140"/>
                    </a:cubicBezTo>
                    <a:cubicBezTo>
                      <a:pt x="4712" y="5140"/>
                      <a:pt x="4846" y="5046"/>
                      <a:pt x="4904" y="4901"/>
                    </a:cubicBezTo>
                    <a:cubicBezTo>
                      <a:pt x="4937" y="4734"/>
                      <a:pt x="4837" y="4567"/>
                      <a:pt x="4671" y="4500"/>
                    </a:cubicBezTo>
                    <a:lnTo>
                      <a:pt x="2269" y="3600"/>
                    </a:lnTo>
                    <a:lnTo>
                      <a:pt x="1135" y="3133"/>
                    </a:lnTo>
                    <a:cubicBezTo>
                      <a:pt x="1001" y="3066"/>
                      <a:pt x="868" y="3033"/>
                      <a:pt x="768" y="2932"/>
                    </a:cubicBezTo>
                    <a:cubicBezTo>
                      <a:pt x="734" y="2899"/>
                      <a:pt x="734" y="2866"/>
                      <a:pt x="701" y="2866"/>
                    </a:cubicBezTo>
                    <a:cubicBezTo>
                      <a:pt x="768" y="2832"/>
                      <a:pt x="801" y="2766"/>
                      <a:pt x="868" y="2732"/>
                    </a:cubicBezTo>
                    <a:cubicBezTo>
                      <a:pt x="1502" y="2299"/>
                      <a:pt x="2169" y="1965"/>
                      <a:pt x="2869" y="1665"/>
                    </a:cubicBezTo>
                    <a:lnTo>
                      <a:pt x="5238" y="597"/>
                    </a:lnTo>
                    <a:cubicBezTo>
                      <a:pt x="5558" y="452"/>
                      <a:pt x="5344" y="0"/>
                      <a:pt x="50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</p:grpSp>
      <p:grpSp>
        <p:nvGrpSpPr>
          <p:cNvPr id="1112" name="Google Shape;1112;p39"/>
          <p:cNvGrpSpPr/>
          <p:nvPr/>
        </p:nvGrpSpPr>
        <p:grpSpPr>
          <a:xfrm>
            <a:off x="7887855" y="3810810"/>
            <a:ext cx="832059" cy="997752"/>
            <a:chOff x="9885746" y="3019559"/>
            <a:chExt cx="886678" cy="1063248"/>
          </a:xfrm>
        </p:grpSpPr>
        <p:sp>
          <p:nvSpPr>
            <p:cNvPr id="1113" name="Google Shape;1113;p39"/>
            <p:cNvSpPr/>
            <p:nvPr/>
          </p:nvSpPr>
          <p:spPr>
            <a:xfrm rot="625670">
              <a:off x="9965466" y="3077551"/>
              <a:ext cx="727237" cy="947266"/>
            </a:xfrm>
            <a:custGeom>
              <a:avLst/>
              <a:gdLst/>
              <a:ahLst/>
              <a:cxnLst/>
              <a:rect l="l" t="t" r="r" b="b"/>
              <a:pathLst>
                <a:path w="29089" h="37890" extrusionOk="0">
                  <a:moveTo>
                    <a:pt x="14544" y="1"/>
                  </a:moveTo>
                  <a:cubicBezTo>
                    <a:pt x="14011" y="1"/>
                    <a:pt x="13477" y="209"/>
                    <a:pt x="13077" y="626"/>
                  </a:cubicBezTo>
                  <a:cubicBezTo>
                    <a:pt x="9374" y="4495"/>
                    <a:pt x="1" y="15303"/>
                    <a:pt x="701" y="24710"/>
                  </a:cubicBezTo>
                  <a:cubicBezTo>
                    <a:pt x="1584" y="37288"/>
                    <a:pt x="12238" y="37890"/>
                    <a:pt x="14223" y="37890"/>
                  </a:cubicBezTo>
                  <a:cubicBezTo>
                    <a:pt x="14338" y="37890"/>
                    <a:pt x="14425" y="37888"/>
                    <a:pt x="14478" y="37886"/>
                  </a:cubicBezTo>
                  <a:lnTo>
                    <a:pt x="14611" y="37886"/>
                  </a:lnTo>
                  <a:cubicBezTo>
                    <a:pt x="14664" y="37888"/>
                    <a:pt x="14750" y="37890"/>
                    <a:pt x="14866" y="37890"/>
                  </a:cubicBezTo>
                  <a:cubicBezTo>
                    <a:pt x="16851" y="37890"/>
                    <a:pt x="27507" y="37288"/>
                    <a:pt x="28421" y="24710"/>
                  </a:cubicBezTo>
                  <a:cubicBezTo>
                    <a:pt x="29088" y="15303"/>
                    <a:pt x="19715" y="4495"/>
                    <a:pt x="16012" y="626"/>
                  </a:cubicBezTo>
                  <a:cubicBezTo>
                    <a:pt x="15612" y="209"/>
                    <a:pt x="15078" y="1"/>
                    <a:pt x="14544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1114" name="Google Shape;1114;p39"/>
            <p:cNvGrpSpPr/>
            <p:nvPr/>
          </p:nvGrpSpPr>
          <p:grpSpPr>
            <a:xfrm rot="625670">
              <a:off x="9965466" y="3077551"/>
              <a:ext cx="727237" cy="947266"/>
              <a:chOff x="3302525" y="4261200"/>
              <a:chExt cx="727225" cy="947250"/>
            </a:xfrm>
          </p:grpSpPr>
          <p:sp>
            <p:nvSpPr>
              <p:cNvPr id="1115" name="Google Shape;1115;p39"/>
              <p:cNvSpPr/>
              <p:nvPr/>
            </p:nvSpPr>
            <p:spPr>
              <a:xfrm>
                <a:off x="3302525" y="4261200"/>
                <a:ext cx="727225" cy="947250"/>
              </a:xfrm>
              <a:custGeom>
                <a:avLst/>
                <a:gdLst/>
                <a:ahLst/>
                <a:cxnLst/>
                <a:rect l="l" t="t" r="r" b="b"/>
                <a:pathLst>
                  <a:path w="29089" h="37890" extrusionOk="0">
                    <a:moveTo>
                      <a:pt x="14544" y="1"/>
                    </a:moveTo>
                    <a:cubicBezTo>
                      <a:pt x="14011" y="1"/>
                      <a:pt x="13477" y="209"/>
                      <a:pt x="13077" y="626"/>
                    </a:cubicBezTo>
                    <a:cubicBezTo>
                      <a:pt x="9374" y="4495"/>
                      <a:pt x="1" y="15303"/>
                      <a:pt x="701" y="24710"/>
                    </a:cubicBezTo>
                    <a:cubicBezTo>
                      <a:pt x="1584" y="37288"/>
                      <a:pt x="12238" y="37890"/>
                      <a:pt x="14223" y="37890"/>
                    </a:cubicBezTo>
                    <a:cubicBezTo>
                      <a:pt x="14338" y="37890"/>
                      <a:pt x="14425" y="37888"/>
                      <a:pt x="14478" y="37886"/>
                    </a:cubicBezTo>
                    <a:lnTo>
                      <a:pt x="14611" y="37886"/>
                    </a:lnTo>
                    <a:cubicBezTo>
                      <a:pt x="14664" y="37888"/>
                      <a:pt x="14750" y="37890"/>
                      <a:pt x="14866" y="37890"/>
                    </a:cubicBezTo>
                    <a:cubicBezTo>
                      <a:pt x="16851" y="37890"/>
                      <a:pt x="27507" y="37288"/>
                      <a:pt x="28421" y="24710"/>
                    </a:cubicBezTo>
                    <a:cubicBezTo>
                      <a:pt x="29088" y="15303"/>
                      <a:pt x="19715" y="4495"/>
                      <a:pt x="16012" y="626"/>
                    </a:cubicBezTo>
                    <a:cubicBezTo>
                      <a:pt x="15612" y="209"/>
                      <a:pt x="15078" y="1"/>
                      <a:pt x="14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16" name="Google Shape;1116;p39"/>
              <p:cNvSpPr/>
              <p:nvPr/>
            </p:nvSpPr>
            <p:spPr>
              <a:xfrm>
                <a:off x="3405100" y="4658350"/>
                <a:ext cx="136800" cy="198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957" extrusionOk="0">
                    <a:moveTo>
                      <a:pt x="4673" y="0"/>
                    </a:moveTo>
                    <a:cubicBezTo>
                      <a:pt x="4019" y="0"/>
                      <a:pt x="3366" y="144"/>
                      <a:pt x="2769" y="418"/>
                    </a:cubicBezTo>
                    <a:cubicBezTo>
                      <a:pt x="2035" y="651"/>
                      <a:pt x="1368" y="1118"/>
                      <a:pt x="935" y="1752"/>
                    </a:cubicBezTo>
                    <a:cubicBezTo>
                      <a:pt x="301" y="2619"/>
                      <a:pt x="1" y="3687"/>
                      <a:pt x="134" y="4754"/>
                    </a:cubicBezTo>
                    <a:cubicBezTo>
                      <a:pt x="234" y="5989"/>
                      <a:pt x="801" y="7123"/>
                      <a:pt x="1668" y="7957"/>
                    </a:cubicBezTo>
                    <a:cubicBezTo>
                      <a:pt x="3436" y="6789"/>
                      <a:pt x="4837" y="5088"/>
                      <a:pt x="5304" y="2953"/>
                    </a:cubicBezTo>
                    <a:cubicBezTo>
                      <a:pt x="5471" y="1986"/>
                      <a:pt x="5471" y="1018"/>
                      <a:pt x="5338" y="51"/>
                    </a:cubicBezTo>
                    <a:cubicBezTo>
                      <a:pt x="5117" y="17"/>
                      <a:pt x="4895" y="0"/>
                      <a:pt x="4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17" name="Google Shape;1117;p39"/>
              <p:cNvSpPr/>
              <p:nvPr/>
            </p:nvSpPr>
            <p:spPr>
              <a:xfrm>
                <a:off x="3446800" y="4658775"/>
                <a:ext cx="193500" cy="229650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9186" extrusionOk="0">
                    <a:moveTo>
                      <a:pt x="3670" y="1"/>
                    </a:moveTo>
                    <a:lnTo>
                      <a:pt x="3670" y="1"/>
                    </a:lnTo>
                    <a:cubicBezTo>
                      <a:pt x="3803" y="968"/>
                      <a:pt x="3803" y="1969"/>
                      <a:pt x="3636" y="2936"/>
                    </a:cubicBezTo>
                    <a:cubicBezTo>
                      <a:pt x="3169" y="5071"/>
                      <a:pt x="1768" y="6772"/>
                      <a:pt x="0" y="7940"/>
                    </a:cubicBezTo>
                    <a:cubicBezTo>
                      <a:pt x="534" y="8473"/>
                      <a:pt x="1235" y="8840"/>
                      <a:pt x="1969" y="9040"/>
                    </a:cubicBezTo>
                    <a:cubicBezTo>
                      <a:pt x="2320" y="9137"/>
                      <a:pt x="2681" y="9186"/>
                      <a:pt x="3041" y="9186"/>
                    </a:cubicBezTo>
                    <a:cubicBezTo>
                      <a:pt x="3670" y="9186"/>
                      <a:pt x="4297" y="9037"/>
                      <a:pt x="4871" y="8740"/>
                    </a:cubicBezTo>
                    <a:cubicBezTo>
                      <a:pt x="6739" y="7639"/>
                      <a:pt x="7739" y="5505"/>
                      <a:pt x="7339" y="3403"/>
                    </a:cubicBezTo>
                    <a:cubicBezTo>
                      <a:pt x="7106" y="2502"/>
                      <a:pt x="6639" y="1668"/>
                      <a:pt x="5938" y="1068"/>
                    </a:cubicBezTo>
                    <a:cubicBezTo>
                      <a:pt x="5304" y="501"/>
                      <a:pt x="4504" y="134"/>
                      <a:pt x="36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18" name="Google Shape;1118;p39"/>
              <p:cNvSpPr/>
              <p:nvPr/>
            </p:nvSpPr>
            <p:spPr>
              <a:xfrm>
                <a:off x="3695300" y="4648350"/>
                <a:ext cx="136800" cy="198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957" extrusionOk="0">
                    <a:moveTo>
                      <a:pt x="4673" y="0"/>
                    </a:moveTo>
                    <a:cubicBezTo>
                      <a:pt x="4020" y="0"/>
                      <a:pt x="3367" y="144"/>
                      <a:pt x="2770" y="418"/>
                    </a:cubicBezTo>
                    <a:cubicBezTo>
                      <a:pt x="2036" y="651"/>
                      <a:pt x="1369" y="1118"/>
                      <a:pt x="902" y="1752"/>
                    </a:cubicBezTo>
                    <a:cubicBezTo>
                      <a:pt x="268" y="2619"/>
                      <a:pt x="1" y="3687"/>
                      <a:pt x="134" y="4754"/>
                    </a:cubicBezTo>
                    <a:cubicBezTo>
                      <a:pt x="234" y="5988"/>
                      <a:pt x="801" y="7122"/>
                      <a:pt x="1669" y="7956"/>
                    </a:cubicBezTo>
                    <a:cubicBezTo>
                      <a:pt x="3437" y="6789"/>
                      <a:pt x="4838" y="5121"/>
                      <a:pt x="5305" y="2953"/>
                    </a:cubicBezTo>
                    <a:cubicBezTo>
                      <a:pt x="5471" y="1985"/>
                      <a:pt x="5471" y="1018"/>
                      <a:pt x="5338" y="51"/>
                    </a:cubicBezTo>
                    <a:cubicBezTo>
                      <a:pt x="5118" y="17"/>
                      <a:pt x="4895" y="0"/>
                      <a:pt x="4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19" name="Google Shape;1119;p39"/>
              <p:cNvSpPr/>
              <p:nvPr/>
            </p:nvSpPr>
            <p:spPr>
              <a:xfrm>
                <a:off x="3736175" y="4649600"/>
                <a:ext cx="193500" cy="228825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9153" extrusionOk="0">
                    <a:moveTo>
                      <a:pt x="3703" y="1"/>
                    </a:moveTo>
                    <a:cubicBezTo>
                      <a:pt x="3836" y="968"/>
                      <a:pt x="3803" y="1935"/>
                      <a:pt x="3636" y="2903"/>
                    </a:cubicBezTo>
                    <a:cubicBezTo>
                      <a:pt x="3203" y="5071"/>
                      <a:pt x="1802" y="6739"/>
                      <a:pt x="0" y="7906"/>
                    </a:cubicBezTo>
                    <a:cubicBezTo>
                      <a:pt x="567" y="8440"/>
                      <a:pt x="1235" y="8840"/>
                      <a:pt x="1968" y="9007"/>
                    </a:cubicBezTo>
                    <a:cubicBezTo>
                      <a:pt x="2332" y="9104"/>
                      <a:pt x="2701" y="9153"/>
                      <a:pt x="3065" y="9153"/>
                    </a:cubicBezTo>
                    <a:cubicBezTo>
                      <a:pt x="3704" y="9153"/>
                      <a:pt x="4331" y="9004"/>
                      <a:pt x="4904" y="8707"/>
                    </a:cubicBezTo>
                    <a:cubicBezTo>
                      <a:pt x="6772" y="7639"/>
                      <a:pt x="7739" y="5471"/>
                      <a:pt x="7372" y="3370"/>
                    </a:cubicBezTo>
                    <a:lnTo>
                      <a:pt x="7339" y="3370"/>
                    </a:lnTo>
                    <a:cubicBezTo>
                      <a:pt x="7139" y="2469"/>
                      <a:pt x="6638" y="1635"/>
                      <a:pt x="5938" y="1035"/>
                    </a:cubicBezTo>
                    <a:cubicBezTo>
                      <a:pt x="5304" y="468"/>
                      <a:pt x="4537" y="10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20" name="Google Shape;1120;p39"/>
              <p:cNvSpPr/>
              <p:nvPr/>
            </p:nvSpPr>
            <p:spPr>
              <a:xfrm>
                <a:off x="3627750" y="4863700"/>
                <a:ext cx="84475" cy="80725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3229" extrusionOk="0">
                    <a:moveTo>
                      <a:pt x="294" y="0"/>
                    </a:moveTo>
                    <a:cubicBezTo>
                      <a:pt x="179" y="0"/>
                      <a:pt x="66" y="68"/>
                      <a:pt x="34" y="210"/>
                    </a:cubicBezTo>
                    <a:cubicBezTo>
                      <a:pt x="1" y="843"/>
                      <a:pt x="1" y="1544"/>
                      <a:pt x="34" y="2178"/>
                    </a:cubicBezTo>
                    <a:cubicBezTo>
                      <a:pt x="95" y="2605"/>
                      <a:pt x="268" y="3228"/>
                      <a:pt x="732" y="3228"/>
                    </a:cubicBezTo>
                    <a:cubicBezTo>
                      <a:pt x="775" y="3228"/>
                      <a:pt x="820" y="3223"/>
                      <a:pt x="868" y="3212"/>
                    </a:cubicBezTo>
                    <a:cubicBezTo>
                      <a:pt x="1168" y="3112"/>
                      <a:pt x="1402" y="2978"/>
                      <a:pt x="1602" y="2778"/>
                    </a:cubicBezTo>
                    <a:cubicBezTo>
                      <a:pt x="1836" y="2611"/>
                      <a:pt x="2036" y="2411"/>
                      <a:pt x="2203" y="2211"/>
                    </a:cubicBezTo>
                    <a:cubicBezTo>
                      <a:pt x="2603" y="1777"/>
                      <a:pt x="2936" y="1310"/>
                      <a:pt x="3237" y="843"/>
                    </a:cubicBezTo>
                    <a:cubicBezTo>
                      <a:pt x="3379" y="630"/>
                      <a:pt x="3218" y="433"/>
                      <a:pt x="3041" y="433"/>
                    </a:cubicBezTo>
                    <a:cubicBezTo>
                      <a:pt x="2969" y="433"/>
                      <a:pt x="2894" y="466"/>
                      <a:pt x="2836" y="543"/>
                    </a:cubicBezTo>
                    <a:cubicBezTo>
                      <a:pt x="2336" y="1277"/>
                      <a:pt x="1836" y="2111"/>
                      <a:pt x="1035" y="2611"/>
                    </a:cubicBezTo>
                    <a:cubicBezTo>
                      <a:pt x="935" y="2661"/>
                      <a:pt x="860" y="2703"/>
                      <a:pt x="802" y="2703"/>
                    </a:cubicBezTo>
                    <a:cubicBezTo>
                      <a:pt x="743" y="2703"/>
                      <a:pt x="701" y="2661"/>
                      <a:pt x="668" y="2545"/>
                    </a:cubicBezTo>
                    <a:cubicBezTo>
                      <a:pt x="601" y="2344"/>
                      <a:pt x="568" y="2111"/>
                      <a:pt x="568" y="1911"/>
                    </a:cubicBezTo>
                    <a:cubicBezTo>
                      <a:pt x="501" y="1344"/>
                      <a:pt x="501" y="810"/>
                      <a:pt x="568" y="243"/>
                    </a:cubicBezTo>
                    <a:cubicBezTo>
                      <a:pt x="550" y="85"/>
                      <a:pt x="421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21" name="Google Shape;1121;p39"/>
              <p:cNvSpPr/>
              <p:nvPr/>
            </p:nvSpPr>
            <p:spPr>
              <a:xfrm>
                <a:off x="3436800" y="4906800"/>
                <a:ext cx="137625" cy="88025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3521" extrusionOk="0">
                    <a:moveTo>
                      <a:pt x="2262" y="0"/>
                    </a:moveTo>
                    <a:cubicBezTo>
                      <a:pt x="1811" y="0"/>
                      <a:pt x="1368" y="107"/>
                      <a:pt x="968" y="320"/>
                    </a:cubicBezTo>
                    <a:cubicBezTo>
                      <a:pt x="67" y="921"/>
                      <a:pt x="0" y="2222"/>
                      <a:pt x="801" y="2922"/>
                    </a:cubicBezTo>
                    <a:cubicBezTo>
                      <a:pt x="1268" y="3256"/>
                      <a:pt x="1801" y="3456"/>
                      <a:pt x="2369" y="3489"/>
                    </a:cubicBezTo>
                    <a:cubicBezTo>
                      <a:pt x="2540" y="3509"/>
                      <a:pt x="2712" y="3520"/>
                      <a:pt x="2884" y="3520"/>
                    </a:cubicBezTo>
                    <a:cubicBezTo>
                      <a:pt x="3279" y="3520"/>
                      <a:pt x="3674" y="3462"/>
                      <a:pt x="4070" y="3322"/>
                    </a:cubicBezTo>
                    <a:cubicBezTo>
                      <a:pt x="4503" y="3189"/>
                      <a:pt x="4937" y="2922"/>
                      <a:pt x="5204" y="2522"/>
                    </a:cubicBezTo>
                    <a:cubicBezTo>
                      <a:pt x="5471" y="2122"/>
                      <a:pt x="5504" y="1621"/>
                      <a:pt x="5271" y="1188"/>
                    </a:cubicBezTo>
                    <a:cubicBezTo>
                      <a:pt x="5037" y="687"/>
                      <a:pt x="4603" y="320"/>
                      <a:pt x="4070" y="187"/>
                    </a:cubicBezTo>
                    <a:cubicBezTo>
                      <a:pt x="3736" y="87"/>
                      <a:pt x="3436" y="53"/>
                      <a:pt x="3102" y="53"/>
                    </a:cubicBezTo>
                    <a:cubicBezTo>
                      <a:pt x="2936" y="53"/>
                      <a:pt x="2769" y="20"/>
                      <a:pt x="2602" y="20"/>
                    </a:cubicBezTo>
                    <a:cubicBezTo>
                      <a:pt x="2489" y="7"/>
                      <a:pt x="2375" y="0"/>
                      <a:pt x="22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22" name="Google Shape;1122;p39"/>
              <p:cNvSpPr/>
              <p:nvPr/>
            </p:nvSpPr>
            <p:spPr>
              <a:xfrm>
                <a:off x="3763700" y="4896775"/>
                <a:ext cx="136775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3549" extrusionOk="0">
                    <a:moveTo>
                      <a:pt x="2262" y="1"/>
                    </a:moveTo>
                    <a:cubicBezTo>
                      <a:pt x="1811" y="1"/>
                      <a:pt x="1368" y="107"/>
                      <a:pt x="968" y="321"/>
                    </a:cubicBezTo>
                    <a:cubicBezTo>
                      <a:pt x="67" y="955"/>
                      <a:pt x="0" y="2222"/>
                      <a:pt x="801" y="2923"/>
                    </a:cubicBezTo>
                    <a:cubicBezTo>
                      <a:pt x="1234" y="3256"/>
                      <a:pt x="1768" y="3457"/>
                      <a:pt x="2335" y="3523"/>
                    </a:cubicBezTo>
                    <a:cubicBezTo>
                      <a:pt x="2482" y="3540"/>
                      <a:pt x="2630" y="3549"/>
                      <a:pt x="2780" y="3549"/>
                    </a:cubicBezTo>
                    <a:cubicBezTo>
                      <a:pt x="3208" y="3549"/>
                      <a:pt x="3641" y="3480"/>
                      <a:pt x="4036" y="3356"/>
                    </a:cubicBezTo>
                    <a:cubicBezTo>
                      <a:pt x="4503" y="3223"/>
                      <a:pt x="4904" y="2923"/>
                      <a:pt x="5204" y="2556"/>
                    </a:cubicBezTo>
                    <a:cubicBezTo>
                      <a:pt x="5437" y="2122"/>
                      <a:pt x="5471" y="1622"/>
                      <a:pt x="5271" y="1188"/>
                    </a:cubicBezTo>
                    <a:cubicBezTo>
                      <a:pt x="5037" y="688"/>
                      <a:pt x="4570" y="321"/>
                      <a:pt x="4036" y="188"/>
                    </a:cubicBezTo>
                    <a:cubicBezTo>
                      <a:pt x="3736" y="87"/>
                      <a:pt x="3403" y="54"/>
                      <a:pt x="3069" y="54"/>
                    </a:cubicBezTo>
                    <a:cubicBezTo>
                      <a:pt x="2902" y="54"/>
                      <a:pt x="2769" y="21"/>
                      <a:pt x="2602" y="21"/>
                    </a:cubicBezTo>
                    <a:cubicBezTo>
                      <a:pt x="2489" y="7"/>
                      <a:pt x="2375" y="1"/>
                      <a:pt x="22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</p:grpSp>
      <p:grpSp>
        <p:nvGrpSpPr>
          <p:cNvPr id="1154" name="Google Shape;1154;p39"/>
          <p:cNvGrpSpPr/>
          <p:nvPr/>
        </p:nvGrpSpPr>
        <p:grpSpPr>
          <a:xfrm>
            <a:off x="8322768" y="982625"/>
            <a:ext cx="421798" cy="427751"/>
            <a:chOff x="7124413" y="-757600"/>
            <a:chExt cx="421798" cy="427751"/>
          </a:xfrm>
        </p:grpSpPr>
        <p:sp>
          <p:nvSpPr>
            <p:cNvPr id="1155" name="Google Shape;1155;p39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sp>
        <p:nvSpPr>
          <p:cNvPr id="1176" name="Google Shape;1176;p39"/>
          <p:cNvSpPr/>
          <p:nvPr/>
        </p:nvSpPr>
        <p:spPr>
          <a:xfrm>
            <a:off x="1623003" y="4706830"/>
            <a:ext cx="4891492" cy="79627"/>
          </a:xfrm>
          <a:custGeom>
            <a:avLst/>
            <a:gdLst/>
            <a:ahLst/>
            <a:cxnLst/>
            <a:rect l="l" t="t" r="r" b="b"/>
            <a:pathLst>
              <a:path w="101615" h="1965" extrusionOk="0">
                <a:moveTo>
                  <a:pt x="49390" y="0"/>
                </a:moveTo>
                <a:cubicBezTo>
                  <a:pt x="40259" y="0"/>
                  <a:pt x="31105" y="73"/>
                  <a:pt x="21972" y="249"/>
                </a:cubicBezTo>
                <a:cubicBezTo>
                  <a:pt x="14815" y="374"/>
                  <a:pt x="7408" y="123"/>
                  <a:pt x="251" y="1044"/>
                </a:cubicBezTo>
                <a:cubicBezTo>
                  <a:pt x="0" y="1086"/>
                  <a:pt x="84" y="1504"/>
                  <a:pt x="293" y="1504"/>
                </a:cubicBezTo>
                <a:cubicBezTo>
                  <a:pt x="2413" y="1669"/>
                  <a:pt x="4546" y="1726"/>
                  <a:pt x="6683" y="1726"/>
                </a:cubicBezTo>
                <a:cubicBezTo>
                  <a:pt x="11046" y="1726"/>
                  <a:pt x="15428" y="1490"/>
                  <a:pt x="19754" y="1462"/>
                </a:cubicBezTo>
                <a:cubicBezTo>
                  <a:pt x="26366" y="1379"/>
                  <a:pt x="32979" y="1337"/>
                  <a:pt x="39591" y="1295"/>
                </a:cubicBezTo>
                <a:cubicBezTo>
                  <a:pt x="41754" y="1288"/>
                  <a:pt x="43916" y="1284"/>
                  <a:pt x="46078" y="1284"/>
                </a:cubicBezTo>
                <a:cubicBezTo>
                  <a:pt x="56890" y="1284"/>
                  <a:pt x="67701" y="1372"/>
                  <a:pt x="78513" y="1546"/>
                </a:cubicBezTo>
                <a:cubicBezTo>
                  <a:pt x="85963" y="1672"/>
                  <a:pt x="93412" y="1923"/>
                  <a:pt x="100904" y="1964"/>
                </a:cubicBezTo>
                <a:cubicBezTo>
                  <a:pt x="101573" y="1964"/>
                  <a:pt x="101615" y="918"/>
                  <a:pt x="100904" y="918"/>
                </a:cubicBezTo>
                <a:cubicBezTo>
                  <a:pt x="87720" y="207"/>
                  <a:pt x="74495" y="123"/>
                  <a:pt x="61270" y="39"/>
                </a:cubicBezTo>
                <a:cubicBezTo>
                  <a:pt x="57317" y="14"/>
                  <a:pt x="53356" y="0"/>
                  <a:pt x="493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1ECE50B2-0DF3-4529-AC26-22F5A91A5511}"/>
              </a:ext>
            </a:extLst>
          </p:cNvPr>
          <p:cNvSpPr/>
          <p:nvPr/>
        </p:nvSpPr>
        <p:spPr>
          <a:xfrm>
            <a:off x="830840" y="363741"/>
            <a:ext cx="40840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PHÒNG GIÁO DỤC VÀ ĐÀO TẠO QUẬN LONG BIÊN</a:t>
            </a:r>
          </a:p>
        </p:txBody>
      </p:sp>
      <p:pic>
        <p:nvPicPr>
          <p:cNvPr id="96" name="Picture 1">
            <a:extLst>
              <a:ext uri="{FF2B5EF4-FFF2-40B4-BE49-F238E27FC236}">
                <a16:creationId xmlns:a16="http://schemas.microsoft.com/office/drawing/2014/main" xmlns="" id="{1FF5775E-86D8-4A12-85DE-99DB2140D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296" y="308242"/>
            <a:ext cx="5905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093D308E-E20E-402A-91BD-7DE18849940E}"/>
              </a:ext>
            </a:extLst>
          </p:cNvPr>
          <p:cNvSpPr/>
          <p:nvPr/>
        </p:nvSpPr>
        <p:spPr>
          <a:xfrm>
            <a:off x="5433002" y="870897"/>
            <a:ext cx="261506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100" b="1" dirty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+mn-lt"/>
              </a:rPr>
              <a:t>TRƯỜNG MẦM NON NGỌC THỤY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ABA9434B-F6B3-4191-A456-9516F972AEA0}"/>
              </a:ext>
            </a:extLst>
          </p:cNvPr>
          <p:cNvSpPr/>
          <p:nvPr/>
        </p:nvSpPr>
        <p:spPr>
          <a:xfrm>
            <a:off x="1782749" y="360135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 err="1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Mẫu</a:t>
            </a:r>
            <a:r>
              <a:rPr lang="en-US" b="1" dirty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giáo</a:t>
            </a:r>
            <a:r>
              <a:rPr lang="en-US" b="1" dirty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nhỡ</a:t>
            </a:r>
            <a:r>
              <a:rPr lang="en-US" b="1" dirty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</a:p>
          <a:p>
            <a:pPr algn="ctr" eaLnBrk="1" hangingPunct="1">
              <a:defRPr/>
            </a:pPr>
            <a:r>
              <a:rPr lang="en-US" b="1" dirty="0" err="1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Năm</a:t>
            </a:r>
            <a:r>
              <a:rPr lang="en-US" b="1" dirty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học</a:t>
            </a:r>
            <a:r>
              <a:rPr lang="en-US" b="1" dirty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2023-2024</a:t>
            </a:r>
          </a:p>
          <a:p>
            <a:pPr algn="ctr" eaLnBrk="1" hangingPunct="1">
              <a:defRPr/>
            </a:pPr>
            <a:r>
              <a:rPr lang="en-US" b="1" dirty="0" err="1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+mn-lt"/>
              </a:rPr>
              <a:t>Thời</a:t>
            </a:r>
            <a:r>
              <a:rPr lang="en-US" b="1" dirty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b="1" dirty="0" err="1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+mn-lt"/>
              </a:rPr>
              <a:t>gian</a:t>
            </a:r>
            <a:r>
              <a:rPr lang="en-US" b="1" dirty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+mn-lt"/>
              </a:rPr>
              <a:t>: </a:t>
            </a:r>
            <a:r>
              <a:rPr lang="en-US" b="1" dirty="0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20- 25 </a:t>
            </a:r>
            <a:r>
              <a:rPr lang="en-US" b="1" dirty="0" err="1">
                <a:ln w="10541" cmpd="sng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phút</a:t>
            </a:r>
            <a:endParaRPr lang="en-US" b="1" dirty="0">
              <a:ln w="10541" cmpd="sng">
                <a:solidFill>
                  <a:schemeClr val="accent5">
                    <a:lumMod val="10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4" grpId="0"/>
      <p:bldP spid="1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42"/>
          <p:cNvSpPr txBox="1">
            <a:spLocks noGrp="1"/>
          </p:cNvSpPr>
          <p:nvPr>
            <p:ph type="title"/>
          </p:nvPr>
        </p:nvSpPr>
        <p:spPr>
          <a:xfrm>
            <a:off x="3543300" y="1184775"/>
            <a:ext cx="24339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hangingPunct="1">
              <a:spcBef>
                <a:spcPct val="0"/>
              </a:spcBef>
              <a:spcAft>
                <a:spcPts val="1600"/>
              </a:spcAft>
            </a:pPr>
            <a:r>
              <a:rPr lang="en-US" altLang="en-US" sz="2000" dirty="0">
                <a:solidFill>
                  <a:srgbClr val="FB6A2E"/>
                </a:solidFill>
                <a:latin typeface="+mn-lt"/>
                <a:cs typeface="Patrick Hand SC" charset="0"/>
                <a:sym typeface="Patrick Hand SC" charset="0"/>
              </a:rPr>
              <a:t/>
            </a:r>
            <a:br>
              <a:rPr lang="en-US" altLang="en-US" sz="2000" dirty="0">
                <a:solidFill>
                  <a:srgbClr val="FB6A2E"/>
                </a:solidFill>
                <a:latin typeface="+mn-lt"/>
                <a:cs typeface="Patrick Hand SC" charset="0"/>
                <a:sym typeface="Patrick Hand SC" charset="0"/>
              </a:rPr>
            </a:br>
            <a:r>
              <a:rPr lang="en-US" altLang="en-US" sz="2000" dirty="0">
                <a:solidFill>
                  <a:srgbClr val="FB6A2E"/>
                </a:solidFill>
                <a:latin typeface="+mn-lt"/>
                <a:cs typeface="Patrick Hand SC" charset="0"/>
                <a:sym typeface="Patrick Hand SC" charset="0"/>
              </a:rPr>
              <a:t/>
            </a:r>
            <a:br>
              <a:rPr lang="en-US" altLang="en-US" sz="2000" dirty="0">
                <a:solidFill>
                  <a:srgbClr val="FB6A2E"/>
                </a:solidFill>
                <a:latin typeface="+mn-lt"/>
                <a:cs typeface="Patrick Hand SC" charset="0"/>
                <a:sym typeface="Patrick Hand SC" charset="0"/>
              </a:rPr>
            </a:br>
            <a:r>
              <a:rPr lang="en-US" altLang="en-US" sz="2000" dirty="0">
                <a:solidFill>
                  <a:srgbClr val="FB6A2E"/>
                </a:solidFill>
                <a:latin typeface="+mn-lt"/>
                <a:cs typeface="Patrick Hand SC" charset="0"/>
                <a:sym typeface="Patrick Hand SC" charset="0"/>
              </a:rPr>
              <a:t>MỤC ĐÍCH VÀ </a:t>
            </a:r>
            <a:br>
              <a:rPr lang="en-US" altLang="en-US" sz="2000" dirty="0">
                <a:solidFill>
                  <a:srgbClr val="FB6A2E"/>
                </a:solidFill>
                <a:latin typeface="+mn-lt"/>
                <a:cs typeface="Patrick Hand SC" charset="0"/>
                <a:sym typeface="Patrick Hand SC" charset="0"/>
              </a:rPr>
            </a:br>
            <a:r>
              <a:rPr lang="en-US" altLang="en-US" sz="2000" dirty="0">
                <a:solidFill>
                  <a:srgbClr val="FB6A2E"/>
                </a:solidFill>
                <a:latin typeface="+mn-lt"/>
                <a:cs typeface="Patrick Hand SC" charset="0"/>
                <a:sym typeface="Patrick Hand SC" charset="0"/>
              </a:rPr>
              <a:t>YÊU CẦU</a:t>
            </a:r>
            <a:br>
              <a:rPr lang="en-US" altLang="en-US" sz="2000" dirty="0">
                <a:solidFill>
                  <a:srgbClr val="FB6A2E"/>
                </a:solidFill>
                <a:latin typeface="+mn-lt"/>
                <a:cs typeface="Patrick Hand SC" charset="0"/>
                <a:sym typeface="Patrick Hand SC" charset="0"/>
              </a:rPr>
            </a:br>
            <a:endParaRPr lang="en-US" sz="2000" dirty="0">
              <a:latin typeface="+mn-lt"/>
            </a:endParaRPr>
          </a:p>
        </p:txBody>
      </p:sp>
      <p:sp>
        <p:nvSpPr>
          <p:cNvPr id="1265" name="Google Shape;1265;p42"/>
          <p:cNvSpPr txBox="1">
            <a:spLocks noGrp="1"/>
          </p:cNvSpPr>
          <p:nvPr>
            <p:ph type="title" idx="2"/>
          </p:nvPr>
        </p:nvSpPr>
        <p:spPr>
          <a:xfrm>
            <a:off x="3543300" y="676875"/>
            <a:ext cx="2433900" cy="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n-lt"/>
              </a:rPr>
              <a:t>01</a:t>
            </a:r>
            <a:endParaRPr sz="2000" dirty="0">
              <a:latin typeface="+mn-lt"/>
            </a:endParaRPr>
          </a:p>
        </p:txBody>
      </p:sp>
      <p:sp>
        <p:nvSpPr>
          <p:cNvPr id="1266" name="Google Shape;1266;p42"/>
          <p:cNvSpPr txBox="1">
            <a:spLocks noGrp="1"/>
          </p:cNvSpPr>
          <p:nvPr>
            <p:ph type="title" idx="3"/>
          </p:nvPr>
        </p:nvSpPr>
        <p:spPr>
          <a:xfrm>
            <a:off x="6072000" y="1184779"/>
            <a:ext cx="24339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altLang="en-US" sz="2000" dirty="0">
                <a:solidFill>
                  <a:srgbClr val="FB6A2E"/>
                </a:solidFill>
                <a:latin typeface="+mn-lt"/>
                <a:cs typeface="Patrick Hand SC" charset="0"/>
                <a:sym typeface="Patrick Hand SC" charset="0"/>
              </a:rPr>
              <a:t/>
            </a:r>
            <a:br>
              <a:rPr lang="en-GB" altLang="en-US" sz="2000" dirty="0">
                <a:solidFill>
                  <a:srgbClr val="FB6A2E"/>
                </a:solidFill>
                <a:latin typeface="+mn-lt"/>
                <a:cs typeface="Patrick Hand SC" charset="0"/>
                <a:sym typeface="Patrick Hand SC" charset="0"/>
              </a:rPr>
            </a:br>
            <a:r>
              <a:rPr lang="en-GB" altLang="en-US" sz="2000" dirty="0">
                <a:solidFill>
                  <a:srgbClr val="FB6A2E"/>
                </a:solidFill>
                <a:latin typeface="+mn-lt"/>
                <a:cs typeface="Patrick Hand SC" charset="0"/>
                <a:sym typeface="Patrick Hand SC" charset="0"/>
              </a:rPr>
              <a:t>CHUẨN BỊ</a:t>
            </a:r>
            <a:br>
              <a:rPr lang="en-GB" altLang="en-US" sz="2000" dirty="0">
                <a:solidFill>
                  <a:srgbClr val="FB6A2E"/>
                </a:solidFill>
                <a:latin typeface="+mn-lt"/>
                <a:cs typeface="Patrick Hand SC" charset="0"/>
                <a:sym typeface="Patrick Hand SC" charset="0"/>
              </a:rPr>
            </a:br>
            <a:endParaRPr lang="en-GB" sz="2000" dirty="0">
              <a:latin typeface="+mn-lt"/>
            </a:endParaRPr>
          </a:p>
        </p:txBody>
      </p:sp>
      <p:sp>
        <p:nvSpPr>
          <p:cNvPr id="1267" name="Google Shape;1267;p42"/>
          <p:cNvSpPr txBox="1">
            <a:spLocks noGrp="1"/>
          </p:cNvSpPr>
          <p:nvPr>
            <p:ph type="title" idx="4"/>
          </p:nvPr>
        </p:nvSpPr>
        <p:spPr>
          <a:xfrm>
            <a:off x="6072000" y="676875"/>
            <a:ext cx="2433900" cy="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n-lt"/>
              </a:rPr>
              <a:t>02</a:t>
            </a:r>
            <a:endParaRPr sz="2000" dirty="0">
              <a:latin typeface="+mn-lt"/>
            </a:endParaRPr>
          </a:p>
        </p:txBody>
      </p:sp>
      <p:sp>
        <p:nvSpPr>
          <p:cNvPr id="1269" name="Google Shape;1269;p42"/>
          <p:cNvSpPr txBox="1">
            <a:spLocks noGrp="1"/>
          </p:cNvSpPr>
          <p:nvPr>
            <p:ph type="title" idx="6"/>
          </p:nvPr>
        </p:nvSpPr>
        <p:spPr>
          <a:xfrm>
            <a:off x="3548939" y="2865676"/>
            <a:ext cx="24339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en-US" sz="2000" dirty="0">
                <a:solidFill>
                  <a:srgbClr val="FB6A2E"/>
                </a:solidFill>
                <a:latin typeface="+mn-lt"/>
                <a:cs typeface="Patrick Hand SC" charset="0"/>
                <a:sym typeface="Patrick Hand SC" charset="0"/>
              </a:rPr>
              <a:t/>
            </a:r>
            <a:br>
              <a:rPr lang="en-US" altLang="en-US" sz="2000" dirty="0">
                <a:solidFill>
                  <a:srgbClr val="FB6A2E"/>
                </a:solidFill>
                <a:latin typeface="+mn-lt"/>
                <a:cs typeface="Patrick Hand SC" charset="0"/>
                <a:sym typeface="Patrick Hand SC" charset="0"/>
              </a:rPr>
            </a:br>
            <a:r>
              <a:rPr lang="en-US" altLang="en-US" sz="2000" dirty="0">
                <a:solidFill>
                  <a:srgbClr val="FB6A2E"/>
                </a:solidFill>
                <a:latin typeface="+mn-lt"/>
                <a:cs typeface="Patrick Hand SC" charset="0"/>
                <a:sym typeface="Patrick Hand SC" charset="0"/>
              </a:rPr>
              <a:t>GÂY HỨNG THÚ</a:t>
            </a:r>
            <a:r>
              <a:rPr lang="en-US" altLang="en-US" sz="2000" dirty="0">
                <a:solidFill>
                  <a:srgbClr val="363C42"/>
                </a:solidFill>
                <a:latin typeface="+mn-lt"/>
                <a:cs typeface="Patrick Hand SC" charset="0"/>
                <a:sym typeface="Patrick Hand SC" charset="0"/>
              </a:rPr>
              <a:t/>
            </a:r>
            <a:br>
              <a:rPr lang="en-US" altLang="en-US" sz="2000" dirty="0">
                <a:solidFill>
                  <a:srgbClr val="363C42"/>
                </a:solidFill>
                <a:latin typeface="+mn-lt"/>
                <a:cs typeface="Patrick Hand SC" charset="0"/>
                <a:sym typeface="Patrick Hand SC" charset="0"/>
              </a:rPr>
            </a:br>
            <a:endParaRPr lang="en-US" sz="2000" dirty="0">
              <a:latin typeface="+mn-lt"/>
            </a:endParaRPr>
          </a:p>
        </p:txBody>
      </p:sp>
      <p:sp>
        <p:nvSpPr>
          <p:cNvPr id="1270" name="Google Shape;1270;p42"/>
          <p:cNvSpPr txBox="1">
            <a:spLocks noGrp="1"/>
          </p:cNvSpPr>
          <p:nvPr>
            <p:ph type="title" idx="7"/>
          </p:nvPr>
        </p:nvSpPr>
        <p:spPr>
          <a:xfrm>
            <a:off x="3543300" y="2264676"/>
            <a:ext cx="2433900" cy="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n-lt"/>
              </a:rPr>
              <a:t>03</a:t>
            </a:r>
            <a:endParaRPr sz="2000" dirty="0">
              <a:latin typeface="+mn-lt"/>
            </a:endParaRPr>
          </a:p>
        </p:txBody>
      </p:sp>
      <p:sp>
        <p:nvSpPr>
          <p:cNvPr id="1272" name="Google Shape;1272;p42"/>
          <p:cNvSpPr txBox="1">
            <a:spLocks noGrp="1"/>
          </p:cNvSpPr>
          <p:nvPr>
            <p:ph type="title" idx="9"/>
          </p:nvPr>
        </p:nvSpPr>
        <p:spPr>
          <a:xfrm>
            <a:off x="6072000" y="2853027"/>
            <a:ext cx="24339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en-US" sz="2000" dirty="0">
                <a:solidFill>
                  <a:srgbClr val="FB6A2E"/>
                </a:solidFill>
                <a:latin typeface="+mn-lt"/>
                <a:cs typeface="Patrick Hand SC" charset="0"/>
                <a:sym typeface="Patrick Hand SC" charset="0"/>
              </a:rPr>
              <a:t/>
            </a:r>
            <a:br>
              <a:rPr lang="en-US" altLang="en-US" sz="2000" dirty="0">
                <a:solidFill>
                  <a:srgbClr val="FB6A2E"/>
                </a:solidFill>
                <a:latin typeface="+mn-lt"/>
                <a:cs typeface="Patrick Hand SC" charset="0"/>
                <a:sym typeface="Patrick Hand SC" charset="0"/>
              </a:rPr>
            </a:br>
            <a:r>
              <a:rPr lang="en-US" altLang="en-US" sz="2000" dirty="0">
                <a:solidFill>
                  <a:srgbClr val="FB6A2E"/>
                </a:solidFill>
                <a:latin typeface="+mn-lt"/>
                <a:cs typeface="Patrick Hand SC" charset="0"/>
                <a:sym typeface="Patrick Hand SC" charset="0"/>
              </a:rPr>
              <a:t>NỘI DUNG CHÍNH</a:t>
            </a:r>
            <a:r>
              <a:rPr lang="en-US" altLang="en-US" sz="2000" dirty="0">
                <a:solidFill>
                  <a:srgbClr val="3C3C3C"/>
                </a:solidFill>
                <a:latin typeface="+mn-lt"/>
                <a:cs typeface="Patrick Hand SC" charset="0"/>
                <a:sym typeface="Patrick Hand SC" charset="0"/>
              </a:rPr>
              <a:t/>
            </a:r>
            <a:br>
              <a:rPr lang="en-US" altLang="en-US" sz="2000" dirty="0">
                <a:solidFill>
                  <a:srgbClr val="3C3C3C"/>
                </a:solidFill>
                <a:latin typeface="+mn-lt"/>
                <a:cs typeface="Patrick Hand SC" charset="0"/>
                <a:sym typeface="Patrick Hand SC" charset="0"/>
              </a:rPr>
            </a:br>
            <a:endParaRPr lang="en-US" sz="2000" dirty="0">
              <a:latin typeface="+mn-lt"/>
            </a:endParaRPr>
          </a:p>
        </p:txBody>
      </p:sp>
      <p:sp>
        <p:nvSpPr>
          <p:cNvPr id="1273" name="Google Shape;1273;p42"/>
          <p:cNvSpPr txBox="1">
            <a:spLocks noGrp="1"/>
          </p:cNvSpPr>
          <p:nvPr>
            <p:ph type="title" idx="13"/>
          </p:nvPr>
        </p:nvSpPr>
        <p:spPr>
          <a:xfrm>
            <a:off x="6086485" y="2171425"/>
            <a:ext cx="2419415" cy="5539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n-lt"/>
              </a:rPr>
              <a:t>04</a:t>
            </a:r>
            <a:endParaRPr sz="2000" dirty="0">
              <a:latin typeface="+mn-lt"/>
            </a:endParaRPr>
          </a:p>
        </p:txBody>
      </p:sp>
      <p:grpSp>
        <p:nvGrpSpPr>
          <p:cNvPr id="1301" name="Google Shape;1301;p42"/>
          <p:cNvGrpSpPr/>
          <p:nvPr/>
        </p:nvGrpSpPr>
        <p:grpSpPr>
          <a:xfrm flipH="1">
            <a:off x="2312237" y="4050862"/>
            <a:ext cx="569059" cy="555246"/>
            <a:chOff x="4804725" y="-1188869"/>
            <a:chExt cx="421807" cy="411568"/>
          </a:xfrm>
        </p:grpSpPr>
        <p:sp>
          <p:nvSpPr>
            <p:cNvPr id="1302" name="Google Shape;1302;p42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303" name="Google Shape;1303;p42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grpSp>
        <p:nvGrpSpPr>
          <p:cNvPr id="1304" name="Google Shape;1304;p42"/>
          <p:cNvGrpSpPr/>
          <p:nvPr/>
        </p:nvGrpSpPr>
        <p:grpSpPr>
          <a:xfrm rot="-1934253" flipH="1">
            <a:off x="1941036" y="3357766"/>
            <a:ext cx="536282" cy="523264"/>
            <a:chOff x="4804725" y="-1188869"/>
            <a:chExt cx="421807" cy="411568"/>
          </a:xfrm>
        </p:grpSpPr>
        <p:sp>
          <p:nvSpPr>
            <p:cNvPr id="1305" name="Google Shape;1305;p42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306" name="Google Shape;1306;p42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rgbClr val="F2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grpSp>
        <p:nvGrpSpPr>
          <p:cNvPr id="1307" name="Google Shape;1307;p42"/>
          <p:cNvGrpSpPr/>
          <p:nvPr/>
        </p:nvGrpSpPr>
        <p:grpSpPr>
          <a:xfrm rot="-956115" flipH="1">
            <a:off x="1289905" y="3688703"/>
            <a:ext cx="556006" cy="542509"/>
            <a:chOff x="4804725" y="-1188869"/>
            <a:chExt cx="421807" cy="411568"/>
          </a:xfrm>
        </p:grpSpPr>
        <p:sp>
          <p:nvSpPr>
            <p:cNvPr id="1308" name="Google Shape;1308;p42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309" name="Google Shape;1309;p42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sp>
        <p:nvSpPr>
          <p:cNvPr id="1310" name="Google Shape;1310;p42"/>
          <p:cNvSpPr/>
          <p:nvPr/>
        </p:nvSpPr>
        <p:spPr>
          <a:xfrm>
            <a:off x="3538548" y="1078713"/>
            <a:ext cx="611214" cy="60350"/>
          </a:xfrm>
          <a:custGeom>
            <a:avLst/>
            <a:gdLst/>
            <a:ahLst/>
            <a:cxnLst/>
            <a:rect l="l" t="t" r="r" b="b"/>
            <a:pathLst>
              <a:path w="101615" h="1965" extrusionOk="0">
                <a:moveTo>
                  <a:pt x="49390" y="0"/>
                </a:moveTo>
                <a:cubicBezTo>
                  <a:pt x="40259" y="0"/>
                  <a:pt x="31105" y="73"/>
                  <a:pt x="21972" y="249"/>
                </a:cubicBezTo>
                <a:cubicBezTo>
                  <a:pt x="14815" y="374"/>
                  <a:pt x="7408" y="123"/>
                  <a:pt x="251" y="1044"/>
                </a:cubicBezTo>
                <a:cubicBezTo>
                  <a:pt x="0" y="1086"/>
                  <a:pt x="84" y="1504"/>
                  <a:pt x="293" y="1504"/>
                </a:cubicBezTo>
                <a:cubicBezTo>
                  <a:pt x="2413" y="1669"/>
                  <a:pt x="4546" y="1726"/>
                  <a:pt x="6683" y="1726"/>
                </a:cubicBezTo>
                <a:cubicBezTo>
                  <a:pt x="11046" y="1726"/>
                  <a:pt x="15428" y="1490"/>
                  <a:pt x="19754" y="1462"/>
                </a:cubicBezTo>
                <a:cubicBezTo>
                  <a:pt x="26366" y="1379"/>
                  <a:pt x="32979" y="1337"/>
                  <a:pt x="39591" y="1295"/>
                </a:cubicBezTo>
                <a:cubicBezTo>
                  <a:pt x="41754" y="1288"/>
                  <a:pt x="43916" y="1284"/>
                  <a:pt x="46078" y="1284"/>
                </a:cubicBezTo>
                <a:cubicBezTo>
                  <a:pt x="56890" y="1284"/>
                  <a:pt x="67701" y="1372"/>
                  <a:pt x="78513" y="1546"/>
                </a:cubicBezTo>
                <a:cubicBezTo>
                  <a:pt x="85963" y="1672"/>
                  <a:pt x="93412" y="1923"/>
                  <a:pt x="100904" y="1964"/>
                </a:cubicBezTo>
                <a:cubicBezTo>
                  <a:pt x="101573" y="1964"/>
                  <a:pt x="101615" y="918"/>
                  <a:pt x="100904" y="918"/>
                </a:cubicBezTo>
                <a:cubicBezTo>
                  <a:pt x="87720" y="207"/>
                  <a:pt x="74495" y="123"/>
                  <a:pt x="61270" y="39"/>
                </a:cubicBezTo>
                <a:cubicBezTo>
                  <a:pt x="57317" y="14"/>
                  <a:pt x="53356" y="0"/>
                  <a:pt x="493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+mn-lt"/>
            </a:endParaRPr>
          </a:p>
        </p:txBody>
      </p:sp>
      <p:sp>
        <p:nvSpPr>
          <p:cNvPr id="1311" name="Google Shape;1311;p42"/>
          <p:cNvSpPr/>
          <p:nvPr/>
        </p:nvSpPr>
        <p:spPr>
          <a:xfrm>
            <a:off x="6086485" y="1078713"/>
            <a:ext cx="611214" cy="60350"/>
          </a:xfrm>
          <a:custGeom>
            <a:avLst/>
            <a:gdLst/>
            <a:ahLst/>
            <a:cxnLst/>
            <a:rect l="l" t="t" r="r" b="b"/>
            <a:pathLst>
              <a:path w="101615" h="1965" extrusionOk="0">
                <a:moveTo>
                  <a:pt x="49390" y="0"/>
                </a:moveTo>
                <a:cubicBezTo>
                  <a:pt x="40259" y="0"/>
                  <a:pt x="31105" y="73"/>
                  <a:pt x="21972" y="249"/>
                </a:cubicBezTo>
                <a:cubicBezTo>
                  <a:pt x="14815" y="374"/>
                  <a:pt x="7408" y="123"/>
                  <a:pt x="251" y="1044"/>
                </a:cubicBezTo>
                <a:cubicBezTo>
                  <a:pt x="0" y="1086"/>
                  <a:pt x="84" y="1504"/>
                  <a:pt x="293" y="1504"/>
                </a:cubicBezTo>
                <a:cubicBezTo>
                  <a:pt x="2413" y="1669"/>
                  <a:pt x="4546" y="1726"/>
                  <a:pt x="6683" y="1726"/>
                </a:cubicBezTo>
                <a:cubicBezTo>
                  <a:pt x="11046" y="1726"/>
                  <a:pt x="15428" y="1490"/>
                  <a:pt x="19754" y="1462"/>
                </a:cubicBezTo>
                <a:cubicBezTo>
                  <a:pt x="26366" y="1379"/>
                  <a:pt x="32979" y="1337"/>
                  <a:pt x="39591" y="1295"/>
                </a:cubicBezTo>
                <a:cubicBezTo>
                  <a:pt x="41754" y="1288"/>
                  <a:pt x="43916" y="1284"/>
                  <a:pt x="46078" y="1284"/>
                </a:cubicBezTo>
                <a:cubicBezTo>
                  <a:pt x="56890" y="1284"/>
                  <a:pt x="67701" y="1372"/>
                  <a:pt x="78513" y="1546"/>
                </a:cubicBezTo>
                <a:cubicBezTo>
                  <a:pt x="85963" y="1672"/>
                  <a:pt x="93412" y="1923"/>
                  <a:pt x="100904" y="1964"/>
                </a:cubicBezTo>
                <a:cubicBezTo>
                  <a:pt x="101573" y="1964"/>
                  <a:pt x="101615" y="918"/>
                  <a:pt x="100904" y="918"/>
                </a:cubicBezTo>
                <a:cubicBezTo>
                  <a:pt x="87720" y="207"/>
                  <a:pt x="74495" y="123"/>
                  <a:pt x="61270" y="39"/>
                </a:cubicBezTo>
                <a:cubicBezTo>
                  <a:pt x="57317" y="14"/>
                  <a:pt x="53356" y="0"/>
                  <a:pt x="493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+mn-lt"/>
            </a:endParaRPr>
          </a:p>
        </p:txBody>
      </p:sp>
      <p:sp>
        <p:nvSpPr>
          <p:cNvPr id="1312" name="Google Shape;1312;p42"/>
          <p:cNvSpPr/>
          <p:nvPr/>
        </p:nvSpPr>
        <p:spPr>
          <a:xfrm>
            <a:off x="3593966" y="2665001"/>
            <a:ext cx="611214" cy="60350"/>
          </a:xfrm>
          <a:custGeom>
            <a:avLst/>
            <a:gdLst/>
            <a:ahLst/>
            <a:cxnLst/>
            <a:rect l="l" t="t" r="r" b="b"/>
            <a:pathLst>
              <a:path w="101615" h="1965" extrusionOk="0">
                <a:moveTo>
                  <a:pt x="49390" y="0"/>
                </a:moveTo>
                <a:cubicBezTo>
                  <a:pt x="40259" y="0"/>
                  <a:pt x="31105" y="73"/>
                  <a:pt x="21972" y="249"/>
                </a:cubicBezTo>
                <a:cubicBezTo>
                  <a:pt x="14815" y="374"/>
                  <a:pt x="7408" y="123"/>
                  <a:pt x="251" y="1044"/>
                </a:cubicBezTo>
                <a:cubicBezTo>
                  <a:pt x="0" y="1086"/>
                  <a:pt x="84" y="1504"/>
                  <a:pt x="293" y="1504"/>
                </a:cubicBezTo>
                <a:cubicBezTo>
                  <a:pt x="2413" y="1669"/>
                  <a:pt x="4546" y="1726"/>
                  <a:pt x="6683" y="1726"/>
                </a:cubicBezTo>
                <a:cubicBezTo>
                  <a:pt x="11046" y="1726"/>
                  <a:pt x="15428" y="1490"/>
                  <a:pt x="19754" y="1462"/>
                </a:cubicBezTo>
                <a:cubicBezTo>
                  <a:pt x="26366" y="1379"/>
                  <a:pt x="32979" y="1337"/>
                  <a:pt x="39591" y="1295"/>
                </a:cubicBezTo>
                <a:cubicBezTo>
                  <a:pt x="41754" y="1288"/>
                  <a:pt x="43916" y="1284"/>
                  <a:pt x="46078" y="1284"/>
                </a:cubicBezTo>
                <a:cubicBezTo>
                  <a:pt x="56890" y="1284"/>
                  <a:pt x="67701" y="1372"/>
                  <a:pt x="78513" y="1546"/>
                </a:cubicBezTo>
                <a:cubicBezTo>
                  <a:pt x="85963" y="1672"/>
                  <a:pt x="93412" y="1923"/>
                  <a:pt x="100904" y="1964"/>
                </a:cubicBezTo>
                <a:cubicBezTo>
                  <a:pt x="101573" y="1964"/>
                  <a:pt x="101615" y="918"/>
                  <a:pt x="100904" y="918"/>
                </a:cubicBezTo>
                <a:cubicBezTo>
                  <a:pt x="87720" y="207"/>
                  <a:pt x="74495" y="123"/>
                  <a:pt x="61270" y="39"/>
                </a:cubicBezTo>
                <a:cubicBezTo>
                  <a:pt x="57317" y="14"/>
                  <a:pt x="53356" y="0"/>
                  <a:pt x="493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n-lt"/>
            </a:endParaRPr>
          </a:p>
        </p:txBody>
      </p:sp>
      <p:sp>
        <p:nvSpPr>
          <p:cNvPr id="1313" name="Google Shape;1313;p42"/>
          <p:cNvSpPr/>
          <p:nvPr/>
        </p:nvSpPr>
        <p:spPr>
          <a:xfrm>
            <a:off x="6086485" y="2664226"/>
            <a:ext cx="611214" cy="60350"/>
          </a:xfrm>
          <a:custGeom>
            <a:avLst/>
            <a:gdLst/>
            <a:ahLst/>
            <a:cxnLst/>
            <a:rect l="l" t="t" r="r" b="b"/>
            <a:pathLst>
              <a:path w="101615" h="1965" extrusionOk="0">
                <a:moveTo>
                  <a:pt x="49390" y="0"/>
                </a:moveTo>
                <a:cubicBezTo>
                  <a:pt x="40259" y="0"/>
                  <a:pt x="31105" y="73"/>
                  <a:pt x="21972" y="249"/>
                </a:cubicBezTo>
                <a:cubicBezTo>
                  <a:pt x="14815" y="374"/>
                  <a:pt x="7408" y="123"/>
                  <a:pt x="251" y="1044"/>
                </a:cubicBezTo>
                <a:cubicBezTo>
                  <a:pt x="0" y="1086"/>
                  <a:pt x="84" y="1504"/>
                  <a:pt x="293" y="1504"/>
                </a:cubicBezTo>
                <a:cubicBezTo>
                  <a:pt x="2413" y="1669"/>
                  <a:pt x="4546" y="1726"/>
                  <a:pt x="6683" y="1726"/>
                </a:cubicBezTo>
                <a:cubicBezTo>
                  <a:pt x="11046" y="1726"/>
                  <a:pt x="15428" y="1490"/>
                  <a:pt x="19754" y="1462"/>
                </a:cubicBezTo>
                <a:cubicBezTo>
                  <a:pt x="26366" y="1379"/>
                  <a:pt x="32979" y="1337"/>
                  <a:pt x="39591" y="1295"/>
                </a:cubicBezTo>
                <a:cubicBezTo>
                  <a:pt x="41754" y="1288"/>
                  <a:pt x="43916" y="1284"/>
                  <a:pt x="46078" y="1284"/>
                </a:cubicBezTo>
                <a:cubicBezTo>
                  <a:pt x="56890" y="1284"/>
                  <a:pt x="67701" y="1372"/>
                  <a:pt x="78513" y="1546"/>
                </a:cubicBezTo>
                <a:cubicBezTo>
                  <a:pt x="85963" y="1672"/>
                  <a:pt x="93412" y="1923"/>
                  <a:pt x="100904" y="1964"/>
                </a:cubicBezTo>
                <a:cubicBezTo>
                  <a:pt x="101573" y="1964"/>
                  <a:pt x="101615" y="918"/>
                  <a:pt x="100904" y="918"/>
                </a:cubicBezTo>
                <a:cubicBezTo>
                  <a:pt x="87720" y="207"/>
                  <a:pt x="74495" y="123"/>
                  <a:pt x="61270" y="39"/>
                </a:cubicBezTo>
                <a:cubicBezTo>
                  <a:pt x="57317" y="14"/>
                  <a:pt x="53356" y="0"/>
                  <a:pt x="493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C8B42C-1F24-45DA-ADE0-4E583AFFB8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r="10992"/>
          <a:stretch/>
        </p:blipFill>
        <p:spPr>
          <a:xfrm>
            <a:off x="1100246" y="424688"/>
            <a:ext cx="2279081" cy="229988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3" grpId="0"/>
      <p:bldP spid="1265" grpId="0"/>
      <p:bldP spid="1266" grpId="0"/>
      <p:bldP spid="1267" grpId="0"/>
      <p:bldP spid="1269" grpId="0"/>
      <p:bldP spid="1270" grpId="0"/>
      <p:bldP spid="1272" grpId="0"/>
      <p:bldP spid="12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A88180-D5BA-4EDA-90D0-C1F85F173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301" y="1710819"/>
            <a:ext cx="2062641" cy="24751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61F537D-3368-431C-99BE-AE4971CBF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511" y="230493"/>
            <a:ext cx="1409344" cy="1409344"/>
          </a:xfrm>
          <a:prstGeom prst="rect">
            <a:avLst/>
          </a:prstGeom>
        </p:spPr>
      </p:pic>
      <p:sp>
        <p:nvSpPr>
          <p:cNvPr id="1318" name="Google Shape;1318;p43"/>
          <p:cNvSpPr txBox="1">
            <a:spLocks noGrp="1"/>
          </p:cNvSpPr>
          <p:nvPr>
            <p:ph type="title"/>
          </p:nvPr>
        </p:nvSpPr>
        <p:spPr>
          <a:xfrm>
            <a:off x="3588664" y="181820"/>
            <a:ext cx="3832672" cy="6721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000" dirty="0">
                <a:latin typeface="+mn-lt"/>
              </a:rPr>
              <a:t>1.</a:t>
            </a:r>
            <a:r>
              <a:rPr lang="vi-VN" altLang="en-US" sz="2000" b="1" dirty="0">
                <a:solidFill>
                  <a:srgbClr val="FB6A2E"/>
                </a:solidFill>
                <a:latin typeface="+mn-lt"/>
                <a:cs typeface="Patrick Hand SC" charset="0"/>
                <a:sym typeface="Patrick Hand SC" charset="0"/>
              </a:rPr>
              <a:t> MỤC ĐÍCH VÀ YÊU CẦU</a:t>
            </a:r>
            <a:endParaRPr lang="vi-VN" sz="2000" dirty="0">
              <a:latin typeface="+mn-lt"/>
            </a:endParaRPr>
          </a:p>
        </p:txBody>
      </p:sp>
      <p:grpSp>
        <p:nvGrpSpPr>
          <p:cNvPr id="1374" name="Google Shape;1374;p43"/>
          <p:cNvGrpSpPr/>
          <p:nvPr/>
        </p:nvGrpSpPr>
        <p:grpSpPr>
          <a:xfrm>
            <a:off x="535816" y="321684"/>
            <a:ext cx="3513924" cy="1866607"/>
            <a:chOff x="-414611" y="-234423"/>
            <a:chExt cx="4662232" cy="2476592"/>
          </a:xfrm>
        </p:grpSpPr>
        <p:grpSp>
          <p:nvGrpSpPr>
            <p:cNvPr id="1375" name="Google Shape;1375;p43"/>
            <p:cNvGrpSpPr/>
            <p:nvPr/>
          </p:nvGrpSpPr>
          <p:grpSpPr>
            <a:xfrm>
              <a:off x="-414611" y="-234423"/>
              <a:ext cx="4662232" cy="2476592"/>
              <a:chOff x="-414611" y="-234423"/>
              <a:chExt cx="4662232" cy="2476592"/>
            </a:xfrm>
          </p:grpSpPr>
          <p:sp>
            <p:nvSpPr>
              <p:cNvPr id="1376" name="Google Shape;1376;p43"/>
              <p:cNvSpPr/>
              <p:nvPr/>
            </p:nvSpPr>
            <p:spPr>
              <a:xfrm rot="-1139945">
                <a:off x="-369483" y="482665"/>
                <a:ext cx="4571976" cy="1042415"/>
              </a:xfrm>
              <a:custGeom>
                <a:avLst/>
                <a:gdLst/>
                <a:ahLst/>
                <a:cxnLst/>
                <a:rect l="l" t="t" r="r" b="b"/>
                <a:pathLst>
                  <a:path w="72350" h="16530" extrusionOk="0">
                    <a:moveTo>
                      <a:pt x="72031" y="0"/>
                    </a:moveTo>
                    <a:cubicBezTo>
                      <a:pt x="71980" y="0"/>
                      <a:pt x="71929" y="13"/>
                      <a:pt x="71882" y="40"/>
                    </a:cubicBezTo>
                    <a:cubicBezTo>
                      <a:pt x="69735" y="1269"/>
                      <a:pt x="67550" y="2401"/>
                      <a:pt x="65287" y="3396"/>
                    </a:cubicBezTo>
                    <a:lnTo>
                      <a:pt x="65228" y="3279"/>
                    </a:lnTo>
                    <a:lnTo>
                      <a:pt x="60253" y="5386"/>
                    </a:lnTo>
                    <a:cubicBezTo>
                      <a:pt x="59784" y="5542"/>
                      <a:pt x="59316" y="5698"/>
                      <a:pt x="58848" y="5854"/>
                    </a:cubicBezTo>
                    <a:cubicBezTo>
                      <a:pt x="58614" y="5933"/>
                      <a:pt x="58399" y="5991"/>
                      <a:pt x="58165" y="6069"/>
                    </a:cubicBezTo>
                    <a:lnTo>
                      <a:pt x="58048" y="5815"/>
                    </a:lnTo>
                    <a:lnTo>
                      <a:pt x="52487" y="7415"/>
                    </a:lnTo>
                    <a:lnTo>
                      <a:pt x="52526" y="7571"/>
                    </a:lnTo>
                    <a:cubicBezTo>
                      <a:pt x="51765" y="7728"/>
                      <a:pt x="50985" y="7884"/>
                      <a:pt x="50204" y="8020"/>
                    </a:cubicBezTo>
                    <a:lnTo>
                      <a:pt x="50185" y="7845"/>
                    </a:lnTo>
                    <a:lnTo>
                      <a:pt x="44390" y="8274"/>
                    </a:lnTo>
                    <a:lnTo>
                      <a:pt x="44448" y="8840"/>
                    </a:lnTo>
                    <a:cubicBezTo>
                      <a:pt x="43707" y="8918"/>
                      <a:pt x="42946" y="8976"/>
                      <a:pt x="42204" y="9035"/>
                    </a:cubicBezTo>
                    <a:lnTo>
                      <a:pt x="42165" y="8625"/>
                    </a:lnTo>
                    <a:lnTo>
                      <a:pt x="36370" y="8606"/>
                    </a:lnTo>
                    <a:lnTo>
                      <a:pt x="36370" y="9210"/>
                    </a:lnTo>
                    <a:cubicBezTo>
                      <a:pt x="35473" y="9191"/>
                      <a:pt x="34575" y="9171"/>
                      <a:pt x="33678" y="9132"/>
                    </a:cubicBezTo>
                    <a:lnTo>
                      <a:pt x="33678" y="8879"/>
                    </a:lnTo>
                    <a:lnTo>
                      <a:pt x="27902" y="8352"/>
                    </a:lnTo>
                    <a:lnTo>
                      <a:pt x="27883" y="8684"/>
                    </a:lnTo>
                    <a:cubicBezTo>
                      <a:pt x="27044" y="8586"/>
                      <a:pt x="26205" y="8469"/>
                      <a:pt x="25366" y="8352"/>
                    </a:cubicBezTo>
                    <a:lnTo>
                      <a:pt x="25385" y="7806"/>
                    </a:lnTo>
                    <a:lnTo>
                      <a:pt x="19649" y="6947"/>
                    </a:lnTo>
                    <a:lnTo>
                      <a:pt x="19590" y="7298"/>
                    </a:lnTo>
                    <a:cubicBezTo>
                      <a:pt x="18751" y="7103"/>
                      <a:pt x="17932" y="6928"/>
                      <a:pt x="17132" y="6713"/>
                    </a:cubicBezTo>
                    <a:lnTo>
                      <a:pt x="17151" y="6557"/>
                    </a:lnTo>
                    <a:lnTo>
                      <a:pt x="11610" y="4879"/>
                    </a:lnTo>
                    <a:lnTo>
                      <a:pt x="11532" y="5152"/>
                    </a:lnTo>
                    <a:cubicBezTo>
                      <a:pt x="10556" y="4859"/>
                      <a:pt x="9639" y="4547"/>
                      <a:pt x="8800" y="4255"/>
                    </a:cubicBezTo>
                    <a:lnTo>
                      <a:pt x="8878" y="3942"/>
                    </a:lnTo>
                    <a:lnTo>
                      <a:pt x="3551" y="1679"/>
                    </a:lnTo>
                    <a:lnTo>
                      <a:pt x="3356" y="2167"/>
                    </a:lnTo>
                    <a:cubicBezTo>
                      <a:pt x="1522" y="1367"/>
                      <a:pt x="488" y="820"/>
                      <a:pt x="469" y="820"/>
                    </a:cubicBezTo>
                    <a:cubicBezTo>
                      <a:pt x="427" y="797"/>
                      <a:pt x="381" y="785"/>
                      <a:pt x="336" y="785"/>
                    </a:cubicBezTo>
                    <a:cubicBezTo>
                      <a:pt x="234" y="785"/>
                      <a:pt x="132" y="843"/>
                      <a:pt x="78" y="938"/>
                    </a:cubicBezTo>
                    <a:cubicBezTo>
                      <a:pt x="0" y="1094"/>
                      <a:pt x="59" y="1269"/>
                      <a:pt x="195" y="1347"/>
                    </a:cubicBezTo>
                    <a:cubicBezTo>
                      <a:pt x="215" y="1347"/>
                      <a:pt x="1269" y="1894"/>
                      <a:pt x="3142" y="2713"/>
                    </a:cubicBezTo>
                    <a:lnTo>
                      <a:pt x="839" y="8528"/>
                    </a:lnTo>
                    <a:cubicBezTo>
                      <a:pt x="740" y="8760"/>
                      <a:pt x="922" y="8978"/>
                      <a:pt x="1147" y="8978"/>
                    </a:cubicBezTo>
                    <a:cubicBezTo>
                      <a:pt x="1187" y="8978"/>
                      <a:pt x="1228" y="8971"/>
                      <a:pt x="1269" y="8957"/>
                    </a:cubicBezTo>
                    <a:lnTo>
                      <a:pt x="4117" y="7728"/>
                    </a:lnTo>
                    <a:cubicBezTo>
                      <a:pt x="4157" y="7713"/>
                      <a:pt x="4198" y="7705"/>
                      <a:pt x="4239" y="7705"/>
                    </a:cubicBezTo>
                    <a:cubicBezTo>
                      <a:pt x="4357" y="7705"/>
                      <a:pt x="4469" y="7767"/>
                      <a:pt x="4527" y="7884"/>
                    </a:cubicBezTo>
                    <a:lnTo>
                      <a:pt x="6185" y="11045"/>
                    </a:lnTo>
                    <a:cubicBezTo>
                      <a:pt x="6247" y="11160"/>
                      <a:pt x="6362" y="11215"/>
                      <a:pt x="6475" y="11215"/>
                    </a:cubicBezTo>
                    <a:cubicBezTo>
                      <a:pt x="6612" y="11215"/>
                      <a:pt x="6748" y="11135"/>
                      <a:pt x="6790" y="10986"/>
                    </a:cubicBezTo>
                    <a:lnTo>
                      <a:pt x="8624" y="4859"/>
                    </a:lnTo>
                    <a:cubicBezTo>
                      <a:pt x="9463" y="5152"/>
                      <a:pt x="10381" y="5445"/>
                      <a:pt x="11376" y="5757"/>
                    </a:cubicBezTo>
                    <a:lnTo>
                      <a:pt x="9639" y="12001"/>
                    </a:lnTo>
                    <a:cubicBezTo>
                      <a:pt x="9578" y="12229"/>
                      <a:pt x="9743" y="12421"/>
                      <a:pt x="9938" y="12421"/>
                    </a:cubicBezTo>
                    <a:cubicBezTo>
                      <a:pt x="9993" y="12421"/>
                      <a:pt x="10051" y="12406"/>
                      <a:pt x="10107" y="12371"/>
                    </a:cubicBezTo>
                    <a:lnTo>
                      <a:pt x="12819" y="10849"/>
                    </a:lnTo>
                    <a:cubicBezTo>
                      <a:pt x="12872" y="10823"/>
                      <a:pt x="12926" y="10810"/>
                      <a:pt x="12978" y="10810"/>
                    </a:cubicBezTo>
                    <a:cubicBezTo>
                      <a:pt x="13084" y="10810"/>
                      <a:pt x="13184" y="10862"/>
                      <a:pt x="13249" y="10967"/>
                    </a:cubicBezTo>
                    <a:lnTo>
                      <a:pt x="15239" y="13913"/>
                    </a:lnTo>
                    <a:cubicBezTo>
                      <a:pt x="15303" y="14017"/>
                      <a:pt x="15404" y="14066"/>
                      <a:pt x="15505" y="14066"/>
                    </a:cubicBezTo>
                    <a:cubicBezTo>
                      <a:pt x="15648" y="14066"/>
                      <a:pt x="15790" y="13968"/>
                      <a:pt x="15824" y="13796"/>
                    </a:cubicBezTo>
                    <a:lnTo>
                      <a:pt x="17015" y="7318"/>
                    </a:lnTo>
                    <a:cubicBezTo>
                      <a:pt x="17834" y="7513"/>
                      <a:pt x="18654" y="7708"/>
                      <a:pt x="19512" y="7884"/>
                    </a:cubicBezTo>
                    <a:lnTo>
                      <a:pt x="18712" y="14225"/>
                    </a:lnTo>
                    <a:cubicBezTo>
                      <a:pt x="18684" y="14437"/>
                      <a:pt x="18850" y="14588"/>
                      <a:pt x="19033" y="14588"/>
                    </a:cubicBezTo>
                    <a:cubicBezTo>
                      <a:pt x="19103" y="14588"/>
                      <a:pt x="19174" y="14566"/>
                      <a:pt x="19239" y="14518"/>
                    </a:cubicBezTo>
                    <a:lnTo>
                      <a:pt x="21697" y="12625"/>
                    </a:lnTo>
                    <a:cubicBezTo>
                      <a:pt x="21758" y="12573"/>
                      <a:pt x="21826" y="12548"/>
                      <a:pt x="21893" y="12548"/>
                    </a:cubicBezTo>
                    <a:cubicBezTo>
                      <a:pt x="21978" y="12548"/>
                      <a:pt x="22061" y="12588"/>
                      <a:pt x="22127" y="12664"/>
                    </a:cubicBezTo>
                    <a:lnTo>
                      <a:pt x="24527" y="15298"/>
                    </a:lnTo>
                    <a:cubicBezTo>
                      <a:pt x="24595" y="15374"/>
                      <a:pt x="24684" y="15408"/>
                      <a:pt x="24770" y="15408"/>
                    </a:cubicBezTo>
                    <a:cubicBezTo>
                      <a:pt x="24928" y="15408"/>
                      <a:pt x="25080" y="15292"/>
                      <a:pt x="25092" y="15103"/>
                    </a:cubicBezTo>
                    <a:lnTo>
                      <a:pt x="25327" y="8918"/>
                    </a:lnTo>
                    <a:cubicBezTo>
                      <a:pt x="26166" y="9035"/>
                      <a:pt x="27005" y="9152"/>
                      <a:pt x="27844" y="9249"/>
                    </a:cubicBezTo>
                    <a:lnTo>
                      <a:pt x="27395" y="15688"/>
                    </a:lnTo>
                    <a:cubicBezTo>
                      <a:pt x="27381" y="15891"/>
                      <a:pt x="27546" y="16029"/>
                      <a:pt x="27720" y="16029"/>
                    </a:cubicBezTo>
                    <a:cubicBezTo>
                      <a:pt x="27797" y="16029"/>
                      <a:pt x="27875" y="16002"/>
                      <a:pt x="27941" y="15942"/>
                    </a:cubicBezTo>
                    <a:lnTo>
                      <a:pt x="30283" y="13913"/>
                    </a:lnTo>
                    <a:cubicBezTo>
                      <a:pt x="30336" y="13859"/>
                      <a:pt x="30406" y="13834"/>
                      <a:pt x="30478" y="13834"/>
                    </a:cubicBezTo>
                    <a:cubicBezTo>
                      <a:pt x="30562" y="13834"/>
                      <a:pt x="30648" y="13869"/>
                      <a:pt x="30712" y="13932"/>
                    </a:cubicBezTo>
                    <a:lnTo>
                      <a:pt x="33268" y="16430"/>
                    </a:lnTo>
                    <a:cubicBezTo>
                      <a:pt x="33331" y="16499"/>
                      <a:pt x="33410" y="16530"/>
                      <a:pt x="33488" y="16530"/>
                    </a:cubicBezTo>
                    <a:cubicBezTo>
                      <a:pt x="33653" y="16530"/>
                      <a:pt x="33814" y="16394"/>
                      <a:pt x="33814" y="16196"/>
                    </a:cubicBezTo>
                    <a:lnTo>
                      <a:pt x="33678" y="9737"/>
                    </a:lnTo>
                    <a:lnTo>
                      <a:pt x="33678" y="9737"/>
                    </a:lnTo>
                    <a:cubicBezTo>
                      <a:pt x="34595" y="9776"/>
                      <a:pt x="35492" y="9796"/>
                      <a:pt x="36390" y="9796"/>
                    </a:cubicBezTo>
                    <a:lnTo>
                      <a:pt x="36526" y="15962"/>
                    </a:lnTo>
                    <a:cubicBezTo>
                      <a:pt x="36526" y="16156"/>
                      <a:pt x="36681" y="16281"/>
                      <a:pt x="36841" y="16281"/>
                    </a:cubicBezTo>
                    <a:cubicBezTo>
                      <a:pt x="36923" y="16281"/>
                      <a:pt x="37007" y="16249"/>
                      <a:pt x="37073" y="16176"/>
                    </a:cubicBezTo>
                    <a:lnTo>
                      <a:pt x="39238" y="13932"/>
                    </a:lnTo>
                    <a:cubicBezTo>
                      <a:pt x="39300" y="13871"/>
                      <a:pt x="39382" y="13842"/>
                      <a:pt x="39464" y="13842"/>
                    </a:cubicBezTo>
                    <a:cubicBezTo>
                      <a:pt x="39538" y="13842"/>
                      <a:pt x="39612" y="13866"/>
                      <a:pt x="39668" y="13913"/>
                    </a:cubicBezTo>
                    <a:lnTo>
                      <a:pt x="42438" y="16176"/>
                    </a:lnTo>
                    <a:cubicBezTo>
                      <a:pt x="42499" y="16231"/>
                      <a:pt x="42569" y="16255"/>
                      <a:pt x="42637" y="16255"/>
                    </a:cubicBezTo>
                    <a:cubicBezTo>
                      <a:pt x="42812" y="16255"/>
                      <a:pt x="42979" y="16099"/>
                      <a:pt x="42965" y="15903"/>
                    </a:cubicBezTo>
                    <a:lnTo>
                      <a:pt x="42282" y="9620"/>
                    </a:lnTo>
                    <a:cubicBezTo>
                      <a:pt x="43024" y="9562"/>
                      <a:pt x="43765" y="9503"/>
                      <a:pt x="44507" y="9425"/>
                    </a:cubicBezTo>
                    <a:lnTo>
                      <a:pt x="45072" y="15591"/>
                    </a:lnTo>
                    <a:cubicBezTo>
                      <a:pt x="45098" y="15766"/>
                      <a:pt x="45252" y="15877"/>
                      <a:pt x="45410" y="15877"/>
                    </a:cubicBezTo>
                    <a:cubicBezTo>
                      <a:pt x="45498" y="15877"/>
                      <a:pt x="45588" y="15843"/>
                      <a:pt x="45658" y="15766"/>
                    </a:cubicBezTo>
                    <a:lnTo>
                      <a:pt x="47629" y="13386"/>
                    </a:lnTo>
                    <a:cubicBezTo>
                      <a:pt x="47697" y="13306"/>
                      <a:pt x="47785" y="13266"/>
                      <a:pt x="47878" y="13266"/>
                    </a:cubicBezTo>
                    <a:cubicBezTo>
                      <a:pt x="47944" y="13266"/>
                      <a:pt x="48012" y="13287"/>
                      <a:pt x="48077" y="13327"/>
                    </a:cubicBezTo>
                    <a:lnTo>
                      <a:pt x="51004" y="15396"/>
                    </a:lnTo>
                    <a:cubicBezTo>
                      <a:pt x="51061" y="15434"/>
                      <a:pt x="51123" y="15451"/>
                      <a:pt x="51183" y="15451"/>
                    </a:cubicBezTo>
                    <a:cubicBezTo>
                      <a:pt x="51368" y="15451"/>
                      <a:pt x="51536" y="15285"/>
                      <a:pt x="51492" y="15064"/>
                    </a:cubicBezTo>
                    <a:lnTo>
                      <a:pt x="50302" y="8606"/>
                    </a:lnTo>
                    <a:cubicBezTo>
                      <a:pt x="51102" y="8469"/>
                      <a:pt x="51902" y="8293"/>
                      <a:pt x="52702" y="8118"/>
                    </a:cubicBezTo>
                    <a:lnTo>
                      <a:pt x="54692" y="14440"/>
                    </a:lnTo>
                    <a:cubicBezTo>
                      <a:pt x="54734" y="14589"/>
                      <a:pt x="54870" y="14668"/>
                      <a:pt x="55004" y="14668"/>
                    </a:cubicBezTo>
                    <a:cubicBezTo>
                      <a:pt x="55115" y="14668"/>
                      <a:pt x="55224" y="14613"/>
                      <a:pt x="55277" y="14498"/>
                    </a:cubicBezTo>
                    <a:lnTo>
                      <a:pt x="56721" y="11747"/>
                    </a:lnTo>
                    <a:cubicBezTo>
                      <a:pt x="56779" y="11631"/>
                      <a:pt x="56891" y="11569"/>
                      <a:pt x="57009" y="11569"/>
                    </a:cubicBezTo>
                    <a:cubicBezTo>
                      <a:pt x="57050" y="11569"/>
                      <a:pt x="57091" y="11576"/>
                      <a:pt x="57131" y="11591"/>
                    </a:cubicBezTo>
                    <a:lnTo>
                      <a:pt x="60428" y="12996"/>
                    </a:lnTo>
                    <a:cubicBezTo>
                      <a:pt x="60472" y="13016"/>
                      <a:pt x="60516" y="13025"/>
                      <a:pt x="60559" y="13025"/>
                    </a:cubicBezTo>
                    <a:cubicBezTo>
                      <a:pt x="60765" y="13025"/>
                      <a:pt x="60938" y="12812"/>
                      <a:pt x="60857" y="12586"/>
                    </a:cubicBezTo>
                    <a:lnTo>
                      <a:pt x="58379" y="6615"/>
                    </a:lnTo>
                    <a:cubicBezTo>
                      <a:pt x="58594" y="6557"/>
                      <a:pt x="58809" y="6479"/>
                      <a:pt x="59004" y="6420"/>
                    </a:cubicBezTo>
                    <a:cubicBezTo>
                      <a:pt x="59375" y="6303"/>
                      <a:pt x="59745" y="6186"/>
                      <a:pt x="60116" y="6050"/>
                    </a:cubicBezTo>
                    <a:lnTo>
                      <a:pt x="62906" y="12254"/>
                    </a:lnTo>
                    <a:cubicBezTo>
                      <a:pt x="62964" y="12379"/>
                      <a:pt x="63087" y="12442"/>
                      <a:pt x="63209" y="12442"/>
                    </a:cubicBezTo>
                    <a:cubicBezTo>
                      <a:pt x="63336" y="12442"/>
                      <a:pt x="63461" y="12374"/>
                      <a:pt x="63511" y="12235"/>
                    </a:cubicBezTo>
                    <a:lnTo>
                      <a:pt x="64604" y="9328"/>
                    </a:lnTo>
                    <a:cubicBezTo>
                      <a:pt x="64652" y="9198"/>
                      <a:pt x="64781" y="9122"/>
                      <a:pt x="64924" y="9122"/>
                    </a:cubicBezTo>
                    <a:cubicBezTo>
                      <a:pt x="64953" y="9122"/>
                      <a:pt x="64983" y="9126"/>
                      <a:pt x="65013" y="9132"/>
                    </a:cubicBezTo>
                    <a:lnTo>
                      <a:pt x="68428" y="10128"/>
                    </a:lnTo>
                    <a:cubicBezTo>
                      <a:pt x="68459" y="10136"/>
                      <a:pt x="68489" y="10140"/>
                      <a:pt x="68518" y="10140"/>
                    </a:cubicBezTo>
                    <a:cubicBezTo>
                      <a:pt x="68749" y="10140"/>
                      <a:pt x="68920" y="9884"/>
                      <a:pt x="68799" y="9659"/>
                    </a:cubicBezTo>
                    <a:lnTo>
                      <a:pt x="65579" y="3903"/>
                    </a:lnTo>
                    <a:cubicBezTo>
                      <a:pt x="67823" y="2908"/>
                      <a:pt x="70028" y="1796"/>
                      <a:pt x="72174" y="547"/>
                    </a:cubicBezTo>
                    <a:cubicBezTo>
                      <a:pt x="72311" y="469"/>
                      <a:pt x="72350" y="294"/>
                      <a:pt x="72272" y="138"/>
                    </a:cubicBezTo>
                    <a:cubicBezTo>
                      <a:pt x="72221" y="48"/>
                      <a:pt x="72127" y="0"/>
                      <a:pt x="720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grpSp>
            <p:nvGrpSpPr>
              <p:cNvPr id="1377" name="Google Shape;1377;p43"/>
              <p:cNvGrpSpPr/>
              <p:nvPr/>
            </p:nvGrpSpPr>
            <p:grpSpPr>
              <a:xfrm rot="-1142745">
                <a:off x="-369111" y="482911"/>
                <a:ext cx="4571233" cy="1041922"/>
                <a:chOff x="1413100" y="2803075"/>
                <a:chExt cx="3100600" cy="706675"/>
              </a:xfrm>
            </p:grpSpPr>
            <p:sp>
              <p:nvSpPr>
                <p:cNvPr id="1378" name="Google Shape;1378;p43"/>
                <p:cNvSpPr/>
                <p:nvPr/>
              </p:nvSpPr>
              <p:spPr>
                <a:xfrm>
                  <a:off x="1413100" y="2803075"/>
                  <a:ext cx="3100600" cy="41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24" h="16755" extrusionOk="0">
                      <a:moveTo>
                        <a:pt x="123303" y="0"/>
                      </a:moveTo>
                      <a:cubicBezTo>
                        <a:pt x="123221" y="0"/>
                        <a:pt x="123134" y="23"/>
                        <a:pt x="123045" y="75"/>
                      </a:cubicBezTo>
                      <a:cubicBezTo>
                        <a:pt x="115973" y="4178"/>
                        <a:pt x="108501" y="7514"/>
                        <a:pt x="100762" y="10016"/>
                      </a:cubicBezTo>
                      <a:cubicBezTo>
                        <a:pt x="93624" y="12318"/>
                        <a:pt x="86319" y="13919"/>
                        <a:pt x="78913" y="14819"/>
                      </a:cubicBezTo>
                      <a:cubicBezTo>
                        <a:pt x="73669" y="15436"/>
                        <a:pt x="68398" y="15746"/>
                        <a:pt x="63130" y="15746"/>
                      </a:cubicBezTo>
                      <a:cubicBezTo>
                        <a:pt x="55297" y="15746"/>
                        <a:pt x="47471" y="15061"/>
                        <a:pt x="39752" y="13685"/>
                      </a:cubicBezTo>
                      <a:cubicBezTo>
                        <a:pt x="30179" y="12017"/>
                        <a:pt x="20772" y="9449"/>
                        <a:pt x="11665" y="6046"/>
                      </a:cubicBezTo>
                      <a:cubicBezTo>
                        <a:pt x="8029" y="4712"/>
                        <a:pt x="4427" y="3144"/>
                        <a:pt x="958" y="1410"/>
                      </a:cubicBezTo>
                      <a:cubicBezTo>
                        <a:pt x="881" y="1374"/>
                        <a:pt x="807" y="1358"/>
                        <a:pt x="736" y="1358"/>
                      </a:cubicBezTo>
                      <a:cubicBezTo>
                        <a:pt x="284" y="1358"/>
                        <a:pt x="0" y="2017"/>
                        <a:pt x="491" y="2277"/>
                      </a:cubicBezTo>
                      <a:cubicBezTo>
                        <a:pt x="3993" y="4045"/>
                        <a:pt x="7629" y="5613"/>
                        <a:pt x="11298" y="6980"/>
                      </a:cubicBezTo>
                      <a:cubicBezTo>
                        <a:pt x="20438" y="10416"/>
                        <a:pt x="29912" y="12985"/>
                        <a:pt x="39519" y="14653"/>
                      </a:cubicBezTo>
                      <a:cubicBezTo>
                        <a:pt x="47458" y="16054"/>
                        <a:pt x="55497" y="16721"/>
                        <a:pt x="63536" y="16754"/>
                      </a:cubicBezTo>
                      <a:cubicBezTo>
                        <a:pt x="68739" y="16754"/>
                        <a:pt x="73876" y="16454"/>
                        <a:pt x="79013" y="15820"/>
                      </a:cubicBezTo>
                      <a:cubicBezTo>
                        <a:pt x="86519" y="14919"/>
                        <a:pt x="93891" y="13285"/>
                        <a:pt x="101029" y="10983"/>
                      </a:cubicBezTo>
                      <a:cubicBezTo>
                        <a:pt x="108868" y="8448"/>
                        <a:pt x="116407" y="5079"/>
                        <a:pt x="123545" y="943"/>
                      </a:cubicBezTo>
                      <a:cubicBezTo>
                        <a:pt x="124024" y="661"/>
                        <a:pt x="123743" y="0"/>
                        <a:pt x="12330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1379" name="Google Shape;1379;p43"/>
                <p:cNvSpPr/>
                <p:nvPr/>
              </p:nvSpPr>
              <p:spPr>
                <a:xfrm>
                  <a:off x="1448550" y="2875825"/>
                  <a:ext cx="347925" cy="40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17" h="16248" extrusionOk="0">
                      <a:moveTo>
                        <a:pt x="4810" y="1"/>
                      </a:moveTo>
                      <a:lnTo>
                        <a:pt x="140" y="11676"/>
                      </a:lnTo>
                      <a:cubicBezTo>
                        <a:pt x="1" y="12038"/>
                        <a:pt x="304" y="12424"/>
                        <a:pt x="661" y="12424"/>
                      </a:cubicBezTo>
                      <a:cubicBezTo>
                        <a:pt x="731" y="12424"/>
                        <a:pt x="803" y="12409"/>
                        <a:pt x="874" y="12376"/>
                      </a:cubicBezTo>
                      <a:lnTo>
                        <a:pt x="5778" y="10275"/>
                      </a:lnTo>
                      <a:cubicBezTo>
                        <a:pt x="5837" y="10249"/>
                        <a:pt x="5903" y="10237"/>
                        <a:pt x="5971" y="10237"/>
                      </a:cubicBezTo>
                      <a:cubicBezTo>
                        <a:pt x="6168" y="10237"/>
                        <a:pt x="6379" y="10343"/>
                        <a:pt x="6478" y="10542"/>
                      </a:cubicBezTo>
                      <a:lnTo>
                        <a:pt x="9313" y="15946"/>
                      </a:lnTo>
                      <a:cubicBezTo>
                        <a:pt x="9422" y="16147"/>
                        <a:pt x="9616" y="16248"/>
                        <a:pt x="9807" y="16248"/>
                      </a:cubicBezTo>
                      <a:cubicBezTo>
                        <a:pt x="10028" y="16248"/>
                        <a:pt x="10243" y="16114"/>
                        <a:pt x="10314" y="15846"/>
                      </a:cubicBezTo>
                      <a:lnTo>
                        <a:pt x="13917" y="3870"/>
                      </a:lnTo>
                      <a:lnTo>
                        <a:pt x="481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1380" name="Google Shape;1380;p43"/>
                <p:cNvSpPr/>
                <p:nvPr/>
              </p:nvSpPr>
              <p:spPr>
                <a:xfrm>
                  <a:off x="1826325" y="3012600"/>
                  <a:ext cx="323750" cy="39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0" h="15640" extrusionOk="0">
                      <a:moveTo>
                        <a:pt x="3442" y="0"/>
                      </a:moveTo>
                      <a:lnTo>
                        <a:pt x="107" y="12109"/>
                      </a:lnTo>
                      <a:cubicBezTo>
                        <a:pt x="0" y="12482"/>
                        <a:pt x="297" y="12811"/>
                        <a:pt x="641" y="12811"/>
                      </a:cubicBezTo>
                      <a:cubicBezTo>
                        <a:pt x="729" y="12811"/>
                        <a:pt x="819" y="12790"/>
                        <a:pt x="907" y="12743"/>
                      </a:cubicBezTo>
                      <a:lnTo>
                        <a:pt x="5510" y="10141"/>
                      </a:lnTo>
                      <a:cubicBezTo>
                        <a:pt x="5602" y="10095"/>
                        <a:pt x="5701" y="10073"/>
                        <a:pt x="5798" y="10073"/>
                      </a:cubicBezTo>
                      <a:cubicBezTo>
                        <a:pt x="5983" y="10073"/>
                        <a:pt x="6157" y="10154"/>
                        <a:pt x="6244" y="10308"/>
                      </a:cubicBezTo>
                      <a:lnTo>
                        <a:pt x="9647" y="15378"/>
                      </a:lnTo>
                      <a:cubicBezTo>
                        <a:pt x="9771" y="15557"/>
                        <a:pt x="9951" y="15639"/>
                        <a:pt x="10125" y="15639"/>
                      </a:cubicBezTo>
                      <a:cubicBezTo>
                        <a:pt x="10373" y="15639"/>
                        <a:pt x="10608" y="15472"/>
                        <a:pt x="10647" y="15178"/>
                      </a:cubicBezTo>
                      <a:lnTo>
                        <a:pt x="12949" y="2869"/>
                      </a:lnTo>
                      <a:lnTo>
                        <a:pt x="3442" y="0"/>
                      </a:lnTo>
                      <a:close/>
                    </a:path>
                  </a:pathLst>
                </a:custGeom>
                <a:solidFill>
                  <a:srgbClr val="F198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1381" name="Google Shape;1381;p43"/>
                <p:cNvSpPr/>
                <p:nvPr/>
              </p:nvSpPr>
              <p:spPr>
                <a:xfrm>
                  <a:off x="3659450" y="3051800"/>
                  <a:ext cx="361925" cy="37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7" h="15135" extrusionOk="0">
                      <a:moveTo>
                        <a:pt x="9541" y="0"/>
                      </a:moveTo>
                      <a:lnTo>
                        <a:pt x="1" y="2769"/>
                      </a:lnTo>
                      <a:lnTo>
                        <a:pt x="3803" y="14744"/>
                      </a:lnTo>
                      <a:cubicBezTo>
                        <a:pt x="3876" y="14999"/>
                        <a:pt x="4108" y="15135"/>
                        <a:pt x="4336" y="15135"/>
                      </a:cubicBezTo>
                      <a:cubicBezTo>
                        <a:pt x="4526" y="15135"/>
                        <a:pt x="4713" y="15041"/>
                        <a:pt x="4804" y="14844"/>
                      </a:cubicBezTo>
                      <a:lnTo>
                        <a:pt x="7272" y="10141"/>
                      </a:lnTo>
                      <a:cubicBezTo>
                        <a:pt x="7366" y="9954"/>
                        <a:pt x="7542" y="9848"/>
                        <a:pt x="7730" y="9848"/>
                      </a:cubicBezTo>
                      <a:cubicBezTo>
                        <a:pt x="7811" y="9848"/>
                        <a:pt x="7893" y="9868"/>
                        <a:pt x="7973" y="9907"/>
                      </a:cubicBezTo>
                      <a:lnTo>
                        <a:pt x="13610" y="12276"/>
                      </a:lnTo>
                      <a:cubicBezTo>
                        <a:pt x="13685" y="12310"/>
                        <a:pt x="13760" y="12326"/>
                        <a:pt x="13833" y="12326"/>
                      </a:cubicBezTo>
                      <a:cubicBezTo>
                        <a:pt x="14185" y="12326"/>
                        <a:pt x="14477" y="11962"/>
                        <a:pt x="14311" y="11575"/>
                      </a:cubicBezTo>
                      <a:lnTo>
                        <a:pt x="9541" y="0"/>
                      </a:lnTo>
                      <a:close/>
                    </a:path>
                  </a:pathLst>
                </a:custGeom>
                <a:solidFill>
                  <a:srgbClr val="F198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1382" name="Google Shape;1382;p43"/>
                <p:cNvSpPr/>
                <p:nvPr/>
              </p:nvSpPr>
              <p:spPr>
                <a:xfrm>
                  <a:off x="2215525" y="3099325"/>
                  <a:ext cx="285625" cy="3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5" h="14524" extrusionOk="0">
                      <a:moveTo>
                        <a:pt x="1617" y="1"/>
                      </a:moveTo>
                      <a:lnTo>
                        <a:pt x="50" y="12476"/>
                      </a:lnTo>
                      <a:cubicBezTo>
                        <a:pt x="0" y="12845"/>
                        <a:pt x="296" y="13124"/>
                        <a:pt x="616" y="13124"/>
                      </a:cubicBezTo>
                      <a:cubicBezTo>
                        <a:pt x="729" y="13124"/>
                        <a:pt x="845" y="13089"/>
                        <a:pt x="950" y="13010"/>
                      </a:cubicBezTo>
                      <a:lnTo>
                        <a:pt x="5153" y="9741"/>
                      </a:lnTo>
                      <a:cubicBezTo>
                        <a:pt x="5254" y="9669"/>
                        <a:pt x="5368" y="9634"/>
                        <a:pt x="5480" y="9634"/>
                      </a:cubicBezTo>
                      <a:cubicBezTo>
                        <a:pt x="5628" y="9634"/>
                        <a:pt x="5774" y="9694"/>
                        <a:pt x="5887" y="9808"/>
                      </a:cubicBezTo>
                      <a:lnTo>
                        <a:pt x="9990" y="14344"/>
                      </a:lnTo>
                      <a:cubicBezTo>
                        <a:pt x="10103" y="14468"/>
                        <a:pt x="10249" y="14523"/>
                        <a:pt x="10394" y="14523"/>
                      </a:cubicBezTo>
                      <a:cubicBezTo>
                        <a:pt x="10679" y="14523"/>
                        <a:pt x="10957" y="14309"/>
                        <a:pt x="10957" y="13977"/>
                      </a:cubicBezTo>
                      <a:lnTo>
                        <a:pt x="11424" y="1468"/>
                      </a:lnTo>
                      <a:lnTo>
                        <a:pt x="1617" y="1"/>
                      </a:lnTo>
                      <a:close/>
                    </a:path>
                  </a:pathLst>
                </a:custGeom>
                <a:solidFill>
                  <a:srgbClr val="CDEA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1383" name="Google Shape;1383;p43"/>
                <p:cNvSpPr/>
                <p:nvPr/>
              </p:nvSpPr>
              <p:spPr>
                <a:xfrm>
                  <a:off x="2587250" y="3160200"/>
                  <a:ext cx="275550" cy="3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2" h="13982" extrusionOk="0">
                      <a:moveTo>
                        <a:pt x="859" y="1"/>
                      </a:moveTo>
                      <a:lnTo>
                        <a:pt x="25" y="12543"/>
                      </a:lnTo>
                      <a:cubicBezTo>
                        <a:pt x="1" y="12897"/>
                        <a:pt x="295" y="13151"/>
                        <a:pt x="599" y="13151"/>
                      </a:cubicBezTo>
                      <a:cubicBezTo>
                        <a:pt x="724" y="13151"/>
                        <a:pt x="851" y="13108"/>
                        <a:pt x="959" y="13010"/>
                      </a:cubicBezTo>
                      <a:lnTo>
                        <a:pt x="4961" y="9507"/>
                      </a:lnTo>
                      <a:cubicBezTo>
                        <a:pt x="5057" y="9428"/>
                        <a:pt x="5183" y="9386"/>
                        <a:pt x="5310" y="9386"/>
                      </a:cubicBezTo>
                      <a:cubicBezTo>
                        <a:pt x="5450" y="9386"/>
                        <a:pt x="5591" y="9436"/>
                        <a:pt x="5695" y="9541"/>
                      </a:cubicBezTo>
                      <a:lnTo>
                        <a:pt x="10065" y="13811"/>
                      </a:lnTo>
                      <a:cubicBezTo>
                        <a:pt x="10183" y="13929"/>
                        <a:pt x="10326" y="13981"/>
                        <a:pt x="10464" y="13981"/>
                      </a:cubicBezTo>
                      <a:cubicBezTo>
                        <a:pt x="10753" y="13981"/>
                        <a:pt x="11022" y="13749"/>
                        <a:pt x="10999" y="13410"/>
                      </a:cubicBezTo>
                      <a:lnTo>
                        <a:pt x="10766" y="901"/>
                      </a:lnTo>
                      <a:lnTo>
                        <a:pt x="85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1384" name="Google Shape;1384;p43"/>
                <p:cNvSpPr/>
                <p:nvPr/>
              </p:nvSpPr>
              <p:spPr>
                <a:xfrm>
                  <a:off x="2970625" y="3171050"/>
                  <a:ext cx="283100" cy="32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4" h="13123" extrusionOk="0">
                      <a:moveTo>
                        <a:pt x="1" y="0"/>
                      </a:moveTo>
                      <a:lnTo>
                        <a:pt x="267" y="12576"/>
                      </a:lnTo>
                      <a:cubicBezTo>
                        <a:pt x="267" y="12908"/>
                        <a:pt x="531" y="13122"/>
                        <a:pt x="816" y="13122"/>
                      </a:cubicBezTo>
                      <a:cubicBezTo>
                        <a:pt x="961" y="13122"/>
                        <a:pt x="1111" y="13067"/>
                        <a:pt x="1235" y="12943"/>
                      </a:cubicBezTo>
                      <a:lnTo>
                        <a:pt x="4904" y="9107"/>
                      </a:lnTo>
                      <a:cubicBezTo>
                        <a:pt x="5009" y="9002"/>
                        <a:pt x="5150" y="8952"/>
                        <a:pt x="5294" y="8952"/>
                      </a:cubicBezTo>
                      <a:cubicBezTo>
                        <a:pt x="5426" y="8952"/>
                        <a:pt x="5560" y="8994"/>
                        <a:pt x="5671" y="9073"/>
                      </a:cubicBezTo>
                      <a:lnTo>
                        <a:pt x="10375" y="12943"/>
                      </a:lnTo>
                      <a:cubicBezTo>
                        <a:pt x="10477" y="13036"/>
                        <a:pt x="10598" y="13077"/>
                        <a:pt x="10717" y="13077"/>
                      </a:cubicBezTo>
                      <a:cubicBezTo>
                        <a:pt x="11025" y="13077"/>
                        <a:pt x="11323" y="12803"/>
                        <a:pt x="11275" y="12443"/>
                      </a:cubicBezTo>
                      <a:lnTo>
                        <a:pt x="990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1385" name="Google Shape;1385;p43"/>
                <p:cNvSpPr/>
                <p:nvPr/>
              </p:nvSpPr>
              <p:spPr>
                <a:xfrm>
                  <a:off x="3976350" y="2943375"/>
                  <a:ext cx="386300" cy="3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2" h="15650" extrusionOk="0">
                      <a:moveTo>
                        <a:pt x="9107" y="1"/>
                      </a:moveTo>
                      <a:lnTo>
                        <a:pt x="0" y="3870"/>
                      </a:lnTo>
                      <a:lnTo>
                        <a:pt x="5171" y="15312"/>
                      </a:lnTo>
                      <a:cubicBezTo>
                        <a:pt x="5269" y="15541"/>
                        <a:pt x="5471" y="15650"/>
                        <a:pt x="5672" y="15650"/>
                      </a:cubicBezTo>
                      <a:cubicBezTo>
                        <a:pt x="5880" y="15650"/>
                        <a:pt x="6086" y="15533"/>
                        <a:pt x="6171" y="15312"/>
                      </a:cubicBezTo>
                      <a:lnTo>
                        <a:pt x="8073" y="10342"/>
                      </a:lnTo>
                      <a:cubicBezTo>
                        <a:pt x="8153" y="10128"/>
                        <a:pt x="8361" y="9979"/>
                        <a:pt x="8578" y="9979"/>
                      </a:cubicBezTo>
                      <a:cubicBezTo>
                        <a:pt x="8632" y="9979"/>
                        <a:pt x="8686" y="9988"/>
                        <a:pt x="8740" y="10008"/>
                      </a:cubicBezTo>
                      <a:lnTo>
                        <a:pt x="14611" y="11709"/>
                      </a:lnTo>
                      <a:cubicBezTo>
                        <a:pt x="14663" y="11724"/>
                        <a:pt x="14715" y="11731"/>
                        <a:pt x="14765" y="11731"/>
                      </a:cubicBezTo>
                      <a:cubicBezTo>
                        <a:pt x="15160" y="11731"/>
                        <a:pt x="15452" y="11294"/>
                        <a:pt x="15244" y="10909"/>
                      </a:cubicBezTo>
                      <a:lnTo>
                        <a:pt x="91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1386" name="Google Shape;1386;p43"/>
                <p:cNvSpPr/>
                <p:nvPr/>
              </p:nvSpPr>
              <p:spPr>
                <a:xfrm>
                  <a:off x="3313375" y="3138525"/>
                  <a:ext cx="305650" cy="34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6" h="13742" extrusionOk="0">
                      <a:moveTo>
                        <a:pt x="9907" y="0"/>
                      </a:moveTo>
                      <a:lnTo>
                        <a:pt x="0" y="734"/>
                      </a:lnTo>
                      <a:lnTo>
                        <a:pt x="1201" y="13243"/>
                      </a:lnTo>
                      <a:cubicBezTo>
                        <a:pt x="1222" y="13559"/>
                        <a:pt x="1482" y="13742"/>
                        <a:pt x="1746" y="13742"/>
                      </a:cubicBezTo>
                      <a:cubicBezTo>
                        <a:pt x="1901" y="13742"/>
                        <a:pt x="2058" y="13679"/>
                        <a:pt x="2169" y="13543"/>
                      </a:cubicBezTo>
                      <a:lnTo>
                        <a:pt x="5571" y="9474"/>
                      </a:lnTo>
                      <a:cubicBezTo>
                        <a:pt x="5668" y="9338"/>
                        <a:pt x="5822" y="9270"/>
                        <a:pt x="5980" y="9270"/>
                      </a:cubicBezTo>
                      <a:cubicBezTo>
                        <a:pt x="6093" y="9270"/>
                        <a:pt x="6208" y="9304"/>
                        <a:pt x="6305" y="9374"/>
                      </a:cubicBezTo>
                      <a:lnTo>
                        <a:pt x="11308" y="12876"/>
                      </a:lnTo>
                      <a:cubicBezTo>
                        <a:pt x="11409" y="12952"/>
                        <a:pt x="11519" y="12985"/>
                        <a:pt x="11625" y="12985"/>
                      </a:cubicBezTo>
                      <a:cubicBezTo>
                        <a:pt x="11940" y="12985"/>
                        <a:pt x="12226" y="12692"/>
                        <a:pt x="12176" y="12343"/>
                      </a:cubicBezTo>
                      <a:lnTo>
                        <a:pt x="990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</p:grpSp>
        </p:grpSp>
        <p:grpSp>
          <p:nvGrpSpPr>
            <p:cNvPr id="1387" name="Google Shape;1387;p43"/>
            <p:cNvGrpSpPr/>
            <p:nvPr/>
          </p:nvGrpSpPr>
          <p:grpSpPr>
            <a:xfrm>
              <a:off x="-211942" y="71201"/>
              <a:ext cx="4033869" cy="1647641"/>
              <a:chOff x="-216284" y="-79500"/>
              <a:chExt cx="4033869" cy="1647641"/>
            </a:xfrm>
          </p:grpSpPr>
          <p:sp>
            <p:nvSpPr>
              <p:cNvPr id="1388" name="Google Shape;1388;p43"/>
              <p:cNvSpPr txBox="1"/>
              <p:nvPr/>
            </p:nvSpPr>
            <p:spPr>
              <a:xfrm rot="161600">
                <a:off x="-207067" y="1129473"/>
                <a:ext cx="421365" cy="4003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1"/>
                    </a:solidFill>
                    <a:latin typeface="+mn-lt"/>
                    <a:ea typeface="Lilita One"/>
                    <a:cs typeface="Lilita One"/>
                    <a:sym typeface="Lilita One"/>
                  </a:rPr>
                  <a:t>L</a:t>
                </a:r>
                <a:endParaRPr sz="1600">
                  <a:solidFill>
                    <a:schemeClr val="lt1"/>
                  </a:solidFill>
                  <a:latin typeface="+mn-lt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389" name="Google Shape;1389;p43"/>
              <p:cNvSpPr txBox="1"/>
              <p:nvPr/>
            </p:nvSpPr>
            <p:spPr>
              <a:xfrm rot="-301257">
                <a:off x="359160" y="1150207"/>
                <a:ext cx="421618" cy="400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1"/>
                    </a:solidFill>
                    <a:latin typeface="+mn-lt"/>
                    <a:ea typeface="Lilita One"/>
                    <a:cs typeface="Lilita One"/>
                    <a:sym typeface="Lilita One"/>
                  </a:rPr>
                  <a:t>A</a:t>
                </a:r>
                <a:endParaRPr sz="1600">
                  <a:solidFill>
                    <a:schemeClr val="lt1"/>
                  </a:solidFill>
                  <a:latin typeface="+mn-lt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390" name="Google Shape;1390;p43"/>
              <p:cNvSpPr txBox="1"/>
              <p:nvPr/>
            </p:nvSpPr>
            <p:spPr>
              <a:xfrm rot="-727052">
                <a:off x="902765" y="1065650"/>
                <a:ext cx="421594" cy="4004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1"/>
                    </a:solidFill>
                    <a:latin typeface="+mn-lt"/>
                    <a:ea typeface="Lilita One"/>
                    <a:cs typeface="Lilita One"/>
                    <a:sym typeface="Lilita One"/>
                  </a:rPr>
                  <a:t>N</a:t>
                </a:r>
                <a:endParaRPr sz="1600">
                  <a:solidFill>
                    <a:schemeClr val="lt1"/>
                  </a:solidFill>
                  <a:latin typeface="+mn-lt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391" name="Google Shape;1391;p43"/>
              <p:cNvSpPr txBox="1"/>
              <p:nvPr/>
            </p:nvSpPr>
            <p:spPr>
              <a:xfrm rot="-890215">
                <a:off x="1431762" y="959706"/>
                <a:ext cx="421762" cy="400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1"/>
                    </a:solidFill>
                    <a:latin typeface="+mn-lt"/>
                    <a:ea typeface="Lilita One"/>
                    <a:cs typeface="Lilita One"/>
                    <a:sym typeface="Lilita One"/>
                  </a:rPr>
                  <a:t>G</a:t>
                </a:r>
                <a:endParaRPr sz="1600">
                  <a:solidFill>
                    <a:schemeClr val="lt1"/>
                  </a:solidFill>
                  <a:latin typeface="+mn-lt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392" name="Google Shape;1392;p43"/>
              <p:cNvSpPr txBox="1"/>
              <p:nvPr/>
            </p:nvSpPr>
            <p:spPr>
              <a:xfrm rot="-1055830">
                <a:off x="1953543" y="782189"/>
                <a:ext cx="421735" cy="400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1"/>
                    </a:solidFill>
                    <a:latin typeface="+mn-lt"/>
                    <a:ea typeface="Lilita One"/>
                    <a:cs typeface="Lilita One"/>
                    <a:sym typeface="Lilita One"/>
                  </a:rPr>
                  <a:t>U</a:t>
                </a:r>
                <a:endParaRPr sz="1600">
                  <a:solidFill>
                    <a:schemeClr val="lt1"/>
                  </a:solidFill>
                  <a:latin typeface="+mn-lt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393" name="Google Shape;1393;p43"/>
              <p:cNvSpPr txBox="1"/>
              <p:nvPr/>
            </p:nvSpPr>
            <p:spPr>
              <a:xfrm rot="-1685788">
                <a:off x="2433365" y="582887"/>
                <a:ext cx="421694" cy="4003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1"/>
                    </a:solidFill>
                    <a:latin typeface="+mn-lt"/>
                    <a:ea typeface="Lilita One"/>
                    <a:cs typeface="Lilita One"/>
                    <a:sym typeface="Lilita One"/>
                  </a:rPr>
                  <a:t>A</a:t>
                </a:r>
                <a:endParaRPr sz="1600">
                  <a:solidFill>
                    <a:schemeClr val="lt1"/>
                  </a:solidFill>
                  <a:latin typeface="+mn-lt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394" name="Google Shape;1394;p43"/>
              <p:cNvSpPr txBox="1"/>
              <p:nvPr/>
            </p:nvSpPr>
            <p:spPr>
              <a:xfrm rot="-2315388">
                <a:off x="2915720" y="306175"/>
                <a:ext cx="421810" cy="400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1"/>
                    </a:solidFill>
                    <a:latin typeface="+mn-lt"/>
                    <a:ea typeface="Lilita One"/>
                    <a:cs typeface="Lilita One"/>
                    <a:sym typeface="Lilita One"/>
                  </a:rPr>
                  <a:t>G</a:t>
                </a:r>
                <a:endParaRPr sz="1600">
                  <a:solidFill>
                    <a:schemeClr val="lt1"/>
                  </a:solidFill>
                  <a:latin typeface="+mn-lt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395" name="Google Shape;1395;p43"/>
              <p:cNvSpPr txBox="1"/>
              <p:nvPr/>
            </p:nvSpPr>
            <p:spPr>
              <a:xfrm rot="-2700000">
                <a:off x="3315876" y="10885"/>
                <a:ext cx="421718" cy="4009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1"/>
                    </a:solidFill>
                    <a:latin typeface="+mn-lt"/>
                    <a:ea typeface="Lilita One"/>
                    <a:cs typeface="Lilita One"/>
                    <a:sym typeface="Lilita One"/>
                  </a:rPr>
                  <a:t>E</a:t>
                </a:r>
                <a:endParaRPr sz="1600">
                  <a:solidFill>
                    <a:schemeClr val="lt1"/>
                  </a:solidFill>
                  <a:latin typeface="+mn-lt"/>
                  <a:ea typeface="Lilita One"/>
                  <a:cs typeface="Lilita One"/>
                  <a:sym typeface="Lilita One"/>
                </a:endParaRPr>
              </a:p>
            </p:txBody>
          </p:sp>
        </p:grpSp>
      </p:grpSp>
      <p:sp>
        <p:nvSpPr>
          <p:cNvPr id="81" name="TextBox 2">
            <a:extLst>
              <a:ext uri="{FF2B5EF4-FFF2-40B4-BE49-F238E27FC236}">
                <a16:creationId xmlns:a16="http://schemas.microsoft.com/office/drawing/2014/main" xmlns="" id="{886D4604-9CE4-4C37-8A7E-B5288D684A6A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3904542" y="1615548"/>
            <a:ext cx="4438650" cy="153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l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100" dirty="0">
                <a:solidFill>
                  <a:srgbClr val="7030A0"/>
                </a:solidFill>
                <a:latin typeface="+mn-lt"/>
              </a:rPr>
              <a:t>1.</a:t>
            </a:r>
            <a:r>
              <a:rPr lang="en-US" altLang="en-US" sz="11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altLang="en-US" sz="1100" kern="0" dirty="0" err="1">
                <a:solidFill>
                  <a:srgbClr val="7030A0"/>
                </a:solidFill>
                <a:latin typeface="+mn-lt"/>
              </a:rPr>
              <a:t>Kiến</a:t>
            </a:r>
            <a:r>
              <a:rPr lang="en-US" altLang="en-US" sz="1100" kern="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sz="1100" kern="0" dirty="0" err="1">
                <a:solidFill>
                  <a:srgbClr val="7030A0"/>
                </a:solidFill>
                <a:latin typeface="+mn-lt"/>
              </a:rPr>
              <a:t>thức</a:t>
            </a:r>
            <a:r>
              <a:rPr lang="en-US" altLang="en-US" sz="1100" kern="0" dirty="0">
                <a:solidFill>
                  <a:srgbClr val="7030A0"/>
                </a:solidFill>
                <a:latin typeface="+mn-lt"/>
              </a:rPr>
              <a:t>:</a:t>
            </a:r>
          </a:p>
          <a:p>
            <a:pPr algn="l" eaLnBrk="1" fontAlgn="auto" hangingPunct="1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100" dirty="0" err="1">
                <a:solidFill>
                  <a:srgbClr val="7030A0"/>
                </a:solidFill>
                <a:latin typeface="+mn-lt"/>
              </a:rPr>
              <a:t>Trẻ</a:t>
            </a:r>
            <a:r>
              <a:rPr lang="en-US" altLang="en-US" sz="11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sz="1100" dirty="0" err="1">
                <a:solidFill>
                  <a:srgbClr val="7030A0"/>
                </a:solidFill>
                <a:latin typeface="+mn-lt"/>
              </a:rPr>
              <a:t>biết</a:t>
            </a:r>
            <a:r>
              <a:rPr lang="en-US" altLang="en-US" sz="11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sz="1100" dirty="0" err="1">
                <a:solidFill>
                  <a:srgbClr val="7030A0"/>
                </a:solidFill>
                <a:latin typeface="+mn-lt"/>
              </a:rPr>
              <a:t>tên</a:t>
            </a:r>
            <a:r>
              <a:rPr lang="en-US" altLang="en-US" sz="11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sz="1100" dirty="0" err="1">
                <a:solidFill>
                  <a:srgbClr val="7030A0"/>
                </a:solidFill>
                <a:latin typeface="+mn-lt"/>
              </a:rPr>
              <a:t>bài</a:t>
            </a:r>
            <a:r>
              <a:rPr lang="en-US" altLang="en-US" sz="11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sz="1100" dirty="0" err="1">
                <a:solidFill>
                  <a:srgbClr val="7030A0"/>
                </a:solidFill>
                <a:latin typeface="+mn-lt"/>
              </a:rPr>
              <a:t>đồng</a:t>
            </a:r>
            <a:r>
              <a:rPr lang="en-US" altLang="en-US" sz="11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sz="1100" dirty="0" err="1">
                <a:solidFill>
                  <a:srgbClr val="7030A0"/>
                </a:solidFill>
                <a:latin typeface="+mn-lt"/>
              </a:rPr>
              <a:t>giao</a:t>
            </a:r>
            <a:r>
              <a:rPr lang="en-US" altLang="en-US" sz="11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sz="1100" dirty="0" err="1">
                <a:solidFill>
                  <a:srgbClr val="7030A0"/>
                </a:solidFill>
                <a:latin typeface="+mn-lt"/>
              </a:rPr>
              <a:t>và</a:t>
            </a:r>
            <a:r>
              <a:rPr lang="en-US" altLang="en-US" sz="11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sz="1100" dirty="0" err="1">
                <a:solidFill>
                  <a:srgbClr val="7030A0"/>
                </a:solidFill>
                <a:latin typeface="+mn-lt"/>
              </a:rPr>
              <a:t>thuộc</a:t>
            </a:r>
            <a:r>
              <a:rPr lang="en-US" altLang="en-US" sz="11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sz="1100" dirty="0" err="1">
                <a:solidFill>
                  <a:srgbClr val="7030A0"/>
                </a:solidFill>
                <a:latin typeface="+mn-lt"/>
              </a:rPr>
              <a:t>tên</a:t>
            </a:r>
            <a:r>
              <a:rPr lang="en-US" altLang="en-US" sz="11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sz="1100" dirty="0" err="1">
                <a:solidFill>
                  <a:srgbClr val="7030A0"/>
                </a:solidFill>
                <a:latin typeface="+mn-lt"/>
              </a:rPr>
              <a:t>bài</a:t>
            </a:r>
            <a:r>
              <a:rPr lang="en-US" altLang="en-US" sz="11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sz="1100" dirty="0" err="1">
                <a:solidFill>
                  <a:srgbClr val="7030A0"/>
                </a:solidFill>
                <a:latin typeface="+mn-lt"/>
              </a:rPr>
              <a:t>đồng</a:t>
            </a:r>
            <a:r>
              <a:rPr lang="en-US" altLang="en-US" sz="11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sz="1100" dirty="0" err="1">
                <a:solidFill>
                  <a:srgbClr val="7030A0"/>
                </a:solidFill>
                <a:latin typeface="+mn-lt"/>
              </a:rPr>
              <a:t>giao</a:t>
            </a:r>
            <a:endParaRPr lang="en-US" altLang="en-US" sz="1100" dirty="0">
              <a:solidFill>
                <a:srgbClr val="7030A0"/>
              </a:solidFill>
              <a:latin typeface="+mn-lt"/>
            </a:endParaRPr>
          </a:p>
          <a:p>
            <a:pPr marL="0" indent="0" algn="l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100" kern="0" dirty="0">
                <a:solidFill>
                  <a:srgbClr val="7030A0"/>
                </a:solidFill>
                <a:latin typeface="+mn-lt"/>
              </a:rPr>
              <a:t>2. </a:t>
            </a:r>
            <a:r>
              <a:rPr lang="en-US" altLang="en-US" sz="1100" kern="0" dirty="0" err="1">
                <a:solidFill>
                  <a:srgbClr val="7030A0"/>
                </a:solidFill>
                <a:latin typeface="+mn-lt"/>
              </a:rPr>
              <a:t>Kĩ</a:t>
            </a:r>
            <a:r>
              <a:rPr lang="en-US" altLang="en-US" sz="1100" kern="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sz="1100" kern="0" dirty="0" err="1">
                <a:solidFill>
                  <a:srgbClr val="7030A0"/>
                </a:solidFill>
                <a:latin typeface="+mn-lt"/>
              </a:rPr>
              <a:t>năng</a:t>
            </a:r>
            <a:endParaRPr lang="en-US" altLang="en-US" sz="1100" kern="0" dirty="0">
              <a:solidFill>
                <a:srgbClr val="7030A0"/>
              </a:solidFill>
              <a:latin typeface="+mn-lt"/>
            </a:endParaRPr>
          </a:p>
          <a:p>
            <a:pPr algn="l" eaLnBrk="1" fontAlgn="auto" hangingPunct="1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100" dirty="0" err="1">
                <a:solidFill>
                  <a:srgbClr val="7030A0"/>
                </a:solidFill>
                <a:latin typeface="+mn-lt"/>
              </a:rPr>
              <a:t>Trẻ</a:t>
            </a:r>
            <a:r>
              <a:rPr lang="en-US" altLang="en-US" sz="11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sz="1100" dirty="0" err="1">
                <a:solidFill>
                  <a:srgbClr val="7030A0"/>
                </a:solidFill>
                <a:latin typeface="+mn-lt"/>
              </a:rPr>
              <a:t>đọc</a:t>
            </a:r>
            <a:r>
              <a:rPr lang="en-US" altLang="en-US" sz="11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sz="1100" dirty="0" err="1">
                <a:solidFill>
                  <a:srgbClr val="7030A0"/>
                </a:solidFill>
                <a:latin typeface="+mn-lt"/>
              </a:rPr>
              <a:t>đúng</a:t>
            </a:r>
            <a:r>
              <a:rPr lang="en-US" altLang="en-US" sz="11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sz="1100" dirty="0" err="1">
                <a:solidFill>
                  <a:srgbClr val="7030A0"/>
                </a:solidFill>
                <a:latin typeface="+mn-lt"/>
              </a:rPr>
              <a:t>nhịp</a:t>
            </a:r>
            <a:r>
              <a:rPr lang="en-US" altLang="en-US" sz="1100" dirty="0">
                <a:solidFill>
                  <a:srgbClr val="7030A0"/>
                </a:solidFill>
                <a:latin typeface="+mn-lt"/>
              </a:rPr>
              <a:t> 2/2 to, </a:t>
            </a:r>
            <a:r>
              <a:rPr lang="en-US" altLang="en-US" sz="1100" dirty="0" err="1">
                <a:solidFill>
                  <a:srgbClr val="7030A0"/>
                </a:solidFill>
                <a:latin typeface="+mn-lt"/>
              </a:rPr>
              <a:t>rõ</a:t>
            </a:r>
            <a:r>
              <a:rPr lang="en-US" altLang="en-US" sz="11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sz="1100" dirty="0" err="1">
                <a:solidFill>
                  <a:srgbClr val="7030A0"/>
                </a:solidFill>
                <a:latin typeface="+mn-lt"/>
              </a:rPr>
              <a:t>lời</a:t>
            </a:r>
            <a:r>
              <a:rPr lang="en-US" altLang="en-US" sz="1100" dirty="0">
                <a:solidFill>
                  <a:srgbClr val="7030A0"/>
                </a:solidFill>
                <a:latin typeface="+mn-lt"/>
              </a:rPr>
              <a:t> .</a:t>
            </a:r>
          </a:p>
          <a:p>
            <a:pPr marL="0" indent="0" algn="l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100" kern="0" dirty="0">
                <a:solidFill>
                  <a:srgbClr val="7030A0"/>
                </a:solidFill>
                <a:latin typeface="+mn-lt"/>
              </a:rPr>
              <a:t>3. </a:t>
            </a:r>
            <a:r>
              <a:rPr lang="en-US" altLang="en-US" sz="1100" kern="0" dirty="0" err="1">
                <a:solidFill>
                  <a:srgbClr val="7030A0"/>
                </a:solidFill>
                <a:latin typeface="+mn-lt"/>
              </a:rPr>
              <a:t>Giáo</a:t>
            </a:r>
            <a:r>
              <a:rPr lang="en-US" altLang="en-US" sz="1100" kern="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sz="1100" kern="0" dirty="0" err="1">
                <a:solidFill>
                  <a:srgbClr val="7030A0"/>
                </a:solidFill>
                <a:latin typeface="+mn-lt"/>
              </a:rPr>
              <a:t>dục</a:t>
            </a:r>
            <a:endParaRPr lang="en-US" altLang="en-US" sz="1100" kern="0" dirty="0">
              <a:solidFill>
                <a:srgbClr val="7030A0"/>
              </a:solidFill>
              <a:latin typeface="+mn-lt"/>
            </a:endParaRPr>
          </a:p>
          <a:p>
            <a:pPr algn="l" eaLnBrk="1" fontAlgn="auto" hangingPunct="1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100" dirty="0" err="1">
                <a:solidFill>
                  <a:srgbClr val="7030A0"/>
                </a:solidFill>
                <a:latin typeface="+mn-lt"/>
              </a:rPr>
              <a:t>Giáo</a:t>
            </a:r>
            <a:r>
              <a:rPr lang="en-US" altLang="en-US" sz="11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sz="1100" dirty="0" err="1">
                <a:solidFill>
                  <a:srgbClr val="7030A0"/>
                </a:solidFill>
                <a:latin typeface="+mn-lt"/>
              </a:rPr>
              <a:t>dục</a:t>
            </a:r>
            <a:r>
              <a:rPr lang="en-US" altLang="en-US" sz="11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sz="1100" dirty="0" err="1">
                <a:solidFill>
                  <a:srgbClr val="7030A0"/>
                </a:solidFill>
                <a:latin typeface="+mn-lt"/>
              </a:rPr>
              <a:t>trẻ</a:t>
            </a:r>
            <a:r>
              <a:rPr lang="en-US" altLang="en-US" sz="11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sz="1100" dirty="0" err="1">
                <a:solidFill>
                  <a:srgbClr val="7030A0"/>
                </a:solidFill>
                <a:latin typeface="+mn-lt"/>
              </a:rPr>
              <a:t>không</a:t>
            </a:r>
            <a:r>
              <a:rPr lang="en-US" altLang="en-US" sz="11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sz="1100" dirty="0" err="1">
                <a:solidFill>
                  <a:srgbClr val="7030A0"/>
                </a:solidFill>
                <a:latin typeface="+mn-lt"/>
              </a:rPr>
              <a:t>nên</a:t>
            </a:r>
            <a:r>
              <a:rPr lang="en-US" altLang="en-US" sz="11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sz="1100" dirty="0" err="1">
                <a:solidFill>
                  <a:srgbClr val="7030A0"/>
                </a:solidFill>
                <a:latin typeface="+mn-lt"/>
              </a:rPr>
              <a:t>đi</a:t>
            </a:r>
            <a:r>
              <a:rPr lang="en-US" altLang="en-US" sz="1100" dirty="0">
                <a:solidFill>
                  <a:srgbClr val="7030A0"/>
                </a:solidFill>
                <a:latin typeface="+mn-lt"/>
              </a:rPr>
              <a:t> d</a:t>
            </a:r>
            <a:r>
              <a:rPr lang="vi-VN" altLang="en-US" sz="1100" dirty="0">
                <a:solidFill>
                  <a:srgbClr val="7030A0"/>
                </a:solidFill>
                <a:latin typeface="+mn-lt"/>
              </a:rPr>
              <a:t>ư</a:t>
            </a:r>
            <a:r>
              <a:rPr lang="en-US" altLang="en-US" sz="1100" dirty="0" err="1">
                <a:solidFill>
                  <a:srgbClr val="7030A0"/>
                </a:solidFill>
                <a:latin typeface="+mn-lt"/>
              </a:rPr>
              <a:t>ới</a:t>
            </a:r>
            <a:r>
              <a:rPr lang="en-US" altLang="en-US" sz="11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sz="1100" dirty="0" err="1">
                <a:solidFill>
                  <a:srgbClr val="7030A0"/>
                </a:solidFill>
                <a:latin typeface="+mn-lt"/>
              </a:rPr>
              <a:t>trời</a:t>
            </a:r>
            <a:r>
              <a:rPr lang="en-US" altLang="en-US" sz="11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sz="1100" dirty="0" err="1">
                <a:solidFill>
                  <a:srgbClr val="7030A0"/>
                </a:solidFill>
                <a:latin typeface="+mn-lt"/>
              </a:rPr>
              <a:t>mưa</a:t>
            </a:r>
            <a:endParaRPr lang="en-US" altLang="en-US" sz="1100" dirty="0">
              <a:solidFill>
                <a:srgbClr val="7030A0"/>
              </a:solidFill>
              <a:latin typeface="+mn-lt"/>
            </a:endParaRPr>
          </a:p>
          <a:p>
            <a:pPr algn="l" eaLnBrk="1" fontAlgn="auto" hangingPunct="1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endParaRPr lang="en-US" altLang="en-US" sz="1100" kern="0" dirty="0">
              <a:solidFill>
                <a:srgbClr val="7030A0"/>
              </a:solidFill>
              <a:latin typeface="+mn-lt"/>
            </a:endParaRPr>
          </a:p>
          <a:p>
            <a:pPr algn="l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100" kern="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45"/>
          <p:cNvSpPr txBox="1">
            <a:spLocks noGrp="1"/>
          </p:cNvSpPr>
          <p:nvPr>
            <p:ph type="title"/>
          </p:nvPr>
        </p:nvSpPr>
        <p:spPr>
          <a:xfrm>
            <a:off x="2713125" y="1240175"/>
            <a:ext cx="41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vi-VN" sz="2000" dirty="0">
                <a:latin typeface="+mn-lt"/>
              </a:rPr>
              <a:t>2.</a:t>
            </a:r>
            <a:r>
              <a:rPr lang="vi-VN" altLang="en-US" sz="2000" b="1" dirty="0">
                <a:solidFill>
                  <a:srgbClr val="FB6A2E"/>
                </a:solidFill>
                <a:latin typeface="+mn-lt"/>
                <a:cs typeface="Patrick Hand SC" charset="0"/>
                <a:sym typeface="Patrick Hand SC" charset="0"/>
              </a:rPr>
              <a:t> CHUẨN BỊ</a:t>
            </a:r>
            <a:endParaRPr lang="vi-VN" sz="2000" dirty="0">
              <a:latin typeface="+mn-lt"/>
            </a:endParaRPr>
          </a:p>
        </p:txBody>
      </p:sp>
      <p:grpSp>
        <p:nvGrpSpPr>
          <p:cNvPr id="1461" name="Google Shape;1461;p45"/>
          <p:cNvGrpSpPr/>
          <p:nvPr/>
        </p:nvGrpSpPr>
        <p:grpSpPr>
          <a:xfrm rot="-953483">
            <a:off x="865192" y="497520"/>
            <a:ext cx="3149883" cy="1009168"/>
            <a:chOff x="1004469" y="-67491"/>
            <a:chExt cx="4238252" cy="1358038"/>
          </a:xfrm>
        </p:grpSpPr>
        <p:grpSp>
          <p:nvGrpSpPr>
            <p:cNvPr id="1462" name="Google Shape;1462;p45"/>
            <p:cNvGrpSpPr/>
            <p:nvPr/>
          </p:nvGrpSpPr>
          <p:grpSpPr>
            <a:xfrm rot="196026">
              <a:off x="1033028" y="50741"/>
              <a:ext cx="4181132" cy="1121575"/>
              <a:chOff x="-2396999" y="-553647"/>
              <a:chExt cx="2884822" cy="773790"/>
            </a:xfrm>
          </p:grpSpPr>
          <p:sp>
            <p:nvSpPr>
              <p:cNvPr id="1463" name="Google Shape;1463;p45"/>
              <p:cNvSpPr/>
              <p:nvPr/>
            </p:nvSpPr>
            <p:spPr>
              <a:xfrm>
                <a:off x="-2393378" y="-553639"/>
                <a:ext cx="2877580" cy="773774"/>
              </a:xfrm>
              <a:custGeom>
                <a:avLst/>
                <a:gdLst/>
                <a:ahLst/>
                <a:cxnLst/>
                <a:rect l="l" t="t" r="r" b="b"/>
                <a:pathLst>
                  <a:path w="72351" h="19455" extrusionOk="0">
                    <a:moveTo>
                      <a:pt x="72012" y="0"/>
                    </a:moveTo>
                    <a:cubicBezTo>
                      <a:pt x="71961" y="0"/>
                      <a:pt x="71909" y="13"/>
                      <a:pt x="71862" y="40"/>
                    </a:cubicBezTo>
                    <a:cubicBezTo>
                      <a:pt x="70165" y="1016"/>
                      <a:pt x="68448" y="1913"/>
                      <a:pt x="66672" y="2752"/>
                    </a:cubicBezTo>
                    <a:lnTo>
                      <a:pt x="66692" y="2538"/>
                    </a:lnTo>
                    <a:lnTo>
                      <a:pt x="59433" y="5152"/>
                    </a:lnTo>
                    <a:lnTo>
                      <a:pt x="59726" y="5542"/>
                    </a:lnTo>
                    <a:cubicBezTo>
                      <a:pt x="59433" y="5659"/>
                      <a:pt x="59121" y="5757"/>
                      <a:pt x="58828" y="5854"/>
                    </a:cubicBezTo>
                    <a:cubicBezTo>
                      <a:pt x="58204" y="6069"/>
                      <a:pt x="57560" y="6264"/>
                      <a:pt x="56916" y="6440"/>
                    </a:cubicBezTo>
                    <a:lnTo>
                      <a:pt x="56994" y="6128"/>
                    </a:lnTo>
                    <a:lnTo>
                      <a:pt x="49404" y="7435"/>
                    </a:lnTo>
                    <a:lnTo>
                      <a:pt x="49736" y="8118"/>
                    </a:lnTo>
                    <a:cubicBezTo>
                      <a:pt x="49190" y="8215"/>
                      <a:pt x="48663" y="8293"/>
                      <a:pt x="48117" y="8372"/>
                    </a:cubicBezTo>
                    <a:lnTo>
                      <a:pt x="48273" y="7864"/>
                    </a:lnTo>
                    <a:lnTo>
                      <a:pt x="40604" y="8820"/>
                    </a:lnTo>
                    <a:lnTo>
                      <a:pt x="40741" y="9113"/>
                    </a:lnTo>
                    <a:cubicBezTo>
                      <a:pt x="40370" y="9132"/>
                      <a:pt x="40000" y="9152"/>
                      <a:pt x="39648" y="9171"/>
                    </a:cubicBezTo>
                    <a:lnTo>
                      <a:pt x="31941" y="8820"/>
                    </a:lnTo>
                    <a:lnTo>
                      <a:pt x="31980" y="9054"/>
                    </a:lnTo>
                    <a:cubicBezTo>
                      <a:pt x="30829" y="8976"/>
                      <a:pt x="29658" y="8879"/>
                      <a:pt x="28488" y="8742"/>
                    </a:cubicBezTo>
                    <a:lnTo>
                      <a:pt x="23746" y="8079"/>
                    </a:lnTo>
                    <a:lnTo>
                      <a:pt x="23161" y="7981"/>
                    </a:lnTo>
                    <a:cubicBezTo>
                      <a:pt x="22049" y="7806"/>
                      <a:pt x="20995" y="7591"/>
                      <a:pt x="19961" y="7376"/>
                    </a:cubicBezTo>
                    <a:lnTo>
                      <a:pt x="19981" y="7357"/>
                    </a:lnTo>
                    <a:lnTo>
                      <a:pt x="13366" y="5718"/>
                    </a:lnTo>
                    <a:cubicBezTo>
                      <a:pt x="12468" y="5464"/>
                      <a:pt x="11610" y="5211"/>
                      <a:pt x="10790" y="4937"/>
                    </a:cubicBezTo>
                    <a:lnTo>
                      <a:pt x="10849" y="4898"/>
                    </a:lnTo>
                    <a:lnTo>
                      <a:pt x="3591" y="2264"/>
                    </a:lnTo>
                    <a:cubicBezTo>
                      <a:pt x="1600" y="1406"/>
                      <a:pt x="488" y="820"/>
                      <a:pt x="469" y="801"/>
                    </a:cubicBezTo>
                    <a:cubicBezTo>
                      <a:pt x="423" y="784"/>
                      <a:pt x="376" y="775"/>
                      <a:pt x="331" y="775"/>
                    </a:cubicBezTo>
                    <a:cubicBezTo>
                      <a:pt x="220" y="775"/>
                      <a:pt x="120" y="827"/>
                      <a:pt x="79" y="938"/>
                    </a:cubicBezTo>
                    <a:cubicBezTo>
                      <a:pt x="0" y="1074"/>
                      <a:pt x="39" y="1250"/>
                      <a:pt x="196" y="1328"/>
                    </a:cubicBezTo>
                    <a:cubicBezTo>
                      <a:pt x="215" y="1328"/>
                      <a:pt x="1405" y="1972"/>
                      <a:pt x="3552" y="2889"/>
                    </a:cubicBezTo>
                    <a:lnTo>
                      <a:pt x="2927" y="13191"/>
                    </a:lnTo>
                    <a:lnTo>
                      <a:pt x="10342" y="5406"/>
                    </a:lnTo>
                    <a:cubicBezTo>
                      <a:pt x="11025" y="5640"/>
                      <a:pt x="11747" y="5854"/>
                      <a:pt x="12508" y="6089"/>
                    </a:cubicBezTo>
                    <a:lnTo>
                      <a:pt x="12995" y="16449"/>
                    </a:lnTo>
                    <a:lnTo>
                      <a:pt x="19551" y="7884"/>
                    </a:lnTo>
                    <a:cubicBezTo>
                      <a:pt x="20273" y="8040"/>
                      <a:pt x="20995" y="8196"/>
                      <a:pt x="21717" y="8332"/>
                    </a:cubicBezTo>
                    <a:lnTo>
                      <a:pt x="23298" y="18615"/>
                    </a:lnTo>
                    <a:lnTo>
                      <a:pt x="28956" y="9367"/>
                    </a:lnTo>
                    <a:cubicBezTo>
                      <a:pt x="30029" y="9484"/>
                      <a:pt x="31083" y="9562"/>
                      <a:pt x="32136" y="9640"/>
                    </a:cubicBezTo>
                    <a:lnTo>
                      <a:pt x="34575" y="19454"/>
                    </a:lnTo>
                    <a:lnTo>
                      <a:pt x="39356" y="9757"/>
                    </a:lnTo>
                    <a:cubicBezTo>
                      <a:pt x="39883" y="9737"/>
                      <a:pt x="40448" y="9718"/>
                      <a:pt x="40995" y="9679"/>
                    </a:cubicBezTo>
                    <a:lnTo>
                      <a:pt x="44995" y="18849"/>
                    </a:lnTo>
                    <a:lnTo>
                      <a:pt x="47921" y="8996"/>
                    </a:lnTo>
                    <a:cubicBezTo>
                      <a:pt x="48604" y="8898"/>
                      <a:pt x="49287" y="8781"/>
                      <a:pt x="49990" y="8645"/>
                    </a:cubicBezTo>
                    <a:lnTo>
                      <a:pt x="54243" y="17249"/>
                    </a:lnTo>
                    <a:lnTo>
                      <a:pt x="56760" y="7103"/>
                    </a:lnTo>
                    <a:cubicBezTo>
                      <a:pt x="57521" y="6889"/>
                      <a:pt x="58263" y="6654"/>
                      <a:pt x="59004" y="6420"/>
                    </a:cubicBezTo>
                    <a:cubicBezTo>
                      <a:pt x="59375" y="6303"/>
                      <a:pt x="59726" y="6167"/>
                      <a:pt x="60097" y="6050"/>
                    </a:cubicBezTo>
                    <a:lnTo>
                      <a:pt x="65911" y="13971"/>
                    </a:lnTo>
                    <a:lnTo>
                      <a:pt x="66633" y="3416"/>
                    </a:lnTo>
                    <a:cubicBezTo>
                      <a:pt x="68526" y="2538"/>
                      <a:pt x="70360" y="1581"/>
                      <a:pt x="72175" y="547"/>
                    </a:cubicBezTo>
                    <a:cubicBezTo>
                      <a:pt x="72311" y="450"/>
                      <a:pt x="72350" y="274"/>
                      <a:pt x="72272" y="138"/>
                    </a:cubicBezTo>
                    <a:cubicBezTo>
                      <a:pt x="72208" y="48"/>
                      <a:pt x="72110" y="0"/>
                      <a:pt x="720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grpSp>
            <p:nvGrpSpPr>
              <p:cNvPr id="1464" name="Google Shape;1464;p45"/>
              <p:cNvGrpSpPr/>
              <p:nvPr/>
            </p:nvGrpSpPr>
            <p:grpSpPr>
              <a:xfrm>
                <a:off x="-2396999" y="-553647"/>
                <a:ext cx="2884822" cy="773790"/>
                <a:chOff x="1413075" y="2180950"/>
                <a:chExt cx="3100625" cy="831675"/>
              </a:xfrm>
            </p:grpSpPr>
            <p:sp>
              <p:nvSpPr>
                <p:cNvPr id="1465" name="Google Shape;1465;p45"/>
                <p:cNvSpPr/>
                <p:nvPr/>
              </p:nvSpPr>
              <p:spPr>
                <a:xfrm>
                  <a:off x="1413075" y="2180950"/>
                  <a:ext cx="3100625" cy="41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25" h="16755" extrusionOk="0">
                      <a:moveTo>
                        <a:pt x="123304" y="1"/>
                      </a:moveTo>
                      <a:cubicBezTo>
                        <a:pt x="123222" y="1"/>
                        <a:pt x="123135" y="24"/>
                        <a:pt x="123046" y="76"/>
                      </a:cubicBezTo>
                      <a:cubicBezTo>
                        <a:pt x="115974" y="4179"/>
                        <a:pt x="108502" y="7515"/>
                        <a:pt x="100763" y="10050"/>
                      </a:cubicBezTo>
                      <a:cubicBezTo>
                        <a:pt x="93625" y="12318"/>
                        <a:pt x="86320" y="13953"/>
                        <a:pt x="78914" y="14853"/>
                      </a:cubicBezTo>
                      <a:cubicBezTo>
                        <a:pt x="73725" y="15464"/>
                        <a:pt x="68508" y="15768"/>
                        <a:pt x="63295" y="15768"/>
                      </a:cubicBezTo>
                      <a:cubicBezTo>
                        <a:pt x="55407" y="15768"/>
                        <a:pt x="47526" y="15072"/>
                        <a:pt x="39753" y="13686"/>
                      </a:cubicBezTo>
                      <a:cubicBezTo>
                        <a:pt x="30180" y="12018"/>
                        <a:pt x="20773" y="9483"/>
                        <a:pt x="11700" y="6047"/>
                      </a:cubicBezTo>
                      <a:cubicBezTo>
                        <a:pt x="8030" y="4713"/>
                        <a:pt x="4428" y="3178"/>
                        <a:pt x="959" y="1410"/>
                      </a:cubicBezTo>
                      <a:cubicBezTo>
                        <a:pt x="883" y="1374"/>
                        <a:pt x="808" y="1358"/>
                        <a:pt x="738" y="1358"/>
                      </a:cubicBezTo>
                      <a:cubicBezTo>
                        <a:pt x="285" y="1358"/>
                        <a:pt x="1" y="2022"/>
                        <a:pt x="492" y="2311"/>
                      </a:cubicBezTo>
                      <a:cubicBezTo>
                        <a:pt x="3994" y="4079"/>
                        <a:pt x="7630" y="5647"/>
                        <a:pt x="11299" y="6981"/>
                      </a:cubicBezTo>
                      <a:cubicBezTo>
                        <a:pt x="20439" y="10417"/>
                        <a:pt x="29913" y="13019"/>
                        <a:pt x="39520" y="14686"/>
                      </a:cubicBezTo>
                      <a:cubicBezTo>
                        <a:pt x="47459" y="16054"/>
                        <a:pt x="55498" y="16755"/>
                        <a:pt x="63537" y="16755"/>
                      </a:cubicBezTo>
                      <a:cubicBezTo>
                        <a:pt x="68740" y="16755"/>
                        <a:pt x="73911" y="16454"/>
                        <a:pt x="79014" y="15821"/>
                      </a:cubicBezTo>
                      <a:cubicBezTo>
                        <a:pt x="86520" y="14920"/>
                        <a:pt x="93892" y="13319"/>
                        <a:pt x="101030" y="10984"/>
                      </a:cubicBezTo>
                      <a:cubicBezTo>
                        <a:pt x="108869" y="8449"/>
                        <a:pt x="116408" y="5080"/>
                        <a:pt x="123546" y="943"/>
                      </a:cubicBezTo>
                      <a:cubicBezTo>
                        <a:pt x="124025" y="662"/>
                        <a:pt x="123744" y="1"/>
                        <a:pt x="1233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1466" name="Google Shape;1466;p45"/>
                <p:cNvSpPr/>
                <p:nvPr/>
              </p:nvSpPr>
              <p:spPr>
                <a:xfrm>
                  <a:off x="1542100" y="2277900"/>
                  <a:ext cx="338600" cy="46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4" h="18681" extrusionOk="0">
                      <a:moveTo>
                        <a:pt x="1135" y="1"/>
                      </a:moveTo>
                      <a:lnTo>
                        <a:pt x="1" y="18681"/>
                      </a:lnTo>
                      <a:lnTo>
                        <a:pt x="1" y="18681"/>
                      </a:lnTo>
                      <a:lnTo>
                        <a:pt x="13544" y="4504"/>
                      </a:lnTo>
                      <a:lnTo>
                        <a:pt x="113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1467" name="Google Shape;1467;p45"/>
                <p:cNvSpPr/>
                <p:nvPr/>
              </p:nvSpPr>
              <p:spPr>
                <a:xfrm>
                  <a:off x="3528525" y="2443025"/>
                  <a:ext cx="324425" cy="47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7" h="19048" extrusionOk="0">
                      <a:moveTo>
                        <a:pt x="12976" y="0"/>
                      </a:moveTo>
                      <a:lnTo>
                        <a:pt x="0" y="2269"/>
                      </a:lnTo>
                      <a:lnTo>
                        <a:pt x="8273" y="19047"/>
                      </a:lnTo>
                      <a:lnTo>
                        <a:pt x="1297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1468" name="Google Shape;1468;p45"/>
                <p:cNvSpPr/>
                <p:nvPr/>
              </p:nvSpPr>
              <p:spPr>
                <a:xfrm>
                  <a:off x="1950725" y="2417175"/>
                  <a:ext cx="320250" cy="46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0" h="18681" extrusionOk="0">
                      <a:moveTo>
                        <a:pt x="1" y="0"/>
                      </a:moveTo>
                      <a:lnTo>
                        <a:pt x="868" y="18680"/>
                      </a:lnTo>
                      <a:lnTo>
                        <a:pt x="12810" y="313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1469" name="Google Shape;1469;p45"/>
                <p:cNvSpPr/>
                <p:nvPr/>
              </p:nvSpPr>
              <p:spPr>
                <a:xfrm>
                  <a:off x="3957175" y="2289575"/>
                  <a:ext cx="310225" cy="48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9" h="19549" extrusionOk="0">
                      <a:moveTo>
                        <a:pt x="12409" y="1"/>
                      </a:moveTo>
                      <a:lnTo>
                        <a:pt x="0" y="4471"/>
                      </a:lnTo>
                      <a:lnTo>
                        <a:pt x="11075" y="19548"/>
                      </a:lnTo>
                      <a:lnTo>
                        <a:pt x="1240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1470" name="Google Shape;1470;p45"/>
                <p:cNvSpPr/>
                <p:nvPr/>
              </p:nvSpPr>
              <p:spPr>
                <a:xfrm>
                  <a:off x="2341850" y="2514750"/>
                  <a:ext cx="326925" cy="4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7" h="18514" extrusionOk="0">
                      <a:moveTo>
                        <a:pt x="0" y="0"/>
                      </a:moveTo>
                      <a:lnTo>
                        <a:pt x="2836" y="18513"/>
                      </a:lnTo>
                      <a:lnTo>
                        <a:pt x="13076" y="18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1471" name="Google Shape;1471;p45"/>
                <p:cNvSpPr/>
                <p:nvPr/>
              </p:nvSpPr>
              <p:spPr>
                <a:xfrm>
                  <a:off x="2782150" y="2558950"/>
                  <a:ext cx="329425" cy="45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7" h="18147" extrusionOk="0">
                      <a:moveTo>
                        <a:pt x="1" y="0"/>
                      </a:moveTo>
                      <a:lnTo>
                        <a:pt x="4537" y="18146"/>
                      </a:lnTo>
                      <a:lnTo>
                        <a:pt x="13177" y="56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1472" name="Google Shape;1472;p45"/>
                <p:cNvSpPr/>
                <p:nvPr/>
              </p:nvSpPr>
              <p:spPr>
                <a:xfrm>
                  <a:off x="3152425" y="2517250"/>
                  <a:ext cx="327750" cy="46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0" h="18781" extrusionOk="0">
                      <a:moveTo>
                        <a:pt x="13110" y="0"/>
                      </a:moveTo>
                      <a:lnTo>
                        <a:pt x="0" y="1635"/>
                      </a:lnTo>
                      <a:lnTo>
                        <a:pt x="7506" y="18780"/>
                      </a:lnTo>
                      <a:lnTo>
                        <a:pt x="13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</p:grpSp>
        </p:grpSp>
        <p:sp>
          <p:nvSpPr>
            <p:cNvPr id="1473" name="Google Shape;1473;p45"/>
            <p:cNvSpPr txBox="1"/>
            <p:nvPr/>
          </p:nvSpPr>
          <p:spPr>
            <a:xfrm rot="1406694">
              <a:off x="1155021" y="148686"/>
              <a:ext cx="421498" cy="400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6"/>
                  </a:solidFill>
                  <a:latin typeface="+mn-lt"/>
                  <a:ea typeface="Lilita One"/>
                  <a:cs typeface="Lilita One"/>
                  <a:sym typeface="Lilita One"/>
                </a:rPr>
                <a:t>I</a:t>
              </a:r>
              <a:endParaRPr>
                <a:solidFill>
                  <a:schemeClr val="accent6"/>
                </a:solidFill>
                <a:latin typeface="+mn-lt"/>
                <a:ea typeface="Lilita One"/>
                <a:cs typeface="Lilita One"/>
                <a:sym typeface="Lilita One"/>
              </a:endParaRPr>
            </a:p>
          </p:txBody>
        </p:sp>
        <p:sp>
          <p:nvSpPr>
            <p:cNvPr id="1474" name="Google Shape;1474;p45"/>
            <p:cNvSpPr txBox="1"/>
            <p:nvPr/>
          </p:nvSpPr>
          <p:spPr>
            <a:xfrm rot="1115380">
              <a:off x="1668962" y="366708"/>
              <a:ext cx="421596" cy="4003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+mn-lt"/>
                  <a:ea typeface="Lilita One"/>
                  <a:cs typeface="Lilita One"/>
                  <a:sym typeface="Lilita One"/>
                </a:rPr>
                <a:t>M</a:t>
              </a:r>
              <a:endParaRPr>
                <a:solidFill>
                  <a:schemeClr val="lt1"/>
                </a:solidFill>
                <a:latin typeface="+mn-lt"/>
                <a:ea typeface="Lilita One"/>
                <a:cs typeface="Lilita One"/>
                <a:sym typeface="Lilita One"/>
              </a:endParaRPr>
            </a:p>
          </p:txBody>
        </p:sp>
        <p:sp>
          <p:nvSpPr>
            <p:cNvPr id="1475" name="Google Shape;1475;p45"/>
            <p:cNvSpPr txBox="1"/>
            <p:nvPr/>
          </p:nvSpPr>
          <p:spPr>
            <a:xfrm rot="689631">
              <a:off x="2228885" y="522597"/>
              <a:ext cx="421554" cy="400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+mn-lt"/>
                  <a:ea typeface="Lilita One"/>
                  <a:cs typeface="Lilita One"/>
                  <a:sym typeface="Lilita One"/>
                </a:rPr>
                <a:t>A</a:t>
              </a:r>
              <a:endParaRPr>
                <a:solidFill>
                  <a:schemeClr val="lt1"/>
                </a:solidFill>
                <a:latin typeface="+mn-lt"/>
                <a:ea typeface="Lilita One"/>
                <a:cs typeface="Lilita One"/>
                <a:sym typeface="Lilita One"/>
              </a:endParaRPr>
            </a:p>
          </p:txBody>
        </p:sp>
        <p:sp>
          <p:nvSpPr>
            <p:cNvPr id="1476" name="Google Shape;1476;p45"/>
            <p:cNvSpPr txBox="1"/>
            <p:nvPr/>
          </p:nvSpPr>
          <p:spPr>
            <a:xfrm rot="330710">
              <a:off x="2845657" y="598812"/>
              <a:ext cx="421650" cy="400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+mn-lt"/>
                  <a:ea typeface="Lilita One"/>
                  <a:cs typeface="Lilita One"/>
                  <a:sym typeface="Lilita One"/>
                </a:rPr>
                <a:t>G</a:t>
              </a:r>
              <a:endParaRPr>
                <a:solidFill>
                  <a:schemeClr val="lt1"/>
                </a:solidFill>
                <a:latin typeface="+mn-lt"/>
                <a:ea typeface="Lilita One"/>
                <a:cs typeface="Lilita One"/>
                <a:sym typeface="Lilita One"/>
              </a:endParaRPr>
            </a:p>
          </p:txBody>
        </p:sp>
        <p:sp>
          <p:nvSpPr>
            <p:cNvPr id="1477" name="Google Shape;1477;p45"/>
            <p:cNvSpPr txBox="1"/>
            <p:nvPr/>
          </p:nvSpPr>
          <p:spPr>
            <a:xfrm rot="-200695">
              <a:off x="3383848" y="598755"/>
              <a:ext cx="421618" cy="400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+mn-lt"/>
                  <a:ea typeface="Lilita One"/>
                  <a:cs typeface="Lilita One"/>
                  <a:sym typeface="Lilita One"/>
                </a:rPr>
                <a:t>I</a:t>
              </a:r>
              <a:endParaRPr>
                <a:solidFill>
                  <a:schemeClr val="lt1"/>
                </a:solidFill>
                <a:latin typeface="+mn-lt"/>
                <a:ea typeface="Lilita One"/>
                <a:cs typeface="Lilita One"/>
                <a:sym typeface="Lilita One"/>
              </a:endParaRPr>
            </a:p>
          </p:txBody>
        </p:sp>
        <p:sp>
          <p:nvSpPr>
            <p:cNvPr id="1478" name="Google Shape;1478;p45"/>
            <p:cNvSpPr txBox="1"/>
            <p:nvPr/>
          </p:nvSpPr>
          <p:spPr>
            <a:xfrm rot="-443881">
              <a:off x="3907773" y="527237"/>
              <a:ext cx="421710" cy="4005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+mn-lt"/>
                  <a:ea typeface="Lilita One"/>
                  <a:cs typeface="Lilita One"/>
                  <a:sym typeface="Lilita One"/>
                </a:rPr>
                <a:t>N</a:t>
              </a:r>
              <a:endParaRPr>
                <a:solidFill>
                  <a:schemeClr val="lt1"/>
                </a:solidFill>
                <a:latin typeface="+mn-lt"/>
                <a:ea typeface="Lilita One"/>
                <a:cs typeface="Lilita One"/>
                <a:sym typeface="Lilita One"/>
              </a:endParaRPr>
            </a:p>
          </p:txBody>
        </p:sp>
        <p:sp>
          <p:nvSpPr>
            <p:cNvPr id="1479" name="Google Shape;1479;p45"/>
            <p:cNvSpPr txBox="1"/>
            <p:nvPr/>
          </p:nvSpPr>
          <p:spPr>
            <a:xfrm rot="-897933">
              <a:off x="4523359" y="387253"/>
              <a:ext cx="421704" cy="4006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+mn-lt"/>
                  <a:ea typeface="Lilita One"/>
                  <a:cs typeface="Lilita One"/>
                  <a:sym typeface="Lilita One"/>
                </a:rPr>
                <a:t>E</a:t>
              </a:r>
              <a:endParaRPr>
                <a:solidFill>
                  <a:schemeClr val="lt1"/>
                </a:solidFill>
                <a:latin typeface="+mn-lt"/>
                <a:ea typeface="Lilita One"/>
                <a:cs typeface="Lilita One"/>
                <a:sym typeface="Lilita One"/>
              </a:endParaRPr>
            </a:p>
          </p:txBody>
        </p:sp>
      </p:grpSp>
      <p:grpSp>
        <p:nvGrpSpPr>
          <p:cNvPr id="1480" name="Google Shape;1480;p45"/>
          <p:cNvGrpSpPr/>
          <p:nvPr/>
        </p:nvGrpSpPr>
        <p:grpSpPr>
          <a:xfrm flipH="1">
            <a:off x="5422046" y="360835"/>
            <a:ext cx="3305989" cy="1756151"/>
            <a:chOff x="-414611" y="-234423"/>
            <a:chExt cx="4662232" cy="2476592"/>
          </a:xfrm>
        </p:grpSpPr>
        <p:grpSp>
          <p:nvGrpSpPr>
            <p:cNvPr id="1481" name="Google Shape;1481;p45"/>
            <p:cNvGrpSpPr/>
            <p:nvPr/>
          </p:nvGrpSpPr>
          <p:grpSpPr>
            <a:xfrm>
              <a:off x="-414611" y="-234423"/>
              <a:ext cx="4662232" cy="2476592"/>
              <a:chOff x="-414611" y="-234423"/>
              <a:chExt cx="4662232" cy="2476592"/>
            </a:xfrm>
          </p:grpSpPr>
          <p:sp>
            <p:nvSpPr>
              <p:cNvPr id="1482" name="Google Shape;1482;p45"/>
              <p:cNvSpPr/>
              <p:nvPr/>
            </p:nvSpPr>
            <p:spPr>
              <a:xfrm rot="-1139945">
                <a:off x="-369483" y="482665"/>
                <a:ext cx="4571976" cy="1042415"/>
              </a:xfrm>
              <a:custGeom>
                <a:avLst/>
                <a:gdLst/>
                <a:ahLst/>
                <a:cxnLst/>
                <a:rect l="l" t="t" r="r" b="b"/>
                <a:pathLst>
                  <a:path w="72350" h="16530" extrusionOk="0">
                    <a:moveTo>
                      <a:pt x="72031" y="0"/>
                    </a:moveTo>
                    <a:cubicBezTo>
                      <a:pt x="71980" y="0"/>
                      <a:pt x="71929" y="13"/>
                      <a:pt x="71882" y="40"/>
                    </a:cubicBezTo>
                    <a:cubicBezTo>
                      <a:pt x="69735" y="1269"/>
                      <a:pt x="67550" y="2401"/>
                      <a:pt x="65287" y="3396"/>
                    </a:cubicBezTo>
                    <a:lnTo>
                      <a:pt x="65228" y="3279"/>
                    </a:lnTo>
                    <a:lnTo>
                      <a:pt x="60253" y="5386"/>
                    </a:lnTo>
                    <a:cubicBezTo>
                      <a:pt x="59784" y="5542"/>
                      <a:pt x="59316" y="5698"/>
                      <a:pt x="58848" y="5854"/>
                    </a:cubicBezTo>
                    <a:cubicBezTo>
                      <a:pt x="58614" y="5933"/>
                      <a:pt x="58399" y="5991"/>
                      <a:pt x="58165" y="6069"/>
                    </a:cubicBezTo>
                    <a:lnTo>
                      <a:pt x="58048" y="5815"/>
                    </a:lnTo>
                    <a:lnTo>
                      <a:pt x="52487" y="7415"/>
                    </a:lnTo>
                    <a:lnTo>
                      <a:pt x="52526" y="7571"/>
                    </a:lnTo>
                    <a:cubicBezTo>
                      <a:pt x="51765" y="7728"/>
                      <a:pt x="50985" y="7884"/>
                      <a:pt x="50204" y="8020"/>
                    </a:cubicBezTo>
                    <a:lnTo>
                      <a:pt x="50185" y="7845"/>
                    </a:lnTo>
                    <a:lnTo>
                      <a:pt x="44390" y="8274"/>
                    </a:lnTo>
                    <a:lnTo>
                      <a:pt x="44448" y="8840"/>
                    </a:lnTo>
                    <a:cubicBezTo>
                      <a:pt x="43707" y="8918"/>
                      <a:pt x="42946" y="8976"/>
                      <a:pt x="42204" y="9035"/>
                    </a:cubicBezTo>
                    <a:lnTo>
                      <a:pt x="42165" y="8625"/>
                    </a:lnTo>
                    <a:lnTo>
                      <a:pt x="36370" y="8606"/>
                    </a:lnTo>
                    <a:lnTo>
                      <a:pt x="36370" y="9210"/>
                    </a:lnTo>
                    <a:cubicBezTo>
                      <a:pt x="35473" y="9191"/>
                      <a:pt x="34575" y="9171"/>
                      <a:pt x="33678" y="9132"/>
                    </a:cubicBezTo>
                    <a:lnTo>
                      <a:pt x="33678" y="8879"/>
                    </a:lnTo>
                    <a:lnTo>
                      <a:pt x="27902" y="8352"/>
                    </a:lnTo>
                    <a:lnTo>
                      <a:pt x="27883" y="8684"/>
                    </a:lnTo>
                    <a:cubicBezTo>
                      <a:pt x="27044" y="8586"/>
                      <a:pt x="26205" y="8469"/>
                      <a:pt x="25366" y="8352"/>
                    </a:cubicBezTo>
                    <a:lnTo>
                      <a:pt x="25385" y="7806"/>
                    </a:lnTo>
                    <a:lnTo>
                      <a:pt x="19649" y="6947"/>
                    </a:lnTo>
                    <a:lnTo>
                      <a:pt x="19590" y="7298"/>
                    </a:lnTo>
                    <a:cubicBezTo>
                      <a:pt x="18751" y="7103"/>
                      <a:pt x="17932" y="6928"/>
                      <a:pt x="17132" y="6713"/>
                    </a:cubicBezTo>
                    <a:lnTo>
                      <a:pt x="17151" y="6557"/>
                    </a:lnTo>
                    <a:lnTo>
                      <a:pt x="11610" y="4879"/>
                    </a:lnTo>
                    <a:lnTo>
                      <a:pt x="11532" y="5152"/>
                    </a:lnTo>
                    <a:cubicBezTo>
                      <a:pt x="10556" y="4859"/>
                      <a:pt x="9639" y="4547"/>
                      <a:pt x="8800" y="4255"/>
                    </a:cubicBezTo>
                    <a:lnTo>
                      <a:pt x="8878" y="3942"/>
                    </a:lnTo>
                    <a:lnTo>
                      <a:pt x="3551" y="1679"/>
                    </a:lnTo>
                    <a:lnTo>
                      <a:pt x="3356" y="2167"/>
                    </a:lnTo>
                    <a:cubicBezTo>
                      <a:pt x="1522" y="1367"/>
                      <a:pt x="488" y="820"/>
                      <a:pt x="469" y="820"/>
                    </a:cubicBezTo>
                    <a:cubicBezTo>
                      <a:pt x="427" y="797"/>
                      <a:pt x="381" y="785"/>
                      <a:pt x="336" y="785"/>
                    </a:cubicBezTo>
                    <a:cubicBezTo>
                      <a:pt x="234" y="785"/>
                      <a:pt x="132" y="843"/>
                      <a:pt x="78" y="938"/>
                    </a:cubicBezTo>
                    <a:cubicBezTo>
                      <a:pt x="0" y="1094"/>
                      <a:pt x="59" y="1269"/>
                      <a:pt x="195" y="1347"/>
                    </a:cubicBezTo>
                    <a:cubicBezTo>
                      <a:pt x="215" y="1347"/>
                      <a:pt x="1269" y="1894"/>
                      <a:pt x="3142" y="2713"/>
                    </a:cubicBezTo>
                    <a:lnTo>
                      <a:pt x="839" y="8528"/>
                    </a:lnTo>
                    <a:cubicBezTo>
                      <a:pt x="740" y="8760"/>
                      <a:pt x="922" y="8978"/>
                      <a:pt x="1147" y="8978"/>
                    </a:cubicBezTo>
                    <a:cubicBezTo>
                      <a:pt x="1187" y="8978"/>
                      <a:pt x="1228" y="8971"/>
                      <a:pt x="1269" y="8957"/>
                    </a:cubicBezTo>
                    <a:lnTo>
                      <a:pt x="4117" y="7728"/>
                    </a:lnTo>
                    <a:cubicBezTo>
                      <a:pt x="4157" y="7713"/>
                      <a:pt x="4198" y="7705"/>
                      <a:pt x="4239" y="7705"/>
                    </a:cubicBezTo>
                    <a:cubicBezTo>
                      <a:pt x="4357" y="7705"/>
                      <a:pt x="4469" y="7767"/>
                      <a:pt x="4527" y="7884"/>
                    </a:cubicBezTo>
                    <a:lnTo>
                      <a:pt x="6185" y="11045"/>
                    </a:lnTo>
                    <a:cubicBezTo>
                      <a:pt x="6247" y="11160"/>
                      <a:pt x="6362" y="11215"/>
                      <a:pt x="6475" y="11215"/>
                    </a:cubicBezTo>
                    <a:cubicBezTo>
                      <a:pt x="6612" y="11215"/>
                      <a:pt x="6748" y="11135"/>
                      <a:pt x="6790" y="10986"/>
                    </a:cubicBezTo>
                    <a:lnTo>
                      <a:pt x="8624" y="4859"/>
                    </a:lnTo>
                    <a:cubicBezTo>
                      <a:pt x="9463" y="5152"/>
                      <a:pt x="10381" y="5445"/>
                      <a:pt x="11376" y="5757"/>
                    </a:cubicBezTo>
                    <a:lnTo>
                      <a:pt x="9639" y="12001"/>
                    </a:lnTo>
                    <a:cubicBezTo>
                      <a:pt x="9578" y="12229"/>
                      <a:pt x="9743" y="12421"/>
                      <a:pt x="9938" y="12421"/>
                    </a:cubicBezTo>
                    <a:cubicBezTo>
                      <a:pt x="9993" y="12421"/>
                      <a:pt x="10051" y="12406"/>
                      <a:pt x="10107" y="12371"/>
                    </a:cubicBezTo>
                    <a:lnTo>
                      <a:pt x="12819" y="10849"/>
                    </a:lnTo>
                    <a:cubicBezTo>
                      <a:pt x="12872" y="10823"/>
                      <a:pt x="12926" y="10810"/>
                      <a:pt x="12978" y="10810"/>
                    </a:cubicBezTo>
                    <a:cubicBezTo>
                      <a:pt x="13084" y="10810"/>
                      <a:pt x="13184" y="10862"/>
                      <a:pt x="13249" y="10967"/>
                    </a:cubicBezTo>
                    <a:lnTo>
                      <a:pt x="15239" y="13913"/>
                    </a:lnTo>
                    <a:cubicBezTo>
                      <a:pt x="15303" y="14017"/>
                      <a:pt x="15404" y="14066"/>
                      <a:pt x="15505" y="14066"/>
                    </a:cubicBezTo>
                    <a:cubicBezTo>
                      <a:pt x="15648" y="14066"/>
                      <a:pt x="15790" y="13968"/>
                      <a:pt x="15824" y="13796"/>
                    </a:cubicBezTo>
                    <a:lnTo>
                      <a:pt x="17015" y="7318"/>
                    </a:lnTo>
                    <a:cubicBezTo>
                      <a:pt x="17834" y="7513"/>
                      <a:pt x="18654" y="7708"/>
                      <a:pt x="19512" y="7884"/>
                    </a:cubicBezTo>
                    <a:lnTo>
                      <a:pt x="18712" y="14225"/>
                    </a:lnTo>
                    <a:cubicBezTo>
                      <a:pt x="18684" y="14437"/>
                      <a:pt x="18850" y="14588"/>
                      <a:pt x="19033" y="14588"/>
                    </a:cubicBezTo>
                    <a:cubicBezTo>
                      <a:pt x="19103" y="14588"/>
                      <a:pt x="19174" y="14566"/>
                      <a:pt x="19239" y="14518"/>
                    </a:cubicBezTo>
                    <a:lnTo>
                      <a:pt x="21697" y="12625"/>
                    </a:lnTo>
                    <a:cubicBezTo>
                      <a:pt x="21758" y="12573"/>
                      <a:pt x="21826" y="12548"/>
                      <a:pt x="21893" y="12548"/>
                    </a:cubicBezTo>
                    <a:cubicBezTo>
                      <a:pt x="21978" y="12548"/>
                      <a:pt x="22061" y="12588"/>
                      <a:pt x="22127" y="12664"/>
                    </a:cubicBezTo>
                    <a:lnTo>
                      <a:pt x="24527" y="15298"/>
                    </a:lnTo>
                    <a:cubicBezTo>
                      <a:pt x="24595" y="15374"/>
                      <a:pt x="24684" y="15408"/>
                      <a:pt x="24770" y="15408"/>
                    </a:cubicBezTo>
                    <a:cubicBezTo>
                      <a:pt x="24928" y="15408"/>
                      <a:pt x="25080" y="15292"/>
                      <a:pt x="25092" y="15103"/>
                    </a:cubicBezTo>
                    <a:lnTo>
                      <a:pt x="25327" y="8918"/>
                    </a:lnTo>
                    <a:cubicBezTo>
                      <a:pt x="26166" y="9035"/>
                      <a:pt x="27005" y="9152"/>
                      <a:pt x="27844" y="9249"/>
                    </a:cubicBezTo>
                    <a:lnTo>
                      <a:pt x="27395" y="15688"/>
                    </a:lnTo>
                    <a:cubicBezTo>
                      <a:pt x="27381" y="15891"/>
                      <a:pt x="27546" y="16029"/>
                      <a:pt x="27720" y="16029"/>
                    </a:cubicBezTo>
                    <a:cubicBezTo>
                      <a:pt x="27797" y="16029"/>
                      <a:pt x="27875" y="16002"/>
                      <a:pt x="27941" y="15942"/>
                    </a:cubicBezTo>
                    <a:lnTo>
                      <a:pt x="30283" y="13913"/>
                    </a:lnTo>
                    <a:cubicBezTo>
                      <a:pt x="30336" y="13859"/>
                      <a:pt x="30406" y="13834"/>
                      <a:pt x="30478" y="13834"/>
                    </a:cubicBezTo>
                    <a:cubicBezTo>
                      <a:pt x="30562" y="13834"/>
                      <a:pt x="30648" y="13869"/>
                      <a:pt x="30712" y="13932"/>
                    </a:cubicBezTo>
                    <a:lnTo>
                      <a:pt x="33268" y="16430"/>
                    </a:lnTo>
                    <a:cubicBezTo>
                      <a:pt x="33331" y="16499"/>
                      <a:pt x="33410" y="16530"/>
                      <a:pt x="33488" y="16530"/>
                    </a:cubicBezTo>
                    <a:cubicBezTo>
                      <a:pt x="33653" y="16530"/>
                      <a:pt x="33814" y="16394"/>
                      <a:pt x="33814" y="16196"/>
                    </a:cubicBezTo>
                    <a:lnTo>
                      <a:pt x="33678" y="9737"/>
                    </a:lnTo>
                    <a:lnTo>
                      <a:pt x="33678" y="9737"/>
                    </a:lnTo>
                    <a:cubicBezTo>
                      <a:pt x="34595" y="9776"/>
                      <a:pt x="35492" y="9796"/>
                      <a:pt x="36390" y="9796"/>
                    </a:cubicBezTo>
                    <a:lnTo>
                      <a:pt x="36526" y="15962"/>
                    </a:lnTo>
                    <a:cubicBezTo>
                      <a:pt x="36526" y="16156"/>
                      <a:pt x="36681" y="16281"/>
                      <a:pt x="36841" y="16281"/>
                    </a:cubicBezTo>
                    <a:cubicBezTo>
                      <a:pt x="36923" y="16281"/>
                      <a:pt x="37007" y="16249"/>
                      <a:pt x="37073" y="16176"/>
                    </a:cubicBezTo>
                    <a:lnTo>
                      <a:pt x="39238" y="13932"/>
                    </a:lnTo>
                    <a:cubicBezTo>
                      <a:pt x="39300" y="13871"/>
                      <a:pt x="39382" y="13842"/>
                      <a:pt x="39464" y="13842"/>
                    </a:cubicBezTo>
                    <a:cubicBezTo>
                      <a:pt x="39538" y="13842"/>
                      <a:pt x="39612" y="13866"/>
                      <a:pt x="39668" y="13913"/>
                    </a:cubicBezTo>
                    <a:lnTo>
                      <a:pt x="42438" y="16176"/>
                    </a:lnTo>
                    <a:cubicBezTo>
                      <a:pt x="42499" y="16231"/>
                      <a:pt x="42569" y="16255"/>
                      <a:pt x="42637" y="16255"/>
                    </a:cubicBezTo>
                    <a:cubicBezTo>
                      <a:pt x="42812" y="16255"/>
                      <a:pt x="42979" y="16099"/>
                      <a:pt x="42965" y="15903"/>
                    </a:cubicBezTo>
                    <a:lnTo>
                      <a:pt x="42282" y="9620"/>
                    </a:lnTo>
                    <a:cubicBezTo>
                      <a:pt x="43024" y="9562"/>
                      <a:pt x="43765" y="9503"/>
                      <a:pt x="44507" y="9425"/>
                    </a:cubicBezTo>
                    <a:lnTo>
                      <a:pt x="45072" y="15591"/>
                    </a:lnTo>
                    <a:cubicBezTo>
                      <a:pt x="45098" y="15766"/>
                      <a:pt x="45252" y="15877"/>
                      <a:pt x="45410" y="15877"/>
                    </a:cubicBezTo>
                    <a:cubicBezTo>
                      <a:pt x="45498" y="15877"/>
                      <a:pt x="45588" y="15843"/>
                      <a:pt x="45658" y="15766"/>
                    </a:cubicBezTo>
                    <a:lnTo>
                      <a:pt x="47629" y="13386"/>
                    </a:lnTo>
                    <a:cubicBezTo>
                      <a:pt x="47697" y="13306"/>
                      <a:pt x="47785" y="13266"/>
                      <a:pt x="47878" y="13266"/>
                    </a:cubicBezTo>
                    <a:cubicBezTo>
                      <a:pt x="47944" y="13266"/>
                      <a:pt x="48012" y="13287"/>
                      <a:pt x="48077" y="13327"/>
                    </a:cubicBezTo>
                    <a:lnTo>
                      <a:pt x="51004" y="15396"/>
                    </a:lnTo>
                    <a:cubicBezTo>
                      <a:pt x="51061" y="15434"/>
                      <a:pt x="51123" y="15451"/>
                      <a:pt x="51183" y="15451"/>
                    </a:cubicBezTo>
                    <a:cubicBezTo>
                      <a:pt x="51368" y="15451"/>
                      <a:pt x="51536" y="15285"/>
                      <a:pt x="51492" y="15064"/>
                    </a:cubicBezTo>
                    <a:lnTo>
                      <a:pt x="50302" y="8606"/>
                    </a:lnTo>
                    <a:cubicBezTo>
                      <a:pt x="51102" y="8469"/>
                      <a:pt x="51902" y="8293"/>
                      <a:pt x="52702" y="8118"/>
                    </a:cubicBezTo>
                    <a:lnTo>
                      <a:pt x="54692" y="14440"/>
                    </a:lnTo>
                    <a:cubicBezTo>
                      <a:pt x="54734" y="14589"/>
                      <a:pt x="54870" y="14668"/>
                      <a:pt x="55004" y="14668"/>
                    </a:cubicBezTo>
                    <a:cubicBezTo>
                      <a:pt x="55115" y="14668"/>
                      <a:pt x="55224" y="14613"/>
                      <a:pt x="55277" y="14498"/>
                    </a:cubicBezTo>
                    <a:lnTo>
                      <a:pt x="56721" y="11747"/>
                    </a:lnTo>
                    <a:cubicBezTo>
                      <a:pt x="56779" y="11631"/>
                      <a:pt x="56891" y="11569"/>
                      <a:pt x="57009" y="11569"/>
                    </a:cubicBezTo>
                    <a:cubicBezTo>
                      <a:pt x="57050" y="11569"/>
                      <a:pt x="57091" y="11576"/>
                      <a:pt x="57131" y="11591"/>
                    </a:cubicBezTo>
                    <a:lnTo>
                      <a:pt x="60428" y="12996"/>
                    </a:lnTo>
                    <a:cubicBezTo>
                      <a:pt x="60472" y="13016"/>
                      <a:pt x="60516" y="13025"/>
                      <a:pt x="60559" y="13025"/>
                    </a:cubicBezTo>
                    <a:cubicBezTo>
                      <a:pt x="60765" y="13025"/>
                      <a:pt x="60938" y="12812"/>
                      <a:pt x="60857" y="12586"/>
                    </a:cubicBezTo>
                    <a:lnTo>
                      <a:pt x="58379" y="6615"/>
                    </a:lnTo>
                    <a:cubicBezTo>
                      <a:pt x="58594" y="6557"/>
                      <a:pt x="58809" y="6479"/>
                      <a:pt x="59004" y="6420"/>
                    </a:cubicBezTo>
                    <a:cubicBezTo>
                      <a:pt x="59375" y="6303"/>
                      <a:pt x="59745" y="6186"/>
                      <a:pt x="60116" y="6050"/>
                    </a:cubicBezTo>
                    <a:lnTo>
                      <a:pt x="62906" y="12254"/>
                    </a:lnTo>
                    <a:cubicBezTo>
                      <a:pt x="62964" y="12379"/>
                      <a:pt x="63087" y="12442"/>
                      <a:pt x="63209" y="12442"/>
                    </a:cubicBezTo>
                    <a:cubicBezTo>
                      <a:pt x="63336" y="12442"/>
                      <a:pt x="63461" y="12374"/>
                      <a:pt x="63511" y="12235"/>
                    </a:cubicBezTo>
                    <a:lnTo>
                      <a:pt x="64604" y="9328"/>
                    </a:lnTo>
                    <a:cubicBezTo>
                      <a:pt x="64652" y="9198"/>
                      <a:pt x="64781" y="9122"/>
                      <a:pt x="64924" y="9122"/>
                    </a:cubicBezTo>
                    <a:cubicBezTo>
                      <a:pt x="64953" y="9122"/>
                      <a:pt x="64983" y="9126"/>
                      <a:pt x="65013" y="9132"/>
                    </a:cubicBezTo>
                    <a:lnTo>
                      <a:pt x="68428" y="10128"/>
                    </a:lnTo>
                    <a:cubicBezTo>
                      <a:pt x="68459" y="10136"/>
                      <a:pt x="68489" y="10140"/>
                      <a:pt x="68518" y="10140"/>
                    </a:cubicBezTo>
                    <a:cubicBezTo>
                      <a:pt x="68749" y="10140"/>
                      <a:pt x="68920" y="9884"/>
                      <a:pt x="68799" y="9659"/>
                    </a:cubicBezTo>
                    <a:lnTo>
                      <a:pt x="65579" y="3903"/>
                    </a:lnTo>
                    <a:cubicBezTo>
                      <a:pt x="67823" y="2908"/>
                      <a:pt x="70028" y="1796"/>
                      <a:pt x="72174" y="547"/>
                    </a:cubicBezTo>
                    <a:cubicBezTo>
                      <a:pt x="72311" y="469"/>
                      <a:pt x="72350" y="294"/>
                      <a:pt x="72272" y="138"/>
                    </a:cubicBezTo>
                    <a:cubicBezTo>
                      <a:pt x="72221" y="48"/>
                      <a:pt x="72127" y="0"/>
                      <a:pt x="720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grpSp>
            <p:nvGrpSpPr>
              <p:cNvPr id="1483" name="Google Shape;1483;p45"/>
              <p:cNvGrpSpPr/>
              <p:nvPr/>
            </p:nvGrpSpPr>
            <p:grpSpPr>
              <a:xfrm rot="-1142745">
                <a:off x="-369111" y="482911"/>
                <a:ext cx="4571233" cy="1041922"/>
                <a:chOff x="1413100" y="2803075"/>
                <a:chExt cx="3100600" cy="706675"/>
              </a:xfrm>
            </p:grpSpPr>
            <p:sp>
              <p:nvSpPr>
                <p:cNvPr id="1484" name="Google Shape;1484;p45"/>
                <p:cNvSpPr/>
                <p:nvPr/>
              </p:nvSpPr>
              <p:spPr>
                <a:xfrm>
                  <a:off x="1413100" y="2803075"/>
                  <a:ext cx="3100600" cy="41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24" h="16755" extrusionOk="0">
                      <a:moveTo>
                        <a:pt x="123303" y="0"/>
                      </a:moveTo>
                      <a:cubicBezTo>
                        <a:pt x="123221" y="0"/>
                        <a:pt x="123134" y="23"/>
                        <a:pt x="123045" y="75"/>
                      </a:cubicBezTo>
                      <a:cubicBezTo>
                        <a:pt x="115973" y="4178"/>
                        <a:pt x="108501" y="7514"/>
                        <a:pt x="100762" y="10016"/>
                      </a:cubicBezTo>
                      <a:cubicBezTo>
                        <a:pt x="93624" y="12318"/>
                        <a:pt x="86319" y="13919"/>
                        <a:pt x="78913" y="14819"/>
                      </a:cubicBezTo>
                      <a:cubicBezTo>
                        <a:pt x="73669" y="15436"/>
                        <a:pt x="68398" y="15746"/>
                        <a:pt x="63130" y="15746"/>
                      </a:cubicBezTo>
                      <a:cubicBezTo>
                        <a:pt x="55297" y="15746"/>
                        <a:pt x="47471" y="15061"/>
                        <a:pt x="39752" y="13685"/>
                      </a:cubicBezTo>
                      <a:cubicBezTo>
                        <a:pt x="30179" y="12017"/>
                        <a:pt x="20772" y="9449"/>
                        <a:pt x="11665" y="6046"/>
                      </a:cubicBezTo>
                      <a:cubicBezTo>
                        <a:pt x="8029" y="4712"/>
                        <a:pt x="4427" y="3144"/>
                        <a:pt x="958" y="1410"/>
                      </a:cubicBezTo>
                      <a:cubicBezTo>
                        <a:pt x="881" y="1374"/>
                        <a:pt x="807" y="1358"/>
                        <a:pt x="736" y="1358"/>
                      </a:cubicBezTo>
                      <a:cubicBezTo>
                        <a:pt x="284" y="1358"/>
                        <a:pt x="0" y="2017"/>
                        <a:pt x="491" y="2277"/>
                      </a:cubicBezTo>
                      <a:cubicBezTo>
                        <a:pt x="3993" y="4045"/>
                        <a:pt x="7629" y="5613"/>
                        <a:pt x="11298" y="6980"/>
                      </a:cubicBezTo>
                      <a:cubicBezTo>
                        <a:pt x="20438" y="10416"/>
                        <a:pt x="29912" y="12985"/>
                        <a:pt x="39519" y="14653"/>
                      </a:cubicBezTo>
                      <a:cubicBezTo>
                        <a:pt x="47458" y="16054"/>
                        <a:pt x="55497" y="16721"/>
                        <a:pt x="63536" y="16754"/>
                      </a:cubicBezTo>
                      <a:cubicBezTo>
                        <a:pt x="68739" y="16754"/>
                        <a:pt x="73876" y="16454"/>
                        <a:pt x="79013" y="15820"/>
                      </a:cubicBezTo>
                      <a:cubicBezTo>
                        <a:pt x="86519" y="14919"/>
                        <a:pt x="93891" y="13285"/>
                        <a:pt x="101029" y="10983"/>
                      </a:cubicBezTo>
                      <a:cubicBezTo>
                        <a:pt x="108868" y="8448"/>
                        <a:pt x="116407" y="5079"/>
                        <a:pt x="123545" y="943"/>
                      </a:cubicBezTo>
                      <a:cubicBezTo>
                        <a:pt x="124024" y="661"/>
                        <a:pt x="123743" y="0"/>
                        <a:pt x="12330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1485" name="Google Shape;1485;p45"/>
                <p:cNvSpPr/>
                <p:nvPr/>
              </p:nvSpPr>
              <p:spPr>
                <a:xfrm>
                  <a:off x="1448550" y="2875825"/>
                  <a:ext cx="347925" cy="40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17" h="16248" extrusionOk="0">
                      <a:moveTo>
                        <a:pt x="4810" y="1"/>
                      </a:moveTo>
                      <a:lnTo>
                        <a:pt x="140" y="11676"/>
                      </a:lnTo>
                      <a:cubicBezTo>
                        <a:pt x="1" y="12038"/>
                        <a:pt x="304" y="12424"/>
                        <a:pt x="661" y="12424"/>
                      </a:cubicBezTo>
                      <a:cubicBezTo>
                        <a:pt x="731" y="12424"/>
                        <a:pt x="803" y="12409"/>
                        <a:pt x="874" y="12376"/>
                      </a:cubicBezTo>
                      <a:lnTo>
                        <a:pt x="5778" y="10275"/>
                      </a:lnTo>
                      <a:cubicBezTo>
                        <a:pt x="5837" y="10249"/>
                        <a:pt x="5903" y="10237"/>
                        <a:pt x="5971" y="10237"/>
                      </a:cubicBezTo>
                      <a:cubicBezTo>
                        <a:pt x="6168" y="10237"/>
                        <a:pt x="6379" y="10343"/>
                        <a:pt x="6478" y="10542"/>
                      </a:cubicBezTo>
                      <a:lnTo>
                        <a:pt x="9313" y="15946"/>
                      </a:lnTo>
                      <a:cubicBezTo>
                        <a:pt x="9422" y="16147"/>
                        <a:pt x="9616" y="16248"/>
                        <a:pt x="9807" y="16248"/>
                      </a:cubicBezTo>
                      <a:cubicBezTo>
                        <a:pt x="10028" y="16248"/>
                        <a:pt x="10243" y="16114"/>
                        <a:pt x="10314" y="15846"/>
                      </a:cubicBezTo>
                      <a:lnTo>
                        <a:pt x="13917" y="3870"/>
                      </a:lnTo>
                      <a:lnTo>
                        <a:pt x="481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1486" name="Google Shape;1486;p45"/>
                <p:cNvSpPr/>
                <p:nvPr/>
              </p:nvSpPr>
              <p:spPr>
                <a:xfrm>
                  <a:off x="1826325" y="3012600"/>
                  <a:ext cx="323750" cy="39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0" h="15640" extrusionOk="0">
                      <a:moveTo>
                        <a:pt x="3442" y="0"/>
                      </a:moveTo>
                      <a:lnTo>
                        <a:pt x="107" y="12109"/>
                      </a:lnTo>
                      <a:cubicBezTo>
                        <a:pt x="0" y="12482"/>
                        <a:pt x="297" y="12811"/>
                        <a:pt x="641" y="12811"/>
                      </a:cubicBezTo>
                      <a:cubicBezTo>
                        <a:pt x="729" y="12811"/>
                        <a:pt x="819" y="12790"/>
                        <a:pt x="907" y="12743"/>
                      </a:cubicBezTo>
                      <a:lnTo>
                        <a:pt x="5510" y="10141"/>
                      </a:lnTo>
                      <a:cubicBezTo>
                        <a:pt x="5602" y="10095"/>
                        <a:pt x="5701" y="10073"/>
                        <a:pt x="5798" y="10073"/>
                      </a:cubicBezTo>
                      <a:cubicBezTo>
                        <a:pt x="5983" y="10073"/>
                        <a:pt x="6157" y="10154"/>
                        <a:pt x="6244" y="10308"/>
                      </a:cubicBezTo>
                      <a:lnTo>
                        <a:pt x="9647" y="15378"/>
                      </a:lnTo>
                      <a:cubicBezTo>
                        <a:pt x="9771" y="15557"/>
                        <a:pt x="9951" y="15639"/>
                        <a:pt x="10125" y="15639"/>
                      </a:cubicBezTo>
                      <a:cubicBezTo>
                        <a:pt x="10373" y="15639"/>
                        <a:pt x="10608" y="15472"/>
                        <a:pt x="10647" y="15178"/>
                      </a:cubicBezTo>
                      <a:lnTo>
                        <a:pt x="12949" y="2869"/>
                      </a:lnTo>
                      <a:lnTo>
                        <a:pt x="3442" y="0"/>
                      </a:lnTo>
                      <a:close/>
                    </a:path>
                  </a:pathLst>
                </a:custGeom>
                <a:solidFill>
                  <a:srgbClr val="F198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1487" name="Google Shape;1487;p45"/>
                <p:cNvSpPr/>
                <p:nvPr/>
              </p:nvSpPr>
              <p:spPr>
                <a:xfrm>
                  <a:off x="3659450" y="3051800"/>
                  <a:ext cx="361925" cy="37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7" h="15135" extrusionOk="0">
                      <a:moveTo>
                        <a:pt x="9541" y="0"/>
                      </a:moveTo>
                      <a:lnTo>
                        <a:pt x="1" y="2769"/>
                      </a:lnTo>
                      <a:lnTo>
                        <a:pt x="3803" y="14744"/>
                      </a:lnTo>
                      <a:cubicBezTo>
                        <a:pt x="3876" y="14999"/>
                        <a:pt x="4108" y="15135"/>
                        <a:pt x="4336" y="15135"/>
                      </a:cubicBezTo>
                      <a:cubicBezTo>
                        <a:pt x="4526" y="15135"/>
                        <a:pt x="4713" y="15041"/>
                        <a:pt x="4804" y="14844"/>
                      </a:cubicBezTo>
                      <a:lnTo>
                        <a:pt x="7272" y="10141"/>
                      </a:lnTo>
                      <a:cubicBezTo>
                        <a:pt x="7366" y="9954"/>
                        <a:pt x="7542" y="9848"/>
                        <a:pt x="7730" y="9848"/>
                      </a:cubicBezTo>
                      <a:cubicBezTo>
                        <a:pt x="7811" y="9848"/>
                        <a:pt x="7893" y="9868"/>
                        <a:pt x="7973" y="9907"/>
                      </a:cubicBezTo>
                      <a:lnTo>
                        <a:pt x="13610" y="12276"/>
                      </a:lnTo>
                      <a:cubicBezTo>
                        <a:pt x="13685" y="12310"/>
                        <a:pt x="13760" y="12326"/>
                        <a:pt x="13833" y="12326"/>
                      </a:cubicBezTo>
                      <a:cubicBezTo>
                        <a:pt x="14185" y="12326"/>
                        <a:pt x="14477" y="11962"/>
                        <a:pt x="14311" y="11575"/>
                      </a:cubicBezTo>
                      <a:lnTo>
                        <a:pt x="9541" y="0"/>
                      </a:lnTo>
                      <a:close/>
                    </a:path>
                  </a:pathLst>
                </a:custGeom>
                <a:solidFill>
                  <a:srgbClr val="F198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1488" name="Google Shape;1488;p45"/>
                <p:cNvSpPr/>
                <p:nvPr/>
              </p:nvSpPr>
              <p:spPr>
                <a:xfrm>
                  <a:off x="2215525" y="3099325"/>
                  <a:ext cx="285625" cy="3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5" h="14524" extrusionOk="0">
                      <a:moveTo>
                        <a:pt x="1617" y="1"/>
                      </a:moveTo>
                      <a:lnTo>
                        <a:pt x="50" y="12476"/>
                      </a:lnTo>
                      <a:cubicBezTo>
                        <a:pt x="0" y="12845"/>
                        <a:pt x="296" y="13124"/>
                        <a:pt x="616" y="13124"/>
                      </a:cubicBezTo>
                      <a:cubicBezTo>
                        <a:pt x="729" y="13124"/>
                        <a:pt x="845" y="13089"/>
                        <a:pt x="950" y="13010"/>
                      </a:cubicBezTo>
                      <a:lnTo>
                        <a:pt x="5153" y="9741"/>
                      </a:lnTo>
                      <a:cubicBezTo>
                        <a:pt x="5254" y="9669"/>
                        <a:pt x="5368" y="9634"/>
                        <a:pt x="5480" y="9634"/>
                      </a:cubicBezTo>
                      <a:cubicBezTo>
                        <a:pt x="5628" y="9634"/>
                        <a:pt x="5774" y="9694"/>
                        <a:pt x="5887" y="9808"/>
                      </a:cubicBezTo>
                      <a:lnTo>
                        <a:pt x="9990" y="14344"/>
                      </a:lnTo>
                      <a:cubicBezTo>
                        <a:pt x="10103" y="14468"/>
                        <a:pt x="10249" y="14523"/>
                        <a:pt x="10394" y="14523"/>
                      </a:cubicBezTo>
                      <a:cubicBezTo>
                        <a:pt x="10679" y="14523"/>
                        <a:pt x="10957" y="14309"/>
                        <a:pt x="10957" y="13977"/>
                      </a:cubicBezTo>
                      <a:lnTo>
                        <a:pt x="11424" y="1468"/>
                      </a:lnTo>
                      <a:lnTo>
                        <a:pt x="1617" y="1"/>
                      </a:lnTo>
                      <a:close/>
                    </a:path>
                  </a:pathLst>
                </a:custGeom>
                <a:solidFill>
                  <a:srgbClr val="CDEA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1489" name="Google Shape;1489;p45"/>
                <p:cNvSpPr/>
                <p:nvPr/>
              </p:nvSpPr>
              <p:spPr>
                <a:xfrm>
                  <a:off x="2587250" y="3160200"/>
                  <a:ext cx="275550" cy="3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2" h="13982" extrusionOk="0">
                      <a:moveTo>
                        <a:pt x="859" y="1"/>
                      </a:moveTo>
                      <a:lnTo>
                        <a:pt x="25" y="12543"/>
                      </a:lnTo>
                      <a:cubicBezTo>
                        <a:pt x="1" y="12897"/>
                        <a:pt x="295" y="13151"/>
                        <a:pt x="599" y="13151"/>
                      </a:cubicBezTo>
                      <a:cubicBezTo>
                        <a:pt x="724" y="13151"/>
                        <a:pt x="851" y="13108"/>
                        <a:pt x="959" y="13010"/>
                      </a:cubicBezTo>
                      <a:lnTo>
                        <a:pt x="4961" y="9507"/>
                      </a:lnTo>
                      <a:cubicBezTo>
                        <a:pt x="5057" y="9428"/>
                        <a:pt x="5183" y="9386"/>
                        <a:pt x="5310" y="9386"/>
                      </a:cubicBezTo>
                      <a:cubicBezTo>
                        <a:pt x="5450" y="9386"/>
                        <a:pt x="5591" y="9436"/>
                        <a:pt x="5695" y="9541"/>
                      </a:cubicBezTo>
                      <a:lnTo>
                        <a:pt x="10065" y="13811"/>
                      </a:lnTo>
                      <a:cubicBezTo>
                        <a:pt x="10183" y="13929"/>
                        <a:pt x="10326" y="13981"/>
                        <a:pt x="10464" y="13981"/>
                      </a:cubicBezTo>
                      <a:cubicBezTo>
                        <a:pt x="10753" y="13981"/>
                        <a:pt x="11022" y="13749"/>
                        <a:pt x="10999" y="13410"/>
                      </a:cubicBezTo>
                      <a:lnTo>
                        <a:pt x="10766" y="901"/>
                      </a:lnTo>
                      <a:lnTo>
                        <a:pt x="85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1490" name="Google Shape;1490;p45"/>
                <p:cNvSpPr/>
                <p:nvPr/>
              </p:nvSpPr>
              <p:spPr>
                <a:xfrm>
                  <a:off x="2970625" y="3171050"/>
                  <a:ext cx="283100" cy="32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4" h="13123" extrusionOk="0">
                      <a:moveTo>
                        <a:pt x="1" y="0"/>
                      </a:moveTo>
                      <a:lnTo>
                        <a:pt x="267" y="12576"/>
                      </a:lnTo>
                      <a:cubicBezTo>
                        <a:pt x="267" y="12908"/>
                        <a:pt x="531" y="13122"/>
                        <a:pt x="816" y="13122"/>
                      </a:cubicBezTo>
                      <a:cubicBezTo>
                        <a:pt x="961" y="13122"/>
                        <a:pt x="1111" y="13067"/>
                        <a:pt x="1235" y="12943"/>
                      </a:cubicBezTo>
                      <a:lnTo>
                        <a:pt x="4904" y="9107"/>
                      </a:lnTo>
                      <a:cubicBezTo>
                        <a:pt x="5009" y="9002"/>
                        <a:pt x="5150" y="8952"/>
                        <a:pt x="5294" y="8952"/>
                      </a:cubicBezTo>
                      <a:cubicBezTo>
                        <a:pt x="5426" y="8952"/>
                        <a:pt x="5560" y="8994"/>
                        <a:pt x="5671" y="9073"/>
                      </a:cubicBezTo>
                      <a:lnTo>
                        <a:pt x="10375" y="12943"/>
                      </a:lnTo>
                      <a:cubicBezTo>
                        <a:pt x="10477" y="13036"/>
                        <a:pt x="10598" y="13077"/>
                        <a:pt x="10717" y="13077"/>
                      </a:cubicBezTo>
                      <a:cubicBezTo>
                        <a:pt x="11025" y="13077"/>
                        <a:pt x="11323" y="12803"/>
                        <a:pt x="11275" y="12443"/>
                      </a:cubicBezTo>
                      <a:lnTo>
                        <a:pt x="990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1491" name="Google Shape;1491;p45"/>
                <p:cNvSpPr/>
                <p:nvPr/>
              </p:nvSpPr>
              <p:spPr>
                <a:xfrm>
                  <a:off x="3976350" y="2943375"/>
                  <a:ext cx="386300" cy="3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2" h="15650" extrusionOk="0">
                      <a:moveTo>
                        <a:pt x="9107" y="1"/>
                      </a:moveTo>
                      <a:lnTo>
                        <a:pt x="0" y="3870"/>
                      </a:lnTo>
                      <a:lnTo>
                        <a:pt x="5171" y="15312"/>
                      </a:lnTo>
                      <a:cubicBezTo>
                        <a:pt x="5269" y="15541"/>
                        <a:pt x="5471" y="15650"/>
                        <a:pt x="5672" y="15650"/>
                      </a:cubicBezTo>
                      <a:cubicBezTo>
                        <a:pt x="5880" y="15650"/>
                        <a:pt x="6086" y="15533"/>
                        <a:pt x="6171" y="15312"/>
                      </a:cubicBezTo>
                      <a:lnTo>
                        <a:pt x="8073" y="10342"/>
                      </a:lnTo>
                      <a:cubicBezTo>
                        <a:pt x="8153" y="10128"/>
                        <a:pt x="8361" y="9979"/>
                        <a:pt x="8578" y="9979"/>
                      </a:cubicBezTo>
                      <a:cubicBezTo>
                        <a:pt x="8632" y="9979"/>
                        <a:pt x="8686" y="9988"/>
                        <a:pt x="8740" y="10008"/>
                      </a:cubicBezTo>
                      <a:lnTo>
                        <a:pt x="14611" y="11709"/>
                      </a:lnTo>
                      <a:cubicBezTo>
                        <a:pt x="14663" y="11724"/>
                        <a:pt x="14715" y="11731"/>
                        <a:pt x="14765" y="11731"/>
                      </a:cubicBezTo>
                      <a:cubicBezTo>
                        <a:pt x="15160" y="11731"/>
                        <a:pt x="15452" y="11294"/>
                        <a:pt x="15244" y="10909"/>
                      </a:cubicBezTo>
                      <a:lnTo>
                        <a:pt x="91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1492" name="Google Shape;1492;p45"/>
                <p:cNvSpPr/>
                <p:nvPr/>
              </p:nvSpPr>
              <p:spPr>
                <a:xfrm>
                  <a:off x="3313375" y="3138525"/>
                  <a:ext cx="305650" cy="34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6" h="13742" extrusionOk="0">
                      <a:moveTo>
                        <a:pt x="9907" y="0"/>
                      </a:moveTo>
                      <a:lnTo>
                        <a:pt x="0" y="734"/>
                      </a:lnTo>
                      <a:lnTo>
                        <a:pt x="1201" y="13243"/>
                      </a:lnTo>
                      <a:cubicBezTo>
                        <a:pt x="1222" y="13559"/>
                        <a:pt x="1482" y="13742"/>
                        <a:pt x="1746" y="13742"/>
                      </a:cubicBezTo>
                      <a:cubicBezTo>
                        <a:pt x="1901" y="13742"/>
                        <a:pt x="2058" y="13679"/>
                        <a:pt x="2169" y="13543"/>
                      </a:cubicBezTo>
                      <a:lnTo>
                        <a:pt x="5571" y="9474"/>
                      </a:lnTo>
                      <a:cubicBezTo>
                        <a:pt x="5668" y="9338"/>
                        <a:pt x="5822" y="9270"/>
                        <a:pt x="5980" y="9270"/>
                      </a:cubicBezTo>
                      <a:cubicBezTo>
                        <a:pt x="6093" y="9270"/>
                        <a:pt x="6208" y="9304"/>
                        <a:pt x="6305" y="9374"/>
                      </a:cubicBezTo>
                      <a:lnTo>
                        <a:pt x="11308" y="12876"/>
                      </a:lnTo>
                      <a:cubicBezTo>
                        <a:pt x="11409" y="12952"/>
                        <a:pt x="11519" y="12985"/>
                        <a:pt x="11625" y="12985"/>
                      </a:cubicBezTo>
                      <a:cubicBezTo>
                        <a:pt x="11940" y="12985"/>
                        <a:pt x="12226" y="12692"/>
                        <a:pt x="12176" y="12343"/>
                      </a:cubicBezTo>
                      <a:lnTo>
                        <a:pt x="990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</p:grpSp>
        </p:grpSp>
        <p:grpSp>
          <p:nvGrpSpPr>
            <p:cNvPr id="1493" name="Google Shape;1493;p45"/>
            <p:cNvGrpSpPr/>
            <p:nvPr/>
          </p:nvGrpSpPr>
          <p:grpSpPr>
            <a:xfrm>
              <a:off x="-186667" y="71201"/>
              <a:ext cx="4008593" cy="1647641"/>
              <a:chOff x="-191008" y="-79500"/>
              <a:chExt cx="4008593" cy="1647641"/>
            </a:xfrm>
          </p:grpSpPr>
          <p:sp>
            <p:nvSpPr>
              <p:cNvPr id="1494" name="Google Shape;1494;p45"/>
              <p:cNvSpPr txBox="1"/>
              <p:nvPr/>
            </p:nvSpPr>
            <p:spPr>
              <a:xfrm rot="161600">
                <a:off x="-181791" y="1129473"/>
                <a:ext cx="421365" cy="4003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+mn-lt"/>
                    <a:ea typeface="Lilita One"/>
                    <a:cs typeface="Lilita One"/>
                    <a:sym typeface="Lilita One"/>
                  </a:rPr>
                  <a:t>M</a:t>
                </a:r>
                <a:endParaRPr>
                  <a:solidFill>
                    <a:schemeClr val="lt1"/>
                  </a:solidFill>
                  <a:latin typeface="+mn-lt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495" name="Google Shape;1495;p45"/>
              <p:cNvSpPr txBox="1"/>
              <p:nvPr/>
            </p:nvSpPr>
            <p:spPr>
              <a:xfrm rot="-301257">
                <a:off x="359160" y="1150207"/>
                <a:ext cx="421618" cy="400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+mn-lt"/>
                    <a:ea typeface="Lilita One"/>
                    <a:cs typeface="Lilita One"/>
                    <a:sym typeface="Lilita One"/>
                  </a:rPr>
                  <a:t>S</a:t>
                </a:r>
                <a:endParaRPr>
                  <a:solidFill>
                    <a:schemeClr val="lt1"/>
                  </a:solidFill>
                  <a:latin typeface="+mn-lt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496" name="Google Shape;1496;p45"/>
              <p:cNvSpPr txBox="1"/>
              <p:nvPr/>
            </p:nvSpPr>
            <p:spPr>
              <a:xfrm rot="-727052">
                <a:off x="902765" y="1065650"/>
                <a:ext cx="421594" cy="4004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+mn-lt"/>
                    <a:ea typeface="Lilita One"/>
                    <a:cs typeface="Lilita One"/>
                    <a:sym typeface="Lilita One"/>
                  </a:rPr>
                  <a:t>I</a:t>
                </a:r>
                <a:endParaRPr>
                  <a:solidFill>
                    <a:schemeClr val="lt1"/>
                  </a:solidFill>
                  <a:latin typeface="+mn-lt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497" name="Google Shape;1497;p45"/>
              <p:cNvSpPr txBox="1"/>
              <p:nvPr/>
            </p:nvSpPr>
            <p:spPr>
              <a:xfrm rot="-890215">
                <a:off x="1457037" y="959706"/>
                <a:ext cx="421762" cy="400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+mn-lt"/>
                    <a:ea typeface="Lilita One"/>
                    <a:cs typeface="Lilita One"/>
                    <a:sym typeface="Lilita One"/>
                  </a:rPr>
                  <a:t>M</a:t>
                </a:r>
                <a:endParaRPr>
                  <a:solidFill>
                    <a:schemeClr val="lt1"/>
                  </a:solidFill>
                  <a:latin typeface="+mn-lt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498" name="Google Shape;1498;p45"/>
              <p:cNvSpPr txBox="1"/>
              <p:nvPr/>
            </p:nvSpPr>
            <p:spPr>
              <a:xfrm rot="-1055830">
                <a:off x="1953543" y="782189"/>
                <a:ext cx="421735" cy="400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+mn-lt"/>
                    <a:ea typeface="Lilita One"/>
                    <a:cs typeface="Lilita One"/>
                    <a:sym typeface="Lilita One"/>
                  </a:rPr>
                  <a:t>I</a:t>
                </a:r>
                <a:endParaRPr>
                  <a:solidFill>
                    <a:schemeClr val="lt1"/>
                  </a:solidFill>
                  <a:latin typeface="+mn-lt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499" name="Google Shape;1499;p45"/>
              <p:cNvSpPr txBox="1"/>
              <p:nvPr/>
            </p:nvSpPr>
            <p:spPr>
              <a:xfrm rot="-1685788">
                <a:off x="2433365" y="582887"/>
                <a:ext cx="421694" cy="4003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+mn-lt"/>
                    <a:ea typeface="Lilita One"/>
                    <a:cs typeface="Lilita One"/>
                    <a:sym typeface="Lilita One"/>
                  </a:rPr>
                  <a:t>T</a:t>
                </a:r>
                <a:endParaRPr>
                  <a:solidFill>
                    <a:schemeClr val="lt1"/>
                  </a:solidFill>
                  <a:latin typeface="+mn-lt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500" name="Google Shape;1500;p45"/>
              <p:cNvSpPr txBox="1"/>
              <p:nvPr/>
            </p:nvSpPr>
            <p:spPr>
              <a:xfrm rot="-2315388">
                <a:off x="2915720" y="306175"/>
                <a:ext cx="421810" cy="400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+mn-lt"/>
                    <a:ea typeface="Lilita One"/>
                    <a:cs typeface="Lilita One"/>
                    <a:sym typeface="Lilita One"/>
                  </a:rPr>
                  <a:t>P</a:t>
                </a:r>
                <a:endParaRPr>
                  <a:solidFill>
                    <a:schemeClr val="lt1"/>
                  </a:solidFill>
                  <a:latin typeface="+mn-lt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501" name="Google Shape;1501;p45"/>
              <p:cNvSpPr txBox="1"/>
              <p:nvPr/>
            </p:nvSpPr>
            <p:spPr>
              <a:xfrm rot="-2700000">
                <a:off x="3315876" y="10885"/>
                <a:ext cx="421718" cy="4009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+mn-lt"/>
                    <a:ea typeface="Lilita One"/>
                    <a:cs typeface="Lilita One"/>
                    <a:sym typeface="Lilita One"/>
                  </a:rPr>
                  <a:t>O</a:t>
                </a:r>
                <a:endParaRPr>
                  <a:solidFill>
                    <a:schemeClr val="lt1"/>
                  </a:solidFill>
                  <a:latin typeface="+mn-lt"/>
                  <a:ea typeface="Lilita One"/>
                  <a:cs typeface="Lilita One"/>
                  <a:sym typeface="Lilita One"/>
                </a:endParaRPr>
              </a:p>
            </p:txBody>
          </p:sp>
        </p:grpSp>
      </p:grpSp>
      <p:sp>
        <p:nvSpPr>
          <p:cNvPr id="1502" name="Google Shape;1502;p45"/>
          <p:cNvSpPr/>
          <p:nvPr/>
        </p:nvSpPr>
        <p:spPr>
          <a:xfrm>
            <a:off x="3219450" y="1918650"/>
            <a:ext cx="3066995" cy="79627"/>
          </a:xfrm>
          <a:custGeom>
            <a:avLst/>
            <a:gdLst/>
            <a:ahLst/>
            <a:cxnLst/>
            <a:rect l="l" t="t" r="r" b="b"/>
            <a:pathLst>
              <a:path w="101615" h="1965" extrusionOk="0">
                <a:moveTo>
                  <a:pt x="49390" y="0"/>
                </a:moveTo>
                <a:cubicBezTo>
                  <a:pt x="40259" y="0"/>
                  <a:pt x="31105" y="73"/>
                  <a:pt x="21972" y="249"/>
                </a:cubicBezTo>
                <a:cubicBezTo>
                  <a:pt x="14815" y="374"/>
                  <a:pt x="7408" y="123"/>
                  <a:pt x="251" y="1044"/>
                </a:cubicBezTo>
                <a:cubicBezTo>
                  <a:pt x="0" y="1086"/>
                  <a:pt x="84" y="1504"/>
                  <a:pt x="293" y="1504"/>
                </a:cubicBezTo>
                <a:cubicBezTo>
                  <a:pt x="2413" y="1669"/>
                  <a:pt x="4546" y="1726"/>
                  <a:pt x="6683" y="1726"/>
                </a:cubicBezTo>
                <a:cubicBezTo>
                  <a:pt x="11046" y="1726"/>
                  <a:pt x="15428" y="1490"/>
                  <a:pt x="19754" y="1462"/>
                </a:cubicBezTo>
                <a:cubicBezTo>
                  <a:pt x="26366" y="1379"/>
                  <a:pt x="32979" y="1337"/>
                  <a:pt x="39591" y="1295"/>
                </a:cubicBezTo>
                <a:cubicBezTo>
                  <a:pt x="41754" y="1288"/>
                  <a:pt x="43916" y="1284"/>
                  <a:pt x="46078" y="1284"/>
                </a:cubicBezTo>
                <a:cubicBezTo>
                  <a:pt x="56890" y="1284"/>
                  <a:pt x="67701" y="1372"/>
                  <a:pt x="78513" y="1546"/>
                </a:cubicBezTo>
                <a:cubicBezTo>
                  <a:pt x="85963" y="1672"/>
                  <a:pt x="93412" y="1923"/>
                  <a:pt x="100904" y="1964"/>
                </a:cubicBezTo>
                <a:cubicBezTo>
                  <a:pt x="101573" y="1964"/>
                  <a:pt x="101615" y="918"/>
                  <a:pt x="100904" y="918"/>
                </a:cubicBezTo>
                <a:cubicBezTo>
                  <a:pt x="87720" y="207"/>
                  <a:pt x="74495" y="123"/>
                  <a:pt x="61270" y="39"/>
                </a:cubicBezTo>
                <a:cubicBezTo>
                  <a:pt x="57317" y="14"/>
                  <a:pt x="53356" y="0"/>
                  <a:pt x="493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grpSp>
        <p:nvGrpSpPr>
          <p:cNvPr id="1503" name="Google Shape;1503;p45"/>
          <p:cNvGrpSpPr/>
          <p:nvPr/>
        </p:nvGrpSpPr>
        <p:grpSpPr>
          <a:xfrm rot="-583048">
            <a:off x="7849987" y="2190783"/>
            <a:ext cx="411837" cy="503809"/>
            <a:chOff x="8706268" y="2618724"/>
            <a:chExt cx="599776" cy="733718"/>
          </a:xfrm>
        </p:grpSpPr>
        <p:sp>
          <p:nvSpPr>
            <p:cNvPr id="1504" name="Google Shape;1504;p45"/>
            <p:cNvSpPr/>
            <p:nvPr/>
          </p:nvSpPr>
          <p:spPr>
            <a:xfrm rot="466287">
              <a:off x="8749234" y="2650386"/>
              <a:ext cx="513844" cy="670392"/>
            </a:xfrm>
            <a:custGeom>
              <a:avLst/>
              <a:gdLst/>
              <a:ahLst/>
              <a:cxnLst/>
              <a:rect l="l" t="t" r="r" b="b"/>
              <a:pathLst>
                <a:path w="27821" h="36297" extrusionOk="0">
                  <a:moveTo>
                    <a:pt x="13927" y="0"/>
                  </a:moveTo>
                  <a:cubicBezTo>
                    <a:pt x="13410" y="0"/>
                    <a:pt x="12893" y="200"/>
                    <a:pt x="12509" y="601"/>
                  </a:cubicBezTo>
                  <a:cubicBezTo>
                    <a:pt x="8973" y="4337"/>
                    <a:pt x="0" y="14678"/>
                    <a:pt x="667" y="23684"/>
                  </a:cubicBezTo>
                  <a:cubicBezTo>
                    <a:pt x="1520" y="35711"/>
                    <a:pt x="11751" y="36297"/>
                    <a:pt x="13639" y="36297"/>
                  </a:cubicBezTo>
                  <a:cubicBezTo>
                    <a:pt x="13746" y="36297"/>
                    <a:pt x="13827" y="36295"/>
                    <a:pt x="13877" y="36293"/>
                  </a:cubicBezTo>
                  <a:lnTo>
                    <a:pt x="13977" y="36293"/>
                  </a:lnTo>
                  <a:cubicBezTo>
                    <a:pt x="14027" y="36295"/>
                    <a:pt x="14107" y="36297"/>
                    <a:pt x="14214" y="36297"/>
                  </a:cubicBezTo>
                  <a:cubicBezTo>
                    <a:pt x="16099" y="36297"/>
                    <a:pt x="26302" y="35711"/>
                    <a:pt x="27186" y="23684"/>
                  </a:cubicBezTo>
                  <a:cubicBezTo>
                    <a:pt x="27820" y="14711"/>
                    <a:pt x="18880" y="4337"/>
                    <a:pt x="15344" y="601"/>
                  </a:cubicBezTo>
                  <a:cubicBezTo>
                    <a:pt x="14961" y="200"/>
                    <a:pt x="14444" y="0"/>
                    <a:pt x="13927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1505" name="Google Shape;1505;p45"/>
            <p:cNvGrpSpPr/>
            <p:nvPr/>
          </p:nvGrpSpPr>
          <p:grpSpPr>
            <a:xfrm rot="466287">
              <a:off x="8749234" y="2650386"/>
              <a:ext cx="513844" cy="670392"/>
              <a:chOff x="4405825" y="4301025"/>
              <a:chExt cx="695525" cy="907425"/>
            </a:xfrm>
          </p:grpSpPr>
          <p:sp>
            <p:nvSpPr>
              <p:cNvPr id="1506" name="Google Shape;1506;p45"/>
              <p:cNvSpPr/>
              <p:nvPr/>
            </p:nvSpPr>
            <p:spPr>
              <a:xfrm>
                <a:off x="4405825" y="4301025"/>
                <a:ext cx="695525" cy="907425"/>
              </a:xfrm>
              <a:custGeom>
                <a:avLst/>
                <a:gdLst/>
                <a:ahLst/>
                <a:cxnLst/>
                <a:rect l="l" t="t" r="r" b="b"/>
                <a:pathLst>
                  <a:path w="27821" h="36297" extrusionOk="0">
                    <a:moveTo>
                      <a:pt x="13927" y="0"/>
                    </a:moveTo>
                    <a:cubicBezTo>
                      <a:pt x="13410" y="0"/>
                      <a:pt x="12893" y="200"/>
                      <a:pt x="12509" y="601"/>
                    </a:cubicBezTo>
                    <a:cubicBezTo>
                      <a:pt x="8973" y="4337"/>
                      <a:pt x="0" y="14678"/>
                      <a:pt x="667" y="23684"/>
                    </a:cubicBezTo>
                    <a:cubicBezTo>
                      <a:pt x="1520" y="35711"/>
                      <a:pt x="11751" y="36297"/>
                      <a:pt x="13639" y="36297"/>
                    </a:cubicBezTo>
                    <a:cubicBezTo>
                      <a:pt x="13746" y="36297"/>
                      <a:pt x="13827" y="36295"/>
                      <a:pt x="13877" y="36293"/>
                    </a:cubicBezTo>
                    <a:lnTo>
                      <a:pt x="13977" y="36293"/>
                    </a:lnTo>
                    <a:cubicBezTo>
                      <a:pt x="14027" y="36295"/>
                      <a:pt x="14107" y="36297"/>
                      <a:pt x="14214" y="36297"/>
                    </a:cubicBezTo>
                    <a:cubicBezTo>
                      <a:pt x="16099" y="36297"/>
                      <a:pt x="26302" y="35711"/>
                      <a:pt x="27186" y="23684"/>
                    </a:cubicBezTo>
                    <a:cubicBezTo>
                      <a:pt x="27820" y="14711"/>
                      <a:pt x="18880" y="4337"/>
                      <a:pt x="15344" y="601"/>
                    </a:cubicBezTo>
                    <a:cubicBezTo>
                      <a:pt x="14961" y="200"/>
                      <a:pt x="14444" y="0"/>
                      <a:pt x="139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07" name="Google Shape;1507;p45"/>
              <p:cNvSpPr/>
              <p:nvPr/>
            </p:nvSpPr>
            <p:spPr>
              <a:xfrm>
                <a:off x="4532575" y="4653775"/>
                <a:ext cx="542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3804" extrusionOk="0">
                    <a:moveTo>
                      <a:pt x="734" y="0"/>
                    </a:moveTo>
                    <a:lnTo>
                      <a:pt x="0" y="434"/>
                    </a:lnTo>
                    <a:lnTo>
                      <a:pt x="1468" y="3803"/>
                    </a:lnTo>
                    <a:lnTo>
                      <a:pt x="2169" y="3269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08" name="Google Shape;1508;p45"/>
              <p:cNvSpPr/>
              <p:nvPr/>
            </p:nvSpPr>
            <p:spPr>
              <a:xfrm>
                <a:off x="4471700" y="4707975"/>
                <a:ext cx="75900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3304" extrusionOk="0">
                    <a:moveTo>
                      <a:pt x="567" y="1"/>
                    </a:moveTo>
                    <a:lnTo>
                      <a:pt x="0" y="634"/>
                    </a:lnTo>
                    <a:lnTo>
                      <a:pt x="2569" y="3303"/>
                    </a:lnTo>
                    <a:lnTo>
                      <a:pt x="3036" y="2536"/>
                    </a:lnTo>
                    <a:lnTo>
                      <a:pt x="5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09" name="Google Shape;1509;p45"/>
              <p:cNvSpPr/>
              <p:nvPr/>
            </p:nvSpPr>
            <p:spPr>
              <a:xfrm>
                <a:off x="4440000" y="4793050"/>
                <a:ext cx="8927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1769" extrusionOk="0">
                    <a:moveTo>
                      <a:pt x="134" y="0"/>
                    </a:moveTo>
                    <a:lnTo>
                      <a:pt x="1" y="834"/>
                    </a:lnTo>
                    <a:lnTo>
                      <a:pt x="3570" y="1768"/>
                    </a:lnTo>
                    <a:lnTo>
                      <a:pt x="3570" y="867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10" name="Google Shape;1510;p45"/>
              <p:cNvSpPr/>
              <p:nvPr/>
            </p:nvSpPr>
            <p:spPr>
              <a:xfrm>
                <a:off x="4920350" y="4670450"/>
                <a:ext cx="5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3804" extrusionOk="0">
                    <a:moveTo>
                      <a:pt x="1468" y="1"/>
                    </a:moveTo>
                    <a:lnTo>
                      <a:pt x="1" y="3236"/>
                    </a:lnTo>
                    <a:lnTo>
                      <a:pt x="734" y="3803"/>
                    </a:lnTo>
                    <a:lnTo>
                      <a:pt x="2202" y="401"/>
                    </a:lnTo>
                    <a:lnTo>
                      <a:pt x="14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11" name="Google Shape;1511;p45"/>
              <p:cNvSpPr/>
              <p:nvPr/>
            </p:nvSpPr>
            <p:spPr>
              <a:xfrm>
                <a:off x="4960375" y="4723825"/>
                <a:ext cx="75075" cy="82575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3303" extrusionOk="0">
                    <a:moveTo>
                      <a:pt x="2469" y="0"/>
                    </a:moveTo>
                    <a:lnTo>
                      <a:pt x="1" y="2536"/>
                    </a:lnTo>
                    <a:lnTo>
                      <a:pt x="468" y="3303"/>
                    </a:lnTo>
                    <a:lnTo>
                      <a:pt x="3003" y="634"/>
                    </a:lnTo>
                    <a:lnTo>
                      <a:pt x="24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12" name="Google Shape;1512;p45"/>
              <p:cNvSpPr/>
              <p:nvPr/>
            </p:nvSpPr>
            <p:spPr>
              <a:xfrm>
                <a:off x="4978725" y="4808875"/>
                <a:ext cx="89250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1803" extrusionOk="0">
                    <a:moveTo>
                      <a:pt x="3436" y="1"/>
                    </a:moveTo>
                    <a:lnTo>
                      <a:pt x="1" y="868"/>
                    </a:lnTo>
                    <a:lnTo>
                      <a:pt x="1" y="1802"/>
                    </a:lnTo>
                    <a:lnTo>
                      <a:pt x="3570" y="835"/>
                    </a:lnTo>
                    <a:lnTo>
                      <a:pt x="34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13" name="Google Shape;1513;p45"/>
              <p:cNvSpPr/>
              <p:nvPr/>
            </p:nvSpPr>
            <p:spPr>
              <a:xfrm>
                <a:off x="4872825" y="4734225"/>
                <a:ext cx="130100" cy="189775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7591" extrusionOk="0">
                    <a:moveTo>
                      <a:pt x="768" y="1"/>
                    </a:moveTo>
                    <a:cubicBezTo>
                      <a:pt x="557" y="1"/>
                      <a:pt x="345" y="18"/>
                      <a:pt x="134" y="51"/>
                    </a:cubicBezTo>
                    <a:cubicBezTo>
                      <a:pt x="0" y="952"/>
                      <a:pt x="0" y="1919"/>
                      <a:pt x="167" y="2820"/>
                    </a:cubicBezTo>
                    <a:cubicBezTo>
                      <a:pt x="634" y="4822"/>
                      <a:pt x="1868" y="6523"/>
                      <a:pt x="3636" y="7590"/>
                    </a:cubicBezTo>
                    <a:cubicBezTo>
                      <a:pt x="4470" y="6790"/>
                      <a:pt x="4970" y="5689"/>
                      <a:pt x="5104" y="4521"/>
                    </a:cubicBezTo>
                    <a:cubicBezTo>
                      <a:pt x="5204" y="3521"/>
                      <a:pt x="4937" y="2487"/>
                      <a:pt x="4337" y="1653"/>
                    </a:cubicBezTo>
                    <a:cubicBezTo>
                      <a:pt x="3903" y="1086"/>
                      <a:pt x="3269" y="652"/>
                      <a:pt x="2569" y="418"/>
                    </a:cubicBezTo>
                    <a:cubicBezTo>
                      <a:pt x="1996" y="145"/>
                      <a:pt x="1387" y="1"/>
                      <a:pt x="7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14" name="Google Shape;1514;p45"/>
              <p:cNvSpPr/>
              <p:nvPr/>
            </p:nvSpPr>
            <p:spPr>
              <a:xfrm>
                <a:off x="4780250" y="4735500"/>
                <a:ext cx="183500" cy="218250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8730" extrusionOk="0">
                    <a:moveTo>
                      <a:pt x="3837" y="0"/>
                    </a:moveTo>
                    <a:lnTo>
                      <a:pt x="3837" y="0"/>
                    </a:lnTo>
                    <a:cubicBezTo>
                      <a:pt x="3036" y="101"/>
                      <a:pt x="2269" y="434"/>
                      <a:pt x="1668" y="968"/>
                    </a:cubicBezTo>
                    <a:cubicBezTo>
                      <a:pt x="1001" y="1568"/>
                      <a:pt x="534" y="2335"/>
                      <a:pt x="334" y="3203"/>
                    </a:cubicBezTo>
                    <a:lnTo>
                      <a:pt x="367" y="3203"/>
                    </a:lnTo>
                    <a:cubicBezTo>
                      <a:pt x="1" y="5238"/>
                      <a:pt x="935" y="7272"/>
                      <a:pt x="2702" y="8306"/>
                    </a:cubicBezTo>
                    <a:cubicBezTo>
                      <a:pt x="3266" y="8588"/>
                      <a:pt x="3872" y="8729"/>
                      <a:pt x="4484" y="8729"/>
                    </a:cubicBezTo>
                    <a:cubicBezTo>
                      <a:pt x="4813" y="8729"/>
                      <a:pt x="5144" y="8688"/>
                      <a:pt x="5471" y="8607"/>
                    </a:cubicBezTo>
                    <a:cubicBezTo>
                      <a:pt x="6172" y="8406"/>
                      <a:pt x="6805" y="8040"/>
                      <a:pt x="7339" y="7539"/>
                    </a:cubicBezTo>
                    <a:cubicBezTo>
                      <a:pt x="5605" y="6472"/>
                      <a:pt x="4337" y="4771"/>
                      <a:pt x="3870" y="2769"/>
                    </a:cubicBezTo>
                    <a:cubicBezTo>
                      <a:pt x="3703" y="1868"/>
                      <a:pt x="3703" y="901"/>
                      <a:pt x="3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15" name="Google Shape;1515;p45"/>
              <p:cNvSpPr/>
              <p:nvPr/>
            </p:nvSpPr>
            <p:spPr>
              <a:xfrm>
                <a:off x="4596775" y="4724675"/>
                <a:ext cx="130125" cy="190150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7606" extrusionOk="0">
                    <a:moveTo>
                      <a:pt x="670" y="1"/>
                    </a:moveTo>
                    <a:cubicBezTo>
                      <a:pt x="492" y="1"/>
                      <a:pt x="313" y="12"/>
                      <a:pt x="134" y="33"/>
                    </a:cubicBezTo>
                    <a:cubicBezTo>
                      <a:pt x="1" y="967"/>
                      <a:pt x="1" y="1901"/>
                      <a:pt x="168" y="2835"/>
                    </a:cubicBezTo>
                    <a:cubicBezTo>
                      <a:pt x="635" y="4803"/>
                      <a:pt x="1869" y="6538"/>
                      <a:pt x="3637" y="7605"/>
                    </a:cubicBezTo>
                    <a:cubicBezTo>
                      <a:pt x="4471" y="6771"/>
                      <a:pt x="4971" y="5704"/>
                      <a:pt x="5105" y="4536"/>
                    </a:cubicBezTo>
                    <a:cubicBezTo>
                      <a:pt x="5205" y="3536"/>
                      <a:pt x="4938" y="2502"/>
                      <a:pt x="4337" y="1668"/>
                    </a:cubicBezTo>
                    <a:cubicBezTo>
                      <a:pt x="3904" y="1067"/>
                      <a:pt x="3270" y="634"/>
                      <a:pt x="2569" y="433"/>
                    </a:cubicBezTo>
                    <a:cubicBezTo>
                      <a:pt x="1967" y="145"/>
                      <a:pt x="1323" y="1"/>
                      <a:pt x="670" y="1"/>
                    </a:cubicBezTo>
                    <a:close/>
                  </a:path>
                </a:pathLst>
              </a:custGeom>
              <a:solidFill>
                <a:srgbClr val="372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16" name="Google Shape;1516;p45"/>
              <p:cNvSpPr/>
              <p:nvPr/>
            </p:nvSpPr>
            <p:spPr>
              <a:xfrm>
                <a:off x="4503375" y="4725500"/>
                <a:ext cx="184325" cy="219075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8763" extrusionOk="0">
                    <a:moveTo>
                      <a:pt x="3870" y="0"/>
                    </a:moveTo>
                    <a:lnTo>
                      <a:pt x="3870" y="0"/>
                    </a:lnTo>
                    <a:cubicBezTo>
                      <a:pt x="3070" y="134"/>
                      <a:pt x="2303" y="467"/>
                      <a:pt x="1702" y="1001"/>
                    </a:cubicBezTo>
                    <a:cubicBezTo>
                      <a:pt x="1035" y="1601"/>
                      <a:pt x="568" y="2369"/>
                      <a:pt x="368" y="3236"/>
                    </a:cubicBezTo>
                    <a:cubicBezTo>
                      <a:pt x="1" y="5271"/>
                      <a:pt x="935" y="7305"/>
                      <a:pt x="2736" y="8339"/>
                    </a:cubicBezTo>
                    <a:cubicBezTo>
                      <a:pt x="3278" y="8621"/>
                      <a:pt x="3891" y="8762"/>
                      <a:pt x="4501" y="8762"/>
                    </a:cubicBezTo>
                    <a:cubicBezTo>
                      <a:pt x="4829" y="8762"/>
                      <a:pt x="5156" y="8721"/>
                      <a:pt x="5472" y="8640"/>
                    </a:cubicBezTo>
                    <a:cubicBezTo>
                      <a:pt x="6205" y="8440"/>
                      <a:pt x="6839" y="8073"/>
                      <a:pt x="7373" y="7572"/>
                    </a:cubicBezTo>
                    <a:cubicBezTo>
                      <a:pt x="5605" y="6505"/>
                      <a:pt x="4371" y="4770"/>
                      <a:pt x="3904" y="2802"/>
                    </a:cubicBezTo>
                    <a:cubicBezTo>
                      <a:pt x="3737" y="1868"/>
                      <a:pt x="3737" y="934"/>
                      <a:pt x="38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17" name="Google Shape;1517;p45"/>
              <p:cNvSpPr/>
              <p:nvPr/>
            </p:nvSpPr>
            <p:spPr>
              <a:xfrm>
                <a:off x="4711750" y="4930850"/>
                <a:ext cx="78375" cy="83775"/>
              </a:xfrm>
              <a:custGeom>
                <a:avLst/>
                <a:gdLst/>
                <a:ahLst/>
                <a:cxnLst/>
                <a:rect l="l" t="t" r="r" b="b"/>
                <a:pathLst>
                  <a:path w="3135" h="3351" extrusionOk="0">
                    <a:moveTo>
                      <a:pt x="268" y="0"/>
                    </a:moveTo>
                    <a:cubicBezTo>
                      <a:pt x="134" y="0"/>
                      <a:pt x="1" y="104"/>
                      <a:pt x="39" y="292"/>
                    </a:cubicBezTo>
                    <a:cubicBezTo>
                      <a:pt x="105" y="826"/>
                      <a:pt x="239" y="1360"/>
                      <a:pt x="406" y="1860"/>
                    </a:cubicBezTo>
                    <a:cubicBezTo>
                      <a:pt x="472" y="2127"/>
                      <a:pt x="572" y="2360"/>
                      <a:pt x="706" y="2594"/>
                    </a:cubicBezTo>
                    <a:cubicBezTo>
                      <a:pt x="806" y="2827"/>
                      <a:pt x="973" y="3061"/>
                      <a:pt x="1173" y="3228"/>
                    </a:cubicBezTo>
                    <a:cubicBezTo>
                      <a:pt x="1291" y="3314"/>
                      <a:pt x="1405" y="3351"/>
                      <a:pt x="1513" y="3351"/>
                    </a:cubicBezTo>
                    <a:cubicBezTo>
                      <a:pt x="1864" y="3351"/>
                      <a:pt x="2154" y="2967"/>
                      <a:pt x="2307" y="2661"/>
                    </a:cubicBezTo>
                    <a:cubicBezTo>
                      <a:pt x="2607" y="2127"/>
                      <a:pt x="2874" y="1526"/>
                      <a:pt x="3074" y="926"/>
                    </a:cubicBezTo>
                    <a:cubicBezTo>
                      <a:pt x="3135" y="744"/>
                      <a:pt x="2987" y="623"/>
                      <a:pt x="2839" y="623"/>
                    </a:cubicBezTo>
                    <a:cubicBezTo>
                      <a:pt x="2743" y="623"/>
                      <a:pt x="2647" y="674"/>
                      <a:pt x="2607" y="793"/>
                    </a:cubicBezTo>
                    <a:cubicBezTo>
                      <a:pt x="2440" y="1293"/>
                      <a:pt x="2240" y="1760"/>
                      <a:pt x="2007" y="2260"/>
                    </a:cubicBezTo>
                    <a:cubicBezTo>
                      <a:pt x="1907" y="2427"/>
                      <a:pt x="1807" y="2627"/>
                      <a:pt x="1673" y="2761"/>
                    </a:cubicBezTo>
                    <a:cubicBezTo>
                      <a:pt x="1611" y="2823"/>
                      <a:pt x="1562" y="2848"/>
                      <a:pt x="1521" y="2848"/>
                    </a:cubicBezTo>
                    <a:cubicBezTo>
                      <a:pt x="1452" y="2848"/>
                      <a:pt x="1402" y="2778"/>
                      <a:pt x="1340" y="2694"/>
                    </a:cubicBezTo>
                    <a:cubicBezTo>
                      <a:pt x="806" y="1960"/>
                      <a:pt x="639" y="1026"/>
                      <a:pt x="506" y="192"/>
                    </a:cubicBezTo>
                    <a:cubicBezTo>
                      <a:pt x="477" y="62"/>
                      <a:pt x="372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18" name="Google Shape;1518;p45"/>
              <p:cNvSpPr/>
              <p:nvPr/>
            </p:nvSpPr>
            <p:spPr>
              <a:xfrm>
                <a:off x="4841950" y="4971000"/>
                <a:ext cx="130975" cy="84200"/>
              </a:xfrm>
              <a:custGeom>
                <a:avLst/>
                <a:gdLst/>
                <a:ahLst/>
                <a:cxnLst/>
                <a:rect l="l" t="t" r="r" b="b"/>
                <a:pathLst>
                  <a:path w="5239" h="3368" extrusionOk="0">
                    <a:moveTo>
                      <a:pt x="3089" y="1"/>
                    </a:moveTo>
                    <a:cubicBezTo>
                      <a:pt x="2983" y="1"/>
                      <a:pt x="2876" y="7"/>
                      <a:pt x="2770" y="21"/>
                    </a:cubicBezTo>
                    <a:cubicBezTo>
                      <a:pt x="2603" y="21"/>
                      <a:pt x="2436" y="54"/>
                      <a:pt x="2303" y="54"/>
                    </a:cubicBezTo>
                    <a:cubicBezTo>
                      <a:pt x="1969" y="54"/>
                      <a:pt x="1669" y="87"/>
                      <a:pt x="1369" y="187"/>
                    </a:cubicBezTo>
                    <a:cubicBezTo>
                      <a:pt x="868" y="321"/>
                      <a:pt x="435" y="654"/>
                      <a:pt x="201" y="1121"/>
                    </a:cubicBezTo>
                    <a:cubicBezTo>
                      <a:pt x="1" y="1555"/>
                      <a:pt x="34" y="2022"/>
                      <a:pt x="268" y="2422"/>
                    </a:cubicBezTo>
                    <a:cubicBezTo>
                      <a:pt x="535" y="2789"/>
                      <a:pt x="935" y="3056"/>
                      <a:pt x="1369" y="3189"/>
                    </a:cubicBezTo>
                    <a:cubicBezTo>
                      <a:pt x="1782" y="3319"/>
                      <a:pt x="2196" y="3368"/>
                      <a:pt x="2625" y="3368"/>
                    </a:cubicBezTo>
                    <a:cubicBezTo>
                      <a:pt x="2750" y="3368"/>
                      <a:pt x="2876" y="3364"/>
                      <a:pt x="3003" y="3356"/>
                    </a:cubicBezTo>
                    <a:cubicBezTo>
                      <a:pt x="3537" y="3290"/>
                      <a:pt x="4037" y="3123"/>
                      <a:pt x="4471" y="2789"/>
                    </a:cubicBezTo>
                    <a:cubicBezTo>
                      <a:pt x="5238" y="2122"/>
                      <a:pt x="5171" y="888"/>
                      <a:pt x="4304" y="321"/>
                    </a:cubicBezTo>
                    <a:cubicBezTo>
                      <a:pt x="3930" y="107"/>
                      <a:pt x="3514" y="1"/>
                      <a:pt x="30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19" name="Google Shape;1519;p45"/>
              <p:cNvSpPr/>
              <p:nvPr/>
            </p:nvSpPr>
            <p:spPr>
              <a:xfrm>
                <a:off x="4530900" y="4961825"/>
                <a:ext cx="13095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356" extrusionOk="0">
                    <a:moveTo>
                      <a:pt x="3089" y="1"/>
                    </a:moveTo>
                    <a:cubicBezTo>
                      <a:pt x="2983" y="1"/>
                      <a:pt x="2876" y="7"/>
                      <a:pt x="2769" y="21"/>
                    </a:cubicBezTo>
                    <a:cubicBezTo>
                      <a:pt x="2603" y="21"/>
                      <a:pt x="2469" y="21"/>
                      <a:pt x="2302" y="54"/>
                    </a:cubicBezTo>
                    <a:cubicBezTo>
                      <a:pt x="2002" y="54"/>
                      <a:pt x="1669" y="87"/>
                      <a:pt x="1402" y="154"/>
                    </a:cubicBezTo>
                    <a:cubicBezTo>
                      <a:pt x="868" y="287"/>
                      <a:pt x="468" y="654"/>
                      <a:pt x="234" y="1121"/>
                    </a:cubicBezTo>
                    <a:cubicBezTo>
                      <a:pt x="1" y="1522"/>
                      <a:pt x="34" y="2022"/>
                      <a:pt x="301" y="2422"/>
                    </a:cubicBezTo>
                    <a:cubicBezTo>
                      <a:pt x="568" y="2789"/>
                      <a:pt x="935" y="3056"/>
                      <a:pt x="1402" y="3190"/>
                    </a:cubicBezTo>
                    <a:cubicBezTo>
                      <a:pt x="1744" y="3304"/>
                      <a:pt x="2117" y="3355"/>
                      <a:pt x="2489" y="3355"/>
                    </a:cubicBezTo>
                    <a:cubicBezTo>
                      <a:pt x="2662" y="3355"/>
                      <a:pt x="2834" y="3344"/>
                      <a:pt x="3003" y="3323"/>
                    </a:cubicBezTo>
                    <a:cubicBezTo>
                      <a:pt x="3537" y="3290"/>
                      <a:pt x="4037" y="3089"/>
                      <a:pt x="4471" y="2789"/>
                    </a:cubicBezTo>
                    <a:cubicBezTo>
                      <a:pt x="5238" y="2122"/>
                      <a:pt x="5171" y="888"/>
                      <a:pt x="4337" y="321"/>
                    </a:cubicBezTo>
                    <a:cubicBezTo>
                      <a:pt x="3937" y="107"/>
                      <a:pt x="3515" y="1"/>
                      <a:pt x="30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</p:grpSp>
      <p:grpSp>
        <p:nvGrpSpPr>
          <p:cNvPr id="1520" name="Google Shape;1520;p45"/>
          <p:cNvGrpSpPr/>
          <p:nvPr/>
        </p:nvGrpSpPr>
        <p:grpSpPr>
          <a:xfrm rot="457106">
            <a:off x="7329166" y="2964122"/>
            <a:ext cx="550066" cy="640130"/>
            <a:chOff x="6722372" y="3249541"/>
            <a:chExt cx="909290" cy="1058171"/>
          </a:xfrm>
        </p:grpSpPr>
        <p:sp>
          <p:nvSpPr>
            <p:cNvPr id="1521" name="Google Shape;1521;p45"/>
            <p:cNvSpPr/>
            <p:nvPr/>
          </p:nvSpPr>
          <p:spPr>
            <a:xfrm rot="-912714">
              <a:off x="6829241" y="3324896"/>
              <a:ext cx="695552" cy="907461"/>
            </a:xfrm>
            <a:custGeom>
              <a:avLst/>
              <a:gdLst/>
              <a:ahLst/>
              <a:cxnLst/>
              <a:rect l="l" t="t" r="r" b="b"/>
              <a:pathLst>
                <a:path w="27821" h="36297" extrusionOk="0">
                  <a:moveTo>
                    <a:pt x="13910" y="0"/>
                  </a:moveTo>
                  <a:cubicBezTo>
                    <a:pt x="13402" y="0"/>
                    <a:pt x="12893" y="200"/>
                    <a:pt x="12509" y="601"/>
                  </a:cubicBezTo>
                  <a:cubicBezTo>
                    <a:pt x="8940" y="4337"/>
                    <a:pt x="0" y="14678"/>
                    <a:pt x="634" y="23684"/>
                  </a:cubicBezTo>
                  <a:cubicBezTo>
                    <a:pt x="1518" y="35711"/>
                    <a:pt x="11721" y="36297"/>
                    <a:pt x="13606" y="36297"/>
                  </a:cubicBezTo>
                  <a:cubicBezTo>
                    <a:pt x="13713" y="36297"/>
                    <a:pt x="13793" y="36295"/>
                    <a:pt x="13843" y="36293"/>
                  </a:cubicBezTo>
                  <a:lnTo>
                    <a:pt x="13977" y="36293"/>
                  </a:lnTo>
                  <a:cubicBezTo>
                    <a:pt x="14027" y="36295"/>
                    <a:pt x="14107" y="36297"/>
                    <a:pt x="14214" y="36297"/>
                  </a:cubicBezTo>
                  <a:cubicBezTo>
                    <a:pt x="16099" y="36297"/>
                    <a:pt x="26303" y="35711"/>
                    <a:pt x="27186" y="23684"/>
                  </a:cubicBezTo>
                  <a:cubicBezTo>
                    <a:pt x="27820" y="14711"/>
                    <a:pt x="18847" y="4337"/>
                    <a:pt x="15311" y="601"/>
                  </a:cubicBezTo>
                  <a:cubicBezTo>
                    <a:pt x="14928" y="200"/>
                    <a:pt x="14419" y="0"/>
                    <a:pt x="13910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1522" name="Google Shape;1522;p45"/>
            <p:cNvGrpSpPr/>
            <p:nvPr/>
          </p:nvGrpSpPr>
          <p:grpSpPr>
            <a:xfrm rot="-912714">
              <a:off x="6829241" y="3324896"/>
              <a:ext cx="695552" cy="907461"/>
              <a:chOff x="5494100" y="4301025"/>
              <a:chExt cx="695525" cy="907425"/>
            </a:xfrm>
          </p:grpSpPr>
          <p:sp>
            <p:nvSpPr>
              <p:cNvPr id="1523" name="Google Shape;1523;p45"/>
              <p:cNvSpPr/>
              <p:nvPr/>
            </p:nvSpPr>
            <p:spPr>
              <a:xfrm>
                <a:off x="5494100" y="4301025"/>
                <a:ext cx="695525" cy="907425"/>
              </a:xfrm>
              <a:custGeom>
                <a:avLst/>
                <a:gdLst/>
                <a:ahLst/>
                <a:cxnLst/>
                <a:rect l="l" t="t" r="r" b="b"/>
                <a:pathLst>
                  <a:path w="27821" h="36297" extrusionOk="0">
                    <a:moveTo>
                      <a:pt x="13910" y="0"/>
                    </a:moveTo>
                    <a:cubicBezTo>
                      <a:pt x="13402" y="0"/>
                      <a:pt x="12893" y="200"/>
                      <a:pt x="12509" y="601"/>
                    </a:cubicBezTo>
                    <a:cubicBezTo>
                      <a:pt x="8940" y="4337"/>
                      <a:pt x="0" y="14678"/>
                      <a:pt x="634" y="23684"/>
                    </a:cubicBezTo>
                    <a:cubicBezTo>
                      <a:pt x="1518" y="35711"/>
                      <a:pt x="11721" y="36297"/>
                      <a:pt x="13606" y="36297"/>
                    </a:cubicBezTo>
                    <a:cubicBezTo>
                      <a:pt x="13713" y="36297"/>
                      <a:pt x="13793" y="36295"/>
                      <a:pt x="13843" y="36293"/>
                    </a:cubicBezTo>
                    <a:lnTo>
                      <a:pt x="13977" y="36293"/>
                    </a:lnTo>
                    <a:cubicBezTo>
                      <a:pt x="14027" y="36295"/>
                      <a:pt x="14107" y="36297"/>
                      <a:pt x="14214" y="36297"/>
                    </a:cubicBezTo>
                    <a:cubicBezTo>
                      <a:pt x="16099" y="36297"/>
                      <a:pt x="26303" y="35711"/>
                      <a:pt x="27186" y="23684"/>
                    </a:cubicBezTo>
                    <a:cubicBezTo>
                      <a:pt x="27820" y="14711"/>
                      <a:pt x="18847" y="4337"/>
                      <a:pt x="15311" y="601"/>
                    </a:cubicBezTo>
                    <a:cubicBezTo>
                      <a:pt x="14928" y="200"/>
                      <a:pt x="14419" y="0"/>
                      <a:pt x="13910" y="0"/>
                    </a:cubicBezTo>
                    <a:close/>
                  </a:path>
                </a:pathLst>
              </a:custGeom>
              <a:solidFill>
                <a:srgbClr val="FAE7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24" name="Google Shape;1524;p45"/>
              <p:cNvSpPr/>
              <p:nvPr/>
            </p:nvSpPr>
            <p:spPr>
              <a:xfrm>
                <a:off x="5804325" y="4877250"/>
                <a:ext cx="82175" cy="78025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121" extrusionOk="0">
                    <a:moveTo>
                      <a:pt x="323" y="1"/>
                    </a:moveTo>
                    <a:cubicBezTo>
                      <a:pt x="204" y="1"/>
                      <a:pt x="83" y="76"/>
                      <a:pt x="67" y="235"/>
                    </a:cubicBezTo>
                    <a:cubicBezTo>
                      <a:pt x="0" y="868"/>
                      <a:pt x="0" y="1502"/>
                      <a:pt x="67" y="2136"/>
                    </a:cubicBezTo>
                    <a:cubicBezTo>
                      <a:pt x="128" y="2531"/>
                      <a:pt x="272" y="3121"/>
                      <a:pt x="752" y="3121"/>
                    </a:cubicBezTo>
                    <a:cubicBezTo>
                      <a:pt x="798" y="3121"/>
                      <a:pt x="848" y="3115"/>
                      <a:pt x="901" y="3103"/>
                    </a:cubicBezTo>
                    <a:cubicBezTo>
                      <a:pt x="1134" y="3003"/>
                      <a:pt x="1401" y="2870"/>
                      <a:pt x="1601" y="2670"/>
                    </a:cubicBezTo>
                    <a:cubicBezTo>
                      <a:pt x="1801" y="2536"/>
                      <a:pt x="2002" y="2336"/>
                      <a:pt x="2168" y="2136"/>
                    </a:cubicBezTo>
                    <a:cubicBezTo>
                      <a:pt x="2535" y="1736"/>
                      <a:pt x="2869" y="1269"/>
                      <a:pt x="3169" y="835"/>
                    </a:cubicBezTo>
                    <a:cubicBezTo>
                      <a:pt x="3287" y="646"/>
                      <a:pt x="3121" y="458"/>
                      <a:pt x="2955" y="458"/>
                    </a:cubicBezTo>
                    <a:cubicBezTo>
                      <a:pt x="2887" y="458"/>
                      <a:pt x="2818" y="490"/>
                      <a:pt x="2769" y="568"/>
                    </a:cubicBezTo>
                    <a:cubicBezTo>
                      <a:pt x="2268" y="1302"/>
                      <a:pt x="1768" y="2069"/>
                      <a:pt x="1001" y="2536"/>
                    </a:cubicBezTo>
                    <a:cubicBezTo>
                      <a:pt x="917" y="2586"/>
                      <a:pt x="851" y="2628"/>
                      <a:pt x="797" y="2628"/>
                    </a:cubicBezTo>
                    <a:cubicBezTo>
                      <a:pt x="742" y="2628"/>
                      <a:pt x="701" y="2586"/>
                      <a:pt x="667" y="2470"/>
                    </a:cubicBezTo>
                    <a:cubicBezTo>
                      <a:pt x="601" y="2269"/>
                      <a:pt x="567" y="2069"/>
                      <a:pt x="567" y="1869"/>
                    </a:cubicBezTo>
                    <a:cubicBezTo>
                      <a:pt x="500" y="1335"/>
                      <a:pt x="500" y="802"/>
                      <a:pt x="567" y="268"/>
                    </a:cubicBezTo>
                    <a:cubicBezTo>
                      <a:pt x="585" y="93"/>
                      <a:pt x="455" y="1"/>
                      <a:pt x="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25" name="Google Shape;1525;p45"/>
              <p:cNvSpPr/>
              <p:nvPr/>
            </p:nvSpPr>
            <p:spPr>
              <a:xfrm>
                <a:off x="5621675" y="4920125"/>
                <a:ext cx="1326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3383" extrusionOk="0">
                    <a:moveTo>
                      <a:pt x="2176" y="0"/>
                    </a:moveTo>
                    <a:cubicBezTo>
                      <a:pt x="1752" y="0"/>
                      <a:pt x="1333" y="102"/>
                      <a:pt x="935" y="288"/>
                    </a:cubicBezTo>
                    <a:cubicBezTo>
                      <a:pt x="68" y="888"/>
                      <a:pt x="1" y="2122"/>
                      <a:pt x="801" y="2789"/>
                    </a:cubicBezTo>
                    <a:cubicBezTo>
                      <a:pt x="1235" y="3123"/>
                      <a:pt x="1735" y="3323"/>
                      <a:pt x="2269" y="3356"/>
                    </a:cubicBezTo>
                    <a:cubicBezTo>
                      <a:pt x="2416" y="3374"/>
                      <a:pt x="2560" y="3382"/>
                      <a:pt x="2703" y="3382"/>
                    </a:cubicBezTo>
                    <a:cubicBezTo>
                      <a:pt x="3112" y="3382"/>
                      <a:pt x="3508" y="3313"/>
                      <a:pt x="3904" y="3190"/>
                    </a:cubicBezTo>
                    <a:cubicBezTo>
                      <a:pt x="4337" y="3056"/>
                      <a:pt x="4738" y="2789"/>
                      <a:pt x="5004" y="2422"/>
                    </a:cubicBezTo>
                    <a:cubicBezTo>
                      <a:pt x="5271" y="2022"/>
                      <a:pt x="5305" y="1522"/>
                      <a:pt x="5071" y="1122"/>
                    </a:cubicBezTo>
                    <a:cubicBezTo>
                      <a:pt x="4838" y="655"/>
                      <a:pt x="4404" y="288"/>
                      <a:pt x="3904" y="154"/>
                    </a:cubicBezTo>
                    <a:cubicBezTo>
                      <a:pt x="3679" y="79"/>
                      <a:pt x="3453" y="42"/>
                      <a:pt x="3228" y="42"/>
                    </a:cubicBezTo>
                    <a:cubicBezTo>
                      <a:pt x="3153" y="42"/>
                      <a:pt x="3078" y="46"/>
                      <a:pt x="3003" y="54"/>
                    </a:cubicBezTo>
                    <a:cubicBezTo>
                      <a:pt x="2836" y="21"/>
                      <a:pt x="2669" y="21"/>
                      <a:pt x="2503" y="21"/>
                    </a:cubicBezTo>
                    <a:cubicBezTo>
                      <a:pt x="2394" y="7"/>
                      <a:pt x="2285" y="0"/>
                      <a:pt x="2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26" name="Google Shape;1526;p45"/>
              <p:cNvSpPr/>
              <p:nvPr/>
            </p:nvSpPr>
            <p:spPr>
              <a:xfrm>
                <a:off x="5934400" y="4910125"/>
                <a:ext cx="131800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3416" extrusionOk="0">
                    <a:moveTo>
                      <a:pt x="2183" y="0"/>
                    </a:moveTo>
                    <a:cubicBezTo>
                      <a:pt x="1757" y="0"/>
                      <a:pt x="1335" y="107"/>
                      <a:pt x="935" y="321"/>
                    </a:cubicBezTo>
                    <a:cubicBezTo>
                      <a:pt x="68" y="888"/>
                      <a:pt x="1" y="2155"/>
                      <a:pt x="801" y="2822"/>
                    </a:cubicBezTo>
                    <a:cubicBezTo>
                      <a:pt x="1235" y="3156"/>
                      <a:pt x="1735" y="3356"/>
                      <a:pt x="2269" y="3390"/>
                    </a:cubicBezTo>
                    <a:cubicBezTo>
                      <a:pt x="2407" y="3407"/>
                      <a:pt x="2547" y="3415"/>
                      <a:pt x="2688" y="3415"/>
                    </a:cubicBezTo>
                    <a:cubicBezTo>
                      <a:pt x="3094" y="3415"/>
                      <a:pt x="3508" y="3346"/>
                      <a:pt x="3904" y="3223"/>
                    </a:cubicBezTo>
                    <a:cubicBezTo>
                      <a:pt x="4337" y="3089"/>
                      <a:pt x="4738" y="2822"/>
                      <a:pt x="5004" y="2456"/>
                    </a:cubicBezTo>
                    <a:cubicBezTo>
                      <a:pt x="5271" y="2055"/>
                      <a:pt x="5271" y="1555"/>
                      <a:pt x="5071" y="1155"/>
                    </a:cubicBezTo>
                    <a:cubicBezTo>
                      <a:pt x="4838" y="654"/>
                      <a:pt x="4404" y="321"/>
                      <a:pt x="3904" y="187"/>
                    </a:cubicBezTo>
                    <a:cubicBezTo>
                      <a:pt x="3603" y="87"/>
                      <a:pt x="3303" y="54"/>
                      <a:pt x="2970" y="54"/>
                    </a:cubicBezTo>
                    <a:cubicBezTo>
                      <a:pt x="2836" y="54"/>
                      <a:pt x="2669" y="20"/>
                      <a:pt x="2503" y="20"/>
                    </a:cubicBezTo>
                    <a:cubicBezTo>
                      <a:pt x="2396" y="7"/>
                      <a:pt x="2289" y="0"/>
                      <a:pt x="21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27" name="Google Shape;1527;p45"/>
              <p:cNvSpPr/>
              <p:nvPr/>
            </p:nvSpPr>
            <p:spPr>
              <a:xfrm>
                <a:off x="5628475" y="4746475"/>
                <a:ext cx="135825" cy="12795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5118" extrusionOk="0">
                    <a:moveTo>
                      <a:pt x="378" y="1"/>
                    </a:moveTo>
                    <a:cubicBezTo>
                      <a:pt x="98" y="1"/>
                      <a:pt x="5" y="511"/>
                      <a:pt x="329" y="629"/>
                    </a:cubicBezTo>
                    <a:cubicBezTo>
                      <a:pt x="1163" y="929"/>
                      <a:pt x="1997" y="1229"/>
                      <a:pt x="2831" y="1563"/>
                    </a:cubicBezTo>
                    <a:lnTo>
                      <a:pt x="4099" y="2030"/>
                    </a:lnTo>
                    <a:cubicBezTo>
                      <a:pt x="4232" y="2097"/>
                      <a:pt x="4833" y="2230"/>
                      <a:pt x="4732" y="2430"/>
                    </a:cubicBezTo>
                    <a:cubicBezTo>
                      <a:pt x="4632" y="2564"/>
                      <a:pt x="4499" y="2664"/>
                      <a:pt x="4366" y="2730"/>
                    </a:cubicBezTo>
                    <a:cubicBezTo>
                      <a:pt x="4199" y="2830"/>
                      <a:pt x="3999" y="2897"/>
                      <a:pt x="3832" y="2997"/>
                    </a:cubicBezTo>
                    <a:cubicBezTo>
                      <a:pt x="3465" y="3197"/>
                      <a:pt x="3065" y="3364"/>
                      <a:pt x="2698" y="3564"/>
                    </a:cubicBezTo>
                    <a:cubicBezTo>
                      <a:pt x="1930" y="3898"/>
                      <a:pt x="1163" y="4198"/>
                      <a:pt x="363" y="4465"/>
                    </a:cubicBezTo>
                    <a:cubicBezTo>
                      <a:pt x="0" y="4586"/>
                      <a:pt x="103" y="5117"/>
                      <a:pt x="423" y="5117"/>
                    </a:cubicBezTo>
                    <a:cubicBezTo>
                      <a:pt x="456" y="5117"/>
                      <a:pt x="492" y="5111"/>
                      <a:pt x="529" y="5099"/>
                    </a:cubicBezTo>
                    <a:cubicBezTo>
                      <a:pt x="1964" y="4598"/>
                      <a:pt x="3331" y="3998"/>
                      <a:pt x="4666" y="3297"/>
                    </a:cubicBezTo>
                    <a:cubicBezTo>
                      <a:pt x="4966" y="3164"/>
                      <a:pt x="5199" y="2931"/>
                      <a:pt x="5333" y="2630"/>
                    </a:cubicBezTo>
                    <a:cubicBezTo>
                      <a:pt x="5433" y="2330"/>
                      <a:pt x="5333" y="1997"/>
                      <a:pt x="5099" y="1796"/>
                    </a:cubicBezTo>
                    <a:cubicBezTo>
                      <a:pt x="4833" y="1630"/>
                      <a:pt x="4499" y="1463"/>
                      <a:pt x="4199" y="1396"/>
                    </a:cubicBezTo>
                    <a:lnTo>
                      <a:pt x="3098" y="962"/>
                    </a:lnTo>
                    <a:cubicBezTo>
                      <a:pt x="2231" y="662"/>
                      <a:pt x="1363" y="329"/>
                      <a:pt x="496" y="28"/>
                    </a:cubicBezTo>
                    <a:cubicBezTo>
                      <a:pt x="454" y="9"/>
                      <a:pt x="414" y="1"/>
                      <a:pt x="3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28" name="Google Shape;1528;p45"/>
              <p:cNvSpPr/>
              <p:nvPr/>
            </p:nvSpPr>
            <p:spPr>
              <a:xfrm>
                <a:off x="5936075" y="4732250"/>
                <a:ext cx="138975" cy="128525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5141" extrusionOk="0">
                    <a:moveTo>
                      <a:pt x="5040" y="0"/>
                    </a:moveTo>
                    <a:cubicBezTo>
                      <a:pt x="4996" y="0"/>
                      <a:pt x="4950" y="9"/>
                      <a:pt x="4904" y="30"/>
                    </a:cubicBezTo>
                    <a:lnTo>
                      <a:pt x="2803" y="998"/>
                    </a:lnTo>
                    <a:cubicBezTo>
                      <a:pt x="2169" y="1265"/>
                      <a:pt x="1535" y="1598"/>
                      <a:pt x="935" y="1932"/>
                    </a:cubicBezTo>
                    <a:cubicBezTo>
                      <a:pt x="634" y="2065"/>
                      <a:pt x="368" y="2265"/>
                      <a:pt x="167" y="2532"/>
                    </a:cubicBezTo>
                    <a:cubicBezTo>
                      <a:pt x="1" y="2799"/>
                      <a:pt x="34" y="3133"/>
                      <a:pt x="267" y="3366"/>
                    </a:cubicBezTo>
                    <a:cubicBezTo>
                      <a:pt x="501" y="3566"/>
                      <a:pt x="768" y="3700"/>
                      <a:pt x="1068" y="3766"/>
                    </a:cubicBezTo>
                    <a:lnTo>
                      <a:pt x="2102" y="4200"/>
                    </a:lnTo>
                    <a:lnTo>
                      <a:pt x="4504" y="5134"/>
                    </a:lnTo>
                    <a:cubicBezTo>
                      <a:pt x="4525" y="5138"/>
                      <a:pt x="4547" y="5140"/>
                      <a:pt x="4568" y="5140"/>
                    </a:cubicBezTo>
                    <a:cubicBezTo>
                      <a:pt x="4712" y="5140"/>
                      <a:pt x="4846" y="5046"/>
                      <a:pt x="4904" y="4901"/>
                    </a:cubicBezTo>
                    <a:cubicBezTo>
                      <a:pt x="4937" y="4734"/>
                      <a:pt x="4837" y="4567"/>
                      <a:pt x="4671" y="4500"/>
                    </a:cubicBezTo>
                    <a:lnTo>
                      <a:pt x="2269" y="3600"/>
                    </a:lnTo>
                    <a:lnTo>
                      <a:pt x="1135" y="3133"/>
                    </a:lnTo>
                    <a:cubicBezTo>
                      <a:pt x="1001" y="3066"/>
                      <a:pt x="868" y="3033"/>
                      <a:pt x="768" y="2932"/>
                    </a:cubicBezTo>
                    <a:cubicBezTo>
                      <a:pt x="734" y="2899"/>
                      <a:pt x="734" y="2866"/>
                      <a:pt x="701" y="2866"/>
                    </a:cubicBezTo>
                    <a:cubicBezTo>
                      <a:pt x="768" y="2832"/>
                      <a:pt x="801" y="2766"/>
                      <a:pt x="868" y="2732"/>
                    </a:cubicBezTo>
                    <a:cubicBezTo>
                      <a:pt x="1502" y="2299"/>
                      <a:pt x="2169" y="1965"/>
                      <a:pt x="2869" y="1665"/>
                    </a:cubicBezTo>
                    <a:lnTo>
                      <a:pt x="5238" y="597"/>
                    </a:lnTo>
                    <a:cubicBezTo>
                      <a:pt x="5558" y="452"/>
                      <a:pt x="5344" y="0"/>
                      <a:pt x="50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</p:grpSp>
      <p:grpSp>
        <p:nvGrpSpPr>
          <p:cNvPr id="1529" name="Google Shape;1529;p45"/>
          <p:cNvGrpSpPr/>
          <p:nvPr/>
        </p:nvGrpSpPr>
        <p:grpSpPr>
          <a:xfrm>
            <a:off x="1568111" y="3729525"/>
            <a:ext cx="490954" cy="588720"/>
            <a:chOff x="9885746" y="3019559"/>
            <a:chExt cx="886678" cy="1063248"/>
          </a:xfrm>
        </p:grpSpPr>
        <p:sp>
          <p:nvSpPr>
            <p:cNvPr id="1530" name="Google Shape;1530;p45"/>
            <p:cNvSpPr/>
            <p:nvPr/>
          </p:nvSpPr>
          <p:spPr>
            <a:xfrm rot="625670">
              <a:off x="9965466" y="3077551"/>
              <a:ext cx="727237" cy="947266"/>
            </a:xfrm>
            <a:custGeom>
              <a:avLst/>
              <a:gdLst/>
              <a:ahLst/>
              <a:cxnLst/>
              <a:rect l="l" t="t" r="r" b="b"/>
              <a:pathLst>
                <a:path w="29089" h="37890" extrusionOk="0">
                  <a:moveTo>
                    <a:pt x="14544" y="1"/>
                  </a:moveTo>
                  <a:cubicBezTo>
                    <a:pt x="14011" y="1"/>
                    <a:pt x="13477" y="209"/>
                    <a:pt x="13077" y="626"/>
                  </a:cubicBezTo>
                  <a:cubicBezTo>
                    <a:pt x="9374" y="4495"/>
                    <a:pt x="1" y="15303"/>
                    <a:pt x="701" y="24710"/>
                  </a:cubicBezTo>
                  <a:cubicBezTo>
                    <a:pt x="1584" y="37288"/>
                    <a:pt x="12238" y="37890"/>
                    <a:pt x="14223" y="37890"/>
                  </a:cubicBezTo>
                  <a:cubicBezTo>
                    <a:pt x="14338" y="37890"/>
                    <a:pt x="14425" y="37888"/>
                    <a:pt x="14478" y="37886"/>
                  </a:cubicBezTo>
                  <a:lnTo>
                    <a:pt x="14611" y="37886"/>
                  </a:lnTo>
                  <a:cubicBezTo>
                    <a:pt x="14664" y="37888"/>
                    <a:pt x="14750" y="37890"/>
                    <a:pt x="14866" y="37890"/>
                  </a:cubicBezTo>
                  <a:cubicBezTo>
                    <a:pt x="16851" y="37890"/>
                    <a:pt x="27507" y="37288"/>
                    <a:pt x="28421" y="24710"/>
                  </a:cubicBezTo>
                  <a:cubicBezTo>
                    <a:pt x="29088" y="15303"/>
                    <a:pt x="19715" y="4495"/>
                    <a:pt x="16012" y="626"/>
                  </a:cubicBezTo>
                  <a:cubicBezTo>
                    <a:pt x="15612" y="209"/>
                    <a:pt x="15078" y="1"/>
                    <a:pt x="14544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1531" name="Google Shape;1531;p45"/>
            <p:cNvGrpSpPr/>
            <p:nvPr/>
          </p:nvGrpSpPr>
          <p:grpSpPr>
            <a:xfrm rot="625670">
              <a:off x="9965466" y="3077551"/>
              <a:ext cx="727237" cy="947266"/>
              <a:chOff x="3302525" y="4261200"/>
              <a:chExt cx="727225" cy="947250"/>
            </a:xfrm>
          </p:grpSpPr>
          <p:sp>
            <p:nvSpPr>
              <p:cNvPr id="1532" name="Google Shape;1532;p45"/>
              <p:cNvSpPr/>
              <p:nvPr/>
            </p:nvSpPr>
            <p:spPr>
              <a:xfrm>
                <a:off x="3302525" y="4261200"/>
                <a:ext cx="727225" cy="947250"/>
              </a:xfrm>
              <a:custGeom>
                <a:avLst/>
                <a:gdLst/>
                <a:ahLst/>
                <a:cxnLst/>
                <a:rect l="l" t="t" r="r" b="b"/>
                <a:pathLst>
                  <a:path w="29089" h="37890" extrusionOk="0">
                    <a:moveTo>
                      <a:pt x="14544" y="1"/>
                    </a:moveTo>
                    <a:cubicBezTo>
                      <a:pt x="14011" y="1"/>
                      <a:pt x="13477" y="209"/>
                      <a:pt x="13077" y="626"/>
                    </a:cubicBezTo>
                    <a:cubicBezTo>
                      <a:pt x="9374" y="4495"/>
                      <a:pt x="1" y="15303"/>
                      <a:pt x="701" y="24710"/>
                    </a:cubicBezTo>
                    <a:cubicBezTo>
                      <a:pt x="1584" y="37288"/>
                      <a:pt x="12238" y="37890"/>
                      <a:pt x="14223" y="37890"/>
                    </a:cubicBezTo>
                    <a:cubicBezTo>
                      <a:pt x="14338" y="37890"/>
                      <a:pt x="14425" y="37888"/>
                      <a:pt x="14478" y="37886"/>
                    </a:cubicBezTo>
                    <a:lnTo>
                      <a:pt x="14611" y="37886"/>
                    </a:lnTo>
                    <a:cubicBezTo>
                      <a:pt x="14664" y="37888"/>
                      <a:pt x="14750" y="37890"/>
                      <a:pt x="14866" y="37890"/>
                    </a:cubicBezTo>
                    <a:cubicBezTo>
                      <a:pt x="16851" y="37890"/>
                      <a:pt x="27507" y="37288"/>
                      <a:pt x="28421" y="24710"/>
                    </a:cubicBezTo>
                    <a:cubicBezTo>
                      <a:pt x="29088" y="15303"/>
                      <a:pt x="19715" y="4495"/>
                      <a:pt x="16012" y="626"/>
                    </a:cubicBezTo>
                    <a:cubicBezTo>
                      <a:pt x="15612" y="209"/>
                      <a:pt x="15078" y="1"/>
                      <a:pt x="14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33" name="Google Shape;1533;p45"/>
              <p:cNvSpPr/>
              <p:nvPr/>
            </p:nvSpPr>
            <p:spPr>
              <a:xfrm>
                <a:off x="3405100" y="4658350"/>
                <a:ext cx="136800" cy="198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957" extrusionOk="0">
                    <a:moveTo>
                      <a:pt x="4673" y="0"/>
                    </a:moveTo>
                    <a:cubicBezTo>
                      <a:pt x="4019" y="0"/>
                      <a:pt x="3366" y="144"/>
                      <a:pt x="2769" y="418"/>
                    </a:cubicBezTo>
                    <a:cubicBezTo>
                      <a:pt x="2035" y="651"/>
                      <a:pt x="1368" y="1118"/>
                      <a:pt x="935" y="1752"/>
                    </a:cubicBezTo>
                    <a:cubicBezTo>
                      <a:pt x="301" y="2619"/>
                      <a:pt x="1" y="3687"/>
                      <a:pt x="134" y="4754"/>
                    </a:cubicBezTo>
                    <a:cubicBezTo>
                      <a:pt x="234" y="5989"/>
                      <a:pt x="801" y="7123"/>
                      <a:pt x="1668" y="7957"/>
                    </a:cubicBezTo>
                    <a:cubicBezTo>
                      <a:pt x="3436" y="6789"/>
                      <a:pt x="4837" y="5088"/>
                      <a:pt x="5304" y="2953"/>
                    </a:cubicBezTo>
                    <a:cubicBezTo>
                      <a:pt x="5471" y="1986"/>
                      <a:pt x="5471" y="1018"/>
                      <a:pt x="5338" y="51"/>
                    </a:cubicBezTo>
                    <a:cubicBezTo>
                      <a:pt x="5117" y="17"/>
                      <a:pt x="4895" y="0"/>
                      <a:pt x="4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34" name="Google Shape;1534;p45"/>
              <p:cNvSpPr/>
              <p:nvPr/>
            </p:nvSpPr>
            <p:spPr>
              <a:xfrm>
                <a:off x="3446800" y="4658775"/>
                <a:ext cx="193500" cy="229650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9186" extrusionOk="0">
                    <a:moveTo>
                      <a:pt x="3670" y="1"/>
                    </a:moveTo>
                    <a:lnTo>
                      <a:pt x="3670" y="1"/>
                    </a:lnTo>
                    <a:cubicBezTo>
                      <a:pt x="3803" y="968"/>
                      <a:pt x="3803" y="1969"/>
                      <a:pt x="3636" y="2936"/>
                    </a:cubicBezTo>
                    <a:cubicBezTo>
                      <a:pt x="3169" y="5071"/>
                      <a:pt x="1768" y="6772"/>
                      <a:pt x="0" y="7940"/>
                    </a:cubicBezTo>
                    <a:cubicBezTo>
                      <a:pt x="534" y="8473"/>
                      <a:pt x="1235" y="8840"/>
                      <a:pt x="1969" y="9040"/>
                    </a:cubicBezTo>
                    <a:cubicBezTo>
                      <a:pt x="2320" y="9137"/>
                      <a:pt x="2681" y="9186"/>
                      <a:pt x="3041" y="9186"/>
                    </a:cubicBezTo>
                    <a:cubicBezTo>
                      <a:pt x="3670" y="9186"/>
                      <a:pt x="4297" y="9037"/>
                      <a:pt x="4871" y="8740"/>
                    </a:cubicBezTo>
                    <a:cubicBezTo>
                      <a:pt x="6739" y="7639"/>
                      <a:pt x="7739" y="5505"/>
                      <a:pt x="7339" y="3403"/>
                    </a:cubicBezTo>
                    <a:cubicBezTo>
                      <a:pt x="7106" y="2502"/>
                      <a:pt x="6639" y="1668"/>
                      <a:pt x="5938" y="1068"/>
                    </a:cubicBezTo>
                    <a:cubicBezTo>
                      <a:pt x="5304" y="501"/>
                      <a:pt x="4504" y="134"/>
                      <a:pt x="36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35" name="Google Shape;1535;p45"/>
              <p:cNvSpPr/>
              <p:nvPr/>
            </p:nvSpPr>
            <p:spPr>
              <a:xfrm>
                <a:off x="3695300" y="4648350"/>
                <a:ext cx="136800" cy="198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957" extrusionOk="0">
                    <a:moveTo>
                      <a:pt x="4673" y="0"/>
                    </a:moveTo>
                    <a:cubicBezTo>
                      <a:pt x="4020" y="0"/>
                      <a:pt x="3367" y="144"/>
                      <a:pt x="2770" y="418"/>
                    </a:cubicBezTo>
                    <a:cubicBezTo>
                      <a:pt x="2036" y="651"/>
                      <a:pt x="1369" y="1118"/>
                      <a:pt x="902" y="1752"/>
                    </a:cubicBezTo>
                    <a:cubicBezTo>
                      <a:pt x="268" y="2619"/>
                      <a:pt x="1" y="3687"/>
                      <a:pt x="134" y="4754"/>
                    </a:cubicBezTo>
                    <a:cubicBezTo>
                      <a:pt x="234" y="5988"/>
                      <a:pt x="801" y="7122"/>
                      <a:pt x="1669" y="7956"/>
                    </a:cubicBezTo>
                    <a:cubicBezTo>
                      <a:pt x="3437" y="6789"/>
                      <a:pt x="4838" y="5121"/>
                      <a:pt x="5305" y="2953"/>
                    </a:cubicBezTo>
                    <a:cubicBezTo>
                      <a:pt x="5471" y="1985"/>
                      <a:pt x="5471" y="1018"/>
                      <a:pt x="5338" y="51"/>
                    </a:cubicBezTo>
                    <a:cubicBezTo>
                      <a:pt x="5118" y="17"/>
                      <a:pt x="4895" y="0"/>
                      <a:pt x="4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36" name="Google Shape;1536;p45"/>
              <p:cNvSpPr/>
              <p:nvPr/>
            </p:nvSpPr>
            <p:spPr>
              <a:xfrm>
                <a:off x="3736175" y="4649600"/>
                <a:ext cx="193500" cy="228825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9153" extrusionOk="0">
                    <a:moveTo>
                      <a:pt x="3703" y="1"/>
                    </a:moveTo>
                    <a:cubicBezTo>
                      <a:pt x="3836" y="968"/>
                      <a:pt x="3803" y="1935"/>
                      <a:pt x="3636" y="2903"/>
                    </a:cubicBezTo>
                    <a:cubicBezTo>
                      <a:pt x="3203" y="5071"/>
                      <a:pt x="1802" y="6739"/>
                      <a:pt x="0" y="7906"/>
                    </a:cubicBezTo>
                    <a:cubicBezTo>
                      <a:pt x="567" y="8440"/>
                      <a:pt x="1235" y="8840"/>
                      <a:pt x="1968" y="9007"/>
                    </a:cubicBezTo>
                    <a:cubicBezTo>
                      <a:pt x="2332" y="9104"/>
                      <a:pt x="2701" y="9153"/>
                      <a:pt x="3065" y="9153"/>
                    </a:cubicBezTo>
                    <a:cubicBezTo>
                      <a:pt x="3704" y="9153"/>
                      <a:pt x="4331" y="9004"/>
                      <a:pt x="4904" y="8707"/>
                    </a:cubicBezTo>
                    <a:cubicBezTo>
                      <a:pt x="6772" y="7639"/>
                      <a:pt x="7739" y="5471"/>
                      <a:pt x="7372" y="3370"/>
                    </a:cubicBezTo>
                    <a:lnTo>
                      <a:pt x="7339" y="3370"/>
                    </a:lnTo>
                    <a:cubicBezTo>
                      <a:pt x="7139" y="2469"/>
                      <a:pt x="6638" y="1635"/>
                      <a:pt x="5938" y="1035"/>
                    </a:cubicBezTo>
                    <a:cubicBezTo>
                      <a:pt x="5304" y="468"/>
                      <a:pt x="4537" y="10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37" name="Google Shape;1537;p45"/>
              <p:cNvSpPr/>
              <p:nvPr/>
            </p:nvSpPr>
            <p:spPr>
              <a:xfrm>
                <a:off x="3627750" y="4863700"/>
                <a:ext cx="84475" cy="80725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3229" extrusionOk="0">
                    <a:moveTo>
                      <a:pt x="294" y="0"/>
                    </a:moveTo>
                    <a:cubicBezTo>
                      <a:pt x="179" y="0"/>
                      <a:pt x="66" y="68"/>
                      <a:pt x="34" y="210"/>
                    </a:cubicBezTo>
                    <a:cubicBezTo>
                      <a:pt x="1" y="843"/>
                      <a:pt x="1" y="1544"/>
                      <a:pt x="34" y="2178"/>
                    </a:cubicBezTo>
                    <a:cubicBezTo>
                      <a:pt x="95" y="2605"/>
                      <a:pt x="268" y="3228"/>
                      <a:pt x="732" y="3228"/>
                    </a:cubicBezTo>
                    <a:cubicBezTo>
                      <a:pt x="775" y="3228"/>
                      <a:pt x="820" y="3223"/>
                      <a:pt x="868" y="3212"/>
                    </a:cubicBezTo>
                    <a:cubicBezTo>
                      <a:pt x="1168" y="3112"/>
                      <a:pt x="1402" y="2978"/>
                      <a:pt x="1602" y="2778"/>
                    </a:cubicBezTo>
                    <a:cubicBezTo>
                      <a:pt x="1836" y="2611"/>
                      <a:pt x="2036" y="2411"/>
                      <a:pt x="2203" y="2211"/>
                    </a:cubicBezTo>
                    <a:cubicBezTo>
                      <a:pt x="2603" y="1777"/>
                      <a:pt x="2936" y="1310"/>
                      <a:pt x="3237" y="843"/>
                    </a:cubicBezTo>
                    <a:cubicBezTo>
                      <a:pt x="3379" y="630"/>
                      <a:pt x="3218" y="433"/>
                      <a:pt x="3041" y="433"/>
                    </a:cubicBezTo>
                    <a:cubicBezTo>
                      <a:pt x="2969" y="433"/>
                      <a:pt x="2894" y="466"/>
                      <a:pt x="2836" y="543"/>
                    </a:cubicBezTo>
                    <a:cubicBezTo>
                      <a:pt x="2336" y="1277"/>
                      <a:pt x="1836" y="2111"/>
                      <a:pt x="1035" y="2611"/>
                    </a:cubicBezTo>
                    <a:cubicBezTo>
                      <a:pt x="935" y="2661"/>
                      <a:pt x="860" y="2703"/>
                      <a:pt x="802" y="2703"/>
                    </a:cubicBezTo>
                    <a:cubicBezTo>
                      <a:pt x="743" y="2703"/>
                      <a:pt x="701" y="2661"/>
                      <a:pt x="668" y="2545"/>
                    </a:cubicBezTo>
                    <a:cubicBezTo>
                      <a:pt x="601" y="2344"/>
                      <a:pt x="568" y="2111"/>
                      <a:pt x="568" y="1911"/>
                    </a:cubicBezTo>
                    <a:cubicBezTo>
                      <a:pt x="501" y="1344"/>
                      <a:pt x="501" y="810"/>
                      <a:pt x="568" y="243"/>
                    </a:cubicBezTo>
                    <a:cubicBezTo>
                      <a:pt x="550" y="85"/>
                      <a:pt x="421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38" name="Google Shape;1538;p45"/>
              <p:cNvSpPr/>
              <p:nvPr/>
            </p:nvSpPr>
            <p:spPr>
              <a:xfrm>
                <a:off x="3436800" y="4906800"/>
                <a:ext cx="137625" cy="88025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3521" extrusionOk="0">
                    <a:moveTo>
                      <a:pt x="2262" y="0"/>
                    </a:moveTo>
                    <a:cubicBezTo>
                      <a:pt x="1811" y="0"/>
                      <a:pt x="1368" y="107"/>
                      <a:pt x="968" y="320"/>
                    </a:cubicBezTo>
                    <a:cubicBezTo>
                      <a:pt x="67" y="921"/>
                      <a:pt x="0" y="2222"/>
                      <a:pt x="801" y="2922"/>
                    </a:cubicBezTo>
                    <a:cubicBezTo>
                      <a:pt x="1268" y="3256"/>
                      <a:pt x="1801" y="3456"/>
                      <a:pt x="2369" y="3489"/>
                    </a:cubicBezTo>
                    <a:cubicBezTo>
                      <a:pt x="2540" y="3509"/>
                      <a:pt x="2712" y="3520"/>
                      <a:pt x="2884" y="3520"/>
                    </a:cubicBezTo>
                    <a:cubicBezTo>
                      <a:pt x="3279" y="3520"/>
                      <a:pt x="3674" y="3462"/>
                      <a:pt x="4070" y="3322"/>
                    </a:cubicBezTo>
                    <a:cubicBezTo>
                      <a:pt x="4503" y="3189"/>
                      <a:pt x="4937" y="2922"/>
                      <a:pt x="5204" y="2522"/>
                    </a:cubicBezTo>
                    <a:cubicBezTo>
                      <a:pt x="5471" y="2122"/>
                      <a:pt x="5504" y="1621"/>
                      <a:pt x="5271" y="1188"/>
                    </a:cubicBezTo>
                    <a:cubicBezTo>
                      <a:pt x="5037" y="687"/>
                      <a:pt x="4603" y="320"/>
                      <a:pt x="4070" y="187"/>
                    </a:cubicBezTo>
                    <a:cubicBezTo>
                      <a:pt x="3736" y="87"/>
                      <a:pt x="3436" y="53"/>
                      <a:pt x="3102" y="53"/>
                    </a:cubicBezTo>
                    <a:cubicBezTo>
                      <a:pt x="2936" y="53"/>
                      <a:pt x="2769" y="20"/>
                      <a:pt x="2602" y="20"/>
                    </a:cubicBezTo>
                    <a:cubicBezTo>
                      <a:pt x="2489" y="7"/>
                      <a:pt x="2375" y="0"/>
                      <a:pt x="22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39" name="Google Shape;1539;p45"/>
              <p:cNvSpPr/>
              <p:nvPr/>
            </p:nvSpPr>
            <p:spPr>
              <a:xfrm>
                <a:off x="3763700" y="4896775"/>
                <a:ext cx="136775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3549" extrusionOk="0">
                    <a:moveTo>
                      <a:pt x="2262" y="1"/>
                    </a:moveTo>
                    <a:cubicBezTo>
                      <a:pt x="1811" y="1"/>
                      <a:pt x="1368" y="107"/>
                      <a:pt x="968" y="321"/>
                    </a:cubicBezTo>
                    <a:cubicBezTo>
                      <a:pt x="67" y="955"/>
                      <a:pt x="0" y="2222"/>
                      <a:pt x="801" y="2923"/>
                    </a:cubicBezTo>
                    <a:cubicBezTo>
                      <a:pt x="1234" y="3256"/>
                      <a:pt x="1768" y="3457"/>
                      <a:pt x="2335" y="3523"/>
                    </a:cubicBezTo>
                    <a:cubicBezTo>
                      <a:pt x="2482" y="3540"/>
                      <a:pt x="2630" y="3549"/>
                      <a:pt x="2780" y="3549"/>
                    </a:cubicBezTo>
                    <a:cubicBezTo>
                      <a:pt x="3208" y="3549"/>
                      <a:pt x="3641" y="3480"/>
                      <a:pt x="4036" y="3356"/>
                    </a:cubicBezTo>
                    <a:cubicBezTo>
                      <a:pt x="4503" y="3223"/>
                      <a:pt x="4904" y="2923"/>
                      <a:pt x="5204" y="2556"/>
                    </a:cubicBezTo>
                    <a:cubicBezTo>
                      <a:pt x="5437" y="2122"/>
                      <a:pt x="5471" y="1622"/>
                      <a:pt x="5271" y="1188"/>
                    </a:cubicBezTo>
                    <a:cubicBezTo>
                      <a:pt x="5037" y="688"/>
                      <a:pt x="4570" y="321"/>
                      <a:pt x="4036" y="188"/>
                    </a:cubicBezTo>
                    <a:cubicBezTo>
                      <a:pt x="3736" y="87"/>
                      <a:pt x="3403" y="54"/>
                      <a:pt x="3069" y="54"/>
                    </a:cubicBezTo>
                    <a:cubicBezTo>
                      <a:pt x="2902" y="54"/>
                      <a:pt x="2769" y="21"/>
                      <a:pt x="2602" y="21"/>
                    </a:cubicBezTo>
                    <a:cubicBezTo>
                      <a:pt x="2489" y="7"/>
                      <a:pt x="2375" y="1"/>
                      <a:pt x="22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</p:grpSp>
      <p:grpSp>
        <p:nvGrpSpPr>
          <p:cNvPr id="1540" name="Google Shape;1540;p45"/>
          <p:cNvGrpSpPr/>
          <p:nvPr/>
        </p:nvGrpSpPr>
        <p:grpSpPr>
          <a:xfrm rot="300552" flipH="1">
            <a:off x="1273023" y="2890956"/>
            <a:ext cx="445114" cy="544517"/>
            <a:chOff x="8706268" y="2618724"/>
            <a:chExt cx="599776" cy="733718"/>
          </a:xfrm>
        </p:grpSpPr>
        <p:sp>
          <p:nvSpPr>
            <p:cNvPr id="1541" name="Google Shape;1541;p45"/>
            <p:cNvSpPr/>
            <p:nvPr/>
          </p:nvSpPr>
          <p:spPr>
            <a:xfrm rot="466287">
              <a:off x="8749234" y="2650386"/>
              <a:ext cx="513844" cy="670392"/>
            </a:xfrm>
            <a:custGeom>
              <a:avLst/>
              <a:gdLst/>
              <a:ahLst/>
              <a:cxnLst/>
              <a:rect l="l" t="t" r="r" b="b"/>
              <a:pathLst>
                <a:path w="27821" h="36297" extrusionOk="0">
                  <a:moveTo>
                    <a:pt x="13927" y="0"/>
                  </a:moveTo>
                  <a:cubicBezTo>
                    <a:pt x="13410" y="0"/>
                    <a:pt x="12893" y="200"/>
                    <a:pt x="12509" y="601"/>
                  </a:cubicBezTo>
                  <a:cubicBezTo>
                    <a:pt x="8973" y="4337"/>
                    <a:pt x="0" y="14678"/>
                    <a:pt x="667" y="23684"/>
                  </a:cubicBezTo>
                  <a:cubicBezTo>
                    <a:pt x="1520" y="35711"/>
                    <a:pt x="11751" y="36297"/>
                    <a:pt x="13639" y="36297"/>
                  </a:cubicBezTo>
                  <a:cubicBezTo>
                    <a:pt x="13746" y="36297"/>
                    <a:pt x="13827" y="36295"/>
                    <a:pt x="13877" y="36293"/>
                  </a:cubicBezTo>
                  <a:lnTo>
                    <a:pt x="13977" y="36293"/>
                  </a:lnTo>
                  <a:cubicBezTo>
                    <a:pt x="14027" y="36295"/>
                    <a:pt x="14107" y="36297"/>
                    <a:pt x="14214" y="36297"/>
                  </a:cubicBezTo>
                  <a:cubicBezTo>
                    <a:pt x="16099" y="36297"/>
                    <a:pt x="26302" y="35711"/>
                    <a:pt x="27186" y="23684"/>
                  </a:cubicBezTo>
                  <a:cubicBezTo>
                    <a:pt x="27820" y="14711"/>
                    <a:pt x="18880" y="4337"/>
                    <a:pt x="15344" y="601"/>
                  </a:cubicBezTo>
                  <a:cubicBezTo>
                    <a:pt x="14961" y="200"/>
                    <a:pt x="14444" y="0"/>
                    <a:pt x="13927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1542" name="Google Shape;1542;p45"/>
            <p:cNvGrpSpPr/>
            <p:nvPr/>
          </p:nvGrpSpPr>
          <p:grpSpPr>
            <a:xfrm rot="466287">
              <a:off x="8749234" y="2650386"/>
              <a:ext cx="513844" cy="670392"/>
              <a:chOff x="4405825" y="4301025"/>
              <a:chExt cx="695525" cy="907425"/>
            </a:xfrm>
          </p:grpSpPr>
          <p:sp>
            <p:nvSpPr>
              <p:cNvPr id="1543" name="Google Shape;1543;p45"/>
              <p:cNvSpPr/>
              <p:nvPr/>
            </p:nvSpPr>
            <p:spPr>
              <a:xfrm>
                <a:off x="4405825" y="4301025"/>
                <a:ext cx="695525" cy="907425"/>
              </a:xfrm>
              <a:custGeom>
                <a:avLst/>
                <a:gdLst/>
                <a:ahLst/>
                <a:cxnLst/>
                <a:rect l="l" t="t" r="r" b="b"/>
                <a:pathLst>
                  <a:path w="27821" h="36297" extrusionOk="0">
                    <a:moveTo>
                      <a:pt x="13927" y="0"/>
                    </a:moveTo>
                    <a:cubicBezTo>
                      <a:pt x="13410" y="0"/>
                      <a:pt x="12893" y="200"/>
                      <a:pt x="12509" y="601"/>
                    </a:cubicBezTo>
                    <a:cubicBezTo>
                      <a:pt x="8973" y="4337"/>
                      <a:pt x="0" y="14678"/>
                      <a:pt x="667" y="23684"/>
                    </a:cubicBezTo>
                    <a:cubicBezTo>
                      <a:pt x="1520" y="35711"/>
                      <a:pt x="11751" y="36297"/>
                      <a:pt x="13639" y="36297"/>
                    </a:cubicBezTo>
                    <a:cubicBezTo>
                      <a:pt x="13746" y="36297"/>
                      <a:pt x="13827" y="36295"/>
                      <a:pt x="13877" y="36293"/>
                    </a:cubicBezTo>
                    <a:lnTo>
                      <a:pt x="13977" y="36293"/>
                    </a:lnTo>
                    <a:cubicBezTo>
                      <a:pt x="14027" y="36295"/>
                      <a:pt x="14107" y="36297"/>
                      <a:pt x="14214" y="36297"/>
                    </a:cubicBezTo>
                    <a:cubicBezTo>
                      <a:pt x="16099" y="36297"/>
                      <a:pt x="26302" y="35711"/>
                      <a:pt x="27186" y="23684"/>
                    </a:cubicBezTo>
                    <a:cubicBezTo>
                      <a:pt x="27820" y="14711"/>
                      <a:pt x="18880" y="4337"/>
                      <a:pt x="15344" y="601"/>
                    </a:cubicBezTo>
                    <a:cubicBezTo>
                      <a:pt x="14961" y="200"/>
                      <a:pt x="14444" y="0"/>
                      <a:pt x="139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44" name="Google Shape;1544;p45"/>
              <p:cNvSpPr/>
              <p:nvPr/>
            </p:nvSpPr>
            <p:spPr>
              <a:xfrm>
                <a:off x="4532575" y="4653775"/>
                <a:ext cx="542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3804" extrusionOk="0">
                    <a:moveTo>
                      <a:pt x="734" y="0"/>
                    </a:moveTo>
                    <a:lnTo>
                      <a:pt x="0" y="434"/>
                    </a:lnTo>
                    <a:lnTo>
                      <a:pt x="1468" y="3803"/>
                    </a:lnTo>
                    <a:lnTo>
                      <a:pt x="2169" y="3269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45" name="Google Shape;1545;p45"/>
              <p:cNvSpPr/>
              <p:nvPr/>
            </p:nvSpPr>
            <p:spPr>
              <a:xfrm>
                <a:off x="4471700" y="4707975"/>
                <a:ext cx="75900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3304" extrusionOk="0">
                    <a:moveTo>
                      <a:pt x="567" y="1"/>
                    </a:moveTo>
                    <a:lnTo>
                      <a:pt x="0" y="634"/>
                    </a:lnTo>
                    <a:lnTo>
                      <a:pt x="2569" y="3303"/>
                    </a:lnTo>
                    <a:lnTo>
                      <a:pt x="3036" y="2536"/>
                    </a:lnTo>
                    <a:lnTo>
                      <a:pt x="5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46" name="Google Shape;1546;p45"/>
              <p:cNvSpPr/>
              <p:nvPr/>
            </p:nvSpPr>
            <p:spPr>
              <a:xfrm>
                <a:off x="4440000" y="4793050"/>
                <a:ext cx="8927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1769" extrusionOk="0">
                    <a:moveTo>
                      <a:pt x="134" y="0"/>
                    </a:moveTo>
                    <a:lnTo>
                      <a:pt x="1" y="834"/>
                    </a:lnTo>
                    <a:lnTo>
                      <a:pt x="3570" y="1768"/>
                    </a:lnTo>
                    <a:lnTo>
                      <a:pt x="3570" y="867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47" name="Google Shape;1547;p45"/>
              <p:cNvSpPr/>
              <p:nvPr/>
            </p:nvSpPr>
            <p:spPr>
              <a:xfrm>
                <a:off x="4920350" y="4670450"/>
                <a:ext cx="5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3804" extrusionOk="0">
                    <a:moveTo>
                      <a:pt x="1468" y="1"/>
                    </a:moveTo>
                    <a:lnTo>
                      <a:pt x="1" y="3236"/>
                    </a:lnTo>
                    <a:lnTo>
                      <a:pt x="734" y="3803"/>
                    </a:lnTo>
                    <a:lnTo>
                      <a:pt x="2202" y="401"/>
                    </a:lnTo>
                    <a:lnTo>
                      <a:pt x="14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48" name="Google Shape;1548;p45"/>
              <p:cNvSpPr/>
              <p:nvPr/>
            </p:nvSpPr>
            <p:spPr>
              <a:xfrm>
                <a:off x="4960375" y="4723825"/>
                <a:ext cx="75075" cy="82575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3303" extrusionOk="0">
                    <a:moveTo>
                      <a:pt x="2469" y="0"/>
                    </a:moveTo>
                    <a:lnTo>
                      <a:pt x="1" y="2536"/>
                    </a:lnTo>
                    <a:lnTo>
                      <a:pt x="468" y="3303"/>
                    </a:lnTo>
                    <a:lnTo>
                      <a:pt x="3003" y="634"/>
                    </a:lnTo>
                    <a:lnTo>
                      <a:pt x="24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49" name="Google Shape;1549;p45"/>
              <p:cNvSpPr/>
              <p:nvPr/>
            </p:nvSpPr>
            <p:spPr>
              <a:xfrm>
                <a:off x="4978725" y="4808875"/>
                <a:ext cx="89250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1803" extrusionOk="0">
                    <a:moveTo>
                      <a:pt x="3436" y="1"/>
                    </a:moveTo>
                    <a:lnTo>
                      <a:pt x="1" y="868"/>
                    </a:lnTo>
                    <a:lnTo>
                      <a:pt x="1" y="1802"/>
                    </a:lnTo>
                    <a:lnTo>
                      <a:pt x="3570" y="835"/>
                    </a:lnTo>
                    <a:lnTo>
                      <a:pt x="34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50" name="Google Shape;1550;p45"/>
              <p:cNvSpPr/>
              <p:nvPr/>
            </p:nvSpPr>
            <p:spPr>
              <a:xfrm rot="3169862">
                <a:off x="4864650" y="4776424"/>
                <a:ext cx="130107" cy="189785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7591" extrusionOk="0">
                    <a:moveTo>
                      <a:pt x="768" y="1"/>
                    </a:moveTo>
                    <a:cubicBezTo>
                      <a:pt x="557" y="1"/>
                      <a:pt x="345" y="18"/>
                      <a:pt x="134" y="51"/>
                    </a:cubicBezTo>
                    <a:cubicBezTo>
                      <a:pt x="0" y="952"/>
                      <a:pt x="0" y="1919"/>
                      <a:pt x="167" y="2820"/>
                    </a:cubicBezTo>
                    <a:cubicBezTo>
                      <a:pt x="634" y="4822"/>
                      <a:pt x="1868" y="6523"/>
                      <a:pt x="3636" y="7590"/>
                    </a:cubicBezTo>
                    <a:cubicBezTo>
                      <a:pt x="4470" y="6790"/>
                      <a:pt x="4970" y="5689"/>
                      <a:pt x="5104" y="4521"/>
                    </a:cubicBezTo>
                    <a:cubicBezTo>
                      <a:pt x="5204" y="3521"/>
                      <a:pt x="4937" y="2487"/>
                      <a:pt x="4337" y="1653"/>
                    </a:cubicBezTo>
                    <a:cubicBezTo>
                      <a:pt x="3903" y="1086"/>
                      <a:pt x="3269" y="652"/>
                      <a:pt x="2569" y="418"/>
                    </a:cubicBezTo>
                    <a:cubicBezTo>
                      <a:pt x="1996" y="145"/>
                      <a:pt x="1387" y="1"/>
                      <a:pt x="7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51" name="Google Shape;1551;p45"/>
              <p:cNvSpPr/>
              <p:nvPr/>
            </p:nvSpPr>
            <p:spPr>
              <a:xfrm rot="3169862">
                <a:off x="4785788" y="4719067"/>
                <a:ext cx="183510" cy="218262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8730" extrusionOk="0">
                    <a:moveTo>
                      <a:pt x="3837" y="0"/>
                    </a:moveTo>
                    <a:lnTo>
                      <a:pt x="3837" y="0"/>
                    </a:lnTo>
                    <a:cubicBezTo>
                      <a:pt x="3036" y="101"/>
                      <a:pt x="2269" y="434"/>
                      <a:pt x="1668" y="968"/>
                    </a:cubicBezTo>
                    <a:cubicBezTo>
                      <a:pt x="1001" y="1568"/>
                      <a:pt x="534" y="2335"/>
                      <a:pt x="334" y="3203"/>
                    </a:cubicBezTo>
                    <a:lnTo>
                      <a:pt x="367" y="3203"/>
                    </a:lnTo>
                    <a:cubicBezTo>
                      <a:pt x="1" y="5238"/>
                      <a:pt x="935" y="7272"/>
                      <a:pt x="2702" y="8306"/>
                    </a:cubicBezTo>
                    <a:cubicBezTo>
                      <a:pt x="3266" y="8588"/>
                      <a:pt x="3872" y="8729"/>
                      <a:pt x="4484" y="8729"/>
                    </a:cubicBezTo>
                    <a:cubicBezTo>
                      <a:pt x="4813" y="8729"/>
                      <a:pt x="5144" y="8688"/>
                      <a:pt x="5471" y="8607"/>
                    </a:cubicBezTo>
                    <a:cubicBezTo>
                      <a:pt x="6172" y="8406"/>
                      <a:pt x="6805" y="8040"/>
                      <a:pt x="7339" y="7539"/>
                    </a:cubicBezTo>
                    <a:cubicBezTo>
                      <a:pt x="5605" y="6472"/>
                      <a:pt x="4337" y="4771"/>
                      <a:pt x="3870" y="2769"/>
                    </a:cubicBezTo>
                    <a:cubicBezTo>
                      <a:pt x="3703" y="1868"/>
                      <a:pt x="3703" y="901"/>
                      <a:pt x="3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52" name="Google Shape;1552;p45"/>
              <p:cNvSpPr/>
              <p:nvPr/>
            </p:nvSpPr>
            <p:spPr>
              <a:xfrm rot="2340045">
                <a:off x="4594267" y="4757075"/>
                <a:ext cx="130119" cy="190141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7606" extrusionOk="0">
                    <a:moveTo>
                      <a:pt x="670" y="1"/>
                    </a:moveTo>
                    <a:cubicBezTo>
                      <a:pt x="492" y="1"/>
                      <a:pt x="313" y="12"/>
                      <a:pt x="134" y="33"/>
                    </a:cubicBezTo>
                    <a:cubicBezTo>
                      <a:pt x="1" y="967"/>
                      <a:pt x="1" y="1901"/>
                      <a:pt x="168" y="2835"/>
                    </a:cubicBezTo>
                    <a:cubicBezTo>
                      <a:pt x="635" y="4803"/>
                      <a:pt x="1869" y="6538"/>
                      <a:pt x="3637" y="7605"/>
                    </a:cubicBezTo>
                    <a:cubicBezTo>
                      <a:pt x="4471" y="6771"/>
                      <a:pt x="4971" y="5704"/>
                      <a:pt x="5105" y="4536"/>
                    </a:cubicBezTo>
                    <a:cubicBezTo>
                      <a:pt x="5205" y="3536"/>
                      <a:pt x="4938" y="2502"/>
                      <a:pt x="4337" y="1668"/>
                    </a:cubicBezTo>
                    <a:cubicBezTo>
                      <a:pt x="3904" y="1067"/>
                      <a:pt x="3270" y="634"/>
                      <a:pt x="2569" y="433"/>
                    </a:cubicBezTo>
                    <a:cubicBezTo>
                      <a:pt x="1967" y="145"/>
                      <a:pt x="1323" y="1"/>
                      <a:pt x="670" y="1"/>
                    </a:cubicBezTo>
                    <a:close/>
                  </a:path>
                </a:pathLst>
              </a:custGeom>
              <a:solidFill>
                <a:srgbClr val="372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53" name="Google Shape;1553;p45"/>
              <p:cNvSpPr/>
              <p:nvPr/>
            </p:nvSpPr>
            <p:spPr>
              <a:xfrm rot="2340045">
                <a:off x="4506023" y="4712767"/>
                <a:ext cx="184316" cy="219064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8763" extrusionOk="0">
                    <a:moveTo>
                      <a:pt x="3870" y="0"/>
                    </a:moveTo>
                    <a:lnTo>
                      <a:pt x="3870" y="0"/>
                    </a:lnTo>
                    <a:cubicBezTo>
                      <a:pt x="3070" y="134"/>
                      <a:pt x="2303" y="467"/>
                      <a:pt x="1702" y="1001"/>
                    </a:cubicBezTo>
                    <a:cubicBezTo>
                      <a:pt x="1035" y="1601"/>
                      <a:pt x="568" y="2369"/>
                      <a:pt x="368" y="3236"/>
                    </a:cubicBezTo>
                    <a:cubicBezTo>
                      <a:pt x="1" y="5271"/>
                      <a:pt x="935" y="7305"/>
                      <a:pt x="2736" y="8339"/>
                    </a:cubicBezTo>
                    <a:cubicBezTo>
                      <a:pt x="3278" y="8621"/>
                      <a:pt x="3891" y="8762"/>
                      <a:pt x="4501" y="8762"/>
                    </a:cubicBezTo>
                    <a:cubicBezTo>
                      <a:pt x="4829" y="8762"/>
                      <a:pt x="5156" y="8721"/>
                      <a:pt x="5472" y="8640"/>
                    </a:cubicBezTo>
                    <a:cubicBezTo>
                      <a:pt x="6205" y="8440"/>
                      <a:pt x="6839" y="8073"/>
                      <a:pt x="7373" y="7572"/>
                    </a:cubicBezTo>
                    <a:cubicBezTo>
                      <a:pt x="5605" y="6505"/>
                      <a:pt x="4371" y="4770"/>
                      <a:pt x="3904" y="2802"/>
                    </a:cubicBezTo>
                    <a:cubicBezTo>
                      <a:pt x="3737" y="1868"/>
                      <a:pt x="3737" y="934"/>
                      <a:pt x="38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54" name="Google Shape;1554;p45"/>
              <p:cNvSpPr/>
              <p:nvPr/>
            </p:nvSpPr>
            <p:spPr>
              <a:xfrm rot="-10424182">
                <a:off x="4711753" y="4930852"/>
                <a:ext cx="78373" cy="83772"/>
              </a:xfrm>
              <a:custGeom>
                <a:avLst/>
                <a:gdLst/>
                <a:ahLst/>
                <a:cxnLst/>
                <a:rect l="l" t="t" r="r" b="b"/>
                <a:pathLst>
                  <a:path w="3135" h="3351" extrusionOk="0">
                    <a:moveTo>
                      <a:pt x="268" y="0"/>
                    </a:moveTo>
                    <a:cubicBezTo>
                      <a:pt x="134" y="0"/>
                      <a:pt x="1" y="104"/>
                      <a:pt x="39" y="292"/>
                    </a:cubicBezTo>
                    <a:cubicBezTo>
                      <a:pt x="105" y="826"/>
                      <a:pt x="239" y="1360"/>
                      <a:pt x="406" y="1860"/>
                    </a:cubicBezTo>
                    <a:cubicBezTo>
                      <a:pt x="472" y="2127"/>
                      <a:pt x="572" y="2360"/>
                      <a:pt x="706" y="2594"/>
                    </a:cubicBezTo>
                    <a:cubicBezTo>
                      <a:pt x="806" y="2827"/>
                      <a:pt x="973" y="3061"/>
                      <a:pt x="1173" y="3228"/>
                    </a:cubicBezTo>
                    <a:cubicBezTo>
                      <a:pt x="1291" y="3314"/>
                      <a:pt x="1405" y="3351"/>
                      <a:pt x="1513" y="3351"/>
                    </a:cubicBezTo>
                    <a:cubicBezTo>
                      <a:pt x="1864" y="3351"/>
                      <a:pt x="2154" y="2967"/>
                      <a:pt x="2307" y="2661"/>
                    </a:cubicBezTo>
                    <a:cubicBezTo>
                      <a:pt x="2607" y="2127"/>
                      <a:pt x="2874" y="1526"/>
                      <a:pt x="3074" y="926"/>
                    </a:cubicBezTo>
                    <a:cubicBezTo>
                      <a:pt x="3135" y="744"/>
                      <a:pt x="2987" y="623"/>
                      <a:pt x="2839" y="623"/>
                    </a:cubicBezTo>
                    <a:cubicBezTo>
                      <a:pt x="2743" y="623"/>
                      <a:pt x="2647" y="674"/>
                      <a:pt x="2607" y="793"/>
                    </a:cubicBezTo>
                    <a:cubicBezTo>
                      <a:pt x="2440" y="1293"/>
                      <a:pt x="2240" y="1760"/>
                      <a:pt x="2007" y="2260"/>
                    </a:cubicBezTo>
                    <a:cubicBezTo>
                      <a:pt x="1907" y="2427"/>
                      <a:pt x="1807" y="2627"/>
                      <a:pt x="1673" y="2761"/>
                    </a:cubicBezTo>
                    <a:cubicBezTo>
                      <a:pt x="1611" y="2823"/>
                      <a:pt x="1562" y="2848"/>
                      <a:pt x="1521" y="2848"/>
                    </a:cubicBezTo>
                    <a:cubicBezTo>
                      <a:pt x="1452" y="2848"/>
                      <a:pt x="1402" y="2778"/>
                      <a:pt x="1340" y="2694"/>
                    </a:cubicBezTo>
                    <a:cubicBezTo>
                      <a:pt x="806" y="1960"/>
                      <a:pt x="639" y="1026"/>
                      <a:pt x="506" y="192"/>
                    </a:cubicBezTo>
                    <a:cubicBezTo>
                      <a:pt x="477" y="62"/>
                      <a:pt x="372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55" name="Google Shape;1555;p45"/>
              <p:cNvSpPr/>
              <p:nvPr/>
            </p:nvSpPr>
            <p:spPr>
              <a:xfrm>
                <a:off x="4841950" y="4971000"/>
                <a:ext cx="130975" cy="84200"/>
              </a:xfrm>
              <a:custGeom>
                <a:avLst/>
                <a:gdLst/>
                <a:ahLst/>
                <a:cxnLst/>
                <a:rect l="l" t="t" r="r" b="b"/>
                <a:pathLst>
                  <a:path w="5239" h="3368" extrusionOk="0">
                    <a:moveTo>
                      <a:pt x="3089" y="1"/>
                    </a:moveTo>
                    <a:cubicBezTo>
                      <a:pt x="2983" y="1"/>
                      <a:pt x="2876" y="7"/>
                      <a:pt x="2770" y="21"/>
                    </a:cubicBezTo>
                    <a:cubicBezTo>
                      <a:pt x="2603" y="21"/>
                      <a:pt x="2436" y="54"/>
                      <a:pt x="2303" y="54"/>
                    </a:cubicBezTo>
                    <a:cubicBezTo>
                      <a:pt x="1969" y="54"/>
                      <a:pt x="1669" y="87"/>
                      <a:pt x="1369" y="187"/>
                    </a:cubicBezTo>
                    <a:cubicBezTo>
                      <a:pt x="868" y="321"/>
                      <a:pt x="435" y="654"/>
                      <a:pt x="201" y="1121"/>
                    </a:cubicBezTo>
                    <a:cubicBezTo>
                      <a:pt x="1" y="1555"/>
                      <a:pt x="34" y="2022"/>
                      <a:pt x="268" y="2422"/>
                    </a:cubicBezTo>
                    <a:cubicBezTo>
                      <a:pt x="535" y="2789"/>
                      <a:pt x="935" y="3056"/>
                      <a:pt x="1369" y="3189"/>
                    </a:cubicBezTo>
                    <a:cubicBezTo>
                      <a:pt x="1782" y="3319"/>
                      <a:pt x="2196" y="3368"/>
                      <a:pt x="2625" y="3368"/>
                    </a:cubicBezTo>
                    <a:cubicBezTo>
                      <a:pt x="2750" y="3368"/>
                      <a:pt x="2876" y="3364"/>
                      <a:pt x="3003" y="3356"/>
                    </a:cubicBezTo>
                    <a:cubicBezTo>
                      <a:pt x="3537" y="3290"/>
                      <a:pt x="4037" y="3123"/>
                      <a:pt x="4471" y="2789"/>
                    </a:cubicBezTo>
                    <a:cubicBezTo>
                      <a:pt x="5238" y="2122"/>
                      <a:pt x="5171" y="888"/>
                      <a:pt x="4304" y="321"/>
                    </a:cubicBezTo>
                    <a:cubicBezTo>
                      <a:pt x="3930" y="107"/>
                      <a:pt x="3514" y="1"/>
                      <a:pt x="30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56" name="Google Shape;1556;p45"/>
              <p:cNvSpPr/>
              <p:nvPr/>
            </p:nvSpPr>
            <p:spPr>
              <a:xfrm>
                <a:off x="4530900" y="4961825"/>
                <a:ext cx="13095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356" extrusionOk="0">
                    <a:moveTo>
                      <a:pt x="3089" y="1"/>
                    </a:moveTo>
                    <a:cubicBezTo>
                      <a:pt x="2983" y="1"/>
                      <a:pt x="2876" y="7"/>
                      <a:pt x="2769" y="21"/>
                    </a:cubicBezTo>
                    <a:cubicBezTo>
                      <a:pt x="2603" y="21"/>
                      <a:pt x="2469" y="21"/>
                      <a:pt x="2302" y="54"/>
                    </a:cubicBezTo>
                    <a:cubicBezTo>
                      <a:pt x="2002" y="54"/>
                      <a:pt x="1669" y="87"/>
                      <a:pt x="1402" y="154"/>
                    </a:cubicBezTo>
                    <a:cubicBezTo>
                      <a:pt x="868" y="287"/>
                      <a:pt x="468" y="654"/>
                      <a:pt x="234" y="1121"/>
                    </a:cubicBezTo>
                    <a:cubicBezTo>
                      <a:pt x="1" y="1522"/>
                      <a:pt x="34" y="2022"/>
                      <a:pt x="301" y="2422"/>
                    </a:cubicBezTo>
                    <a:cubicBezTo>
                      <a:pt x="568" y="2789"/>
                      <a:pt x="935" y="3056"/>
                      <a:pt x="1402" y="3190"/>
                    </a:cubicBezTo>
                    <a:cubicBezTo>
                      <a:pt x="1744" y="3304"/>
                      <a:pt x="2117" y="3355"/>
                      <a:pt x="2489" y="3355"/>
                    </a:cubicBezTo>
                    <a:cubicBezTo>
                      <a:pt x="2662" y="3355"/>
                      <a:pt x="2834" y="3344"/>
                      <a:pt x="3003" y="3323"/>
                    </a:cubicBezTo>
                    <a:cubicBezTo>
                      <a:pt x="3537" y="3290"/>
                      <a:pt x="4037" y="3089"/>
                      <a:pt x="4471" y="2789"/>
                    </a:cubicBezTo>
                    <a:cubicBezTo>
                      <a:pt x="5238" y="2122"/>
                      <a:pt x="5171" y="888"/>
                      <a:pt x="4337" y="321"/>
                    </a:cubicBezTo>
                    <a:cubicBezTo>
                      <a:pt x="3937" y="107"/>
                      <a:pt x="3515" y="1"/>
                      <a:pt x="30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</p:grpSp>
      <p:grpSp>
        <p:nvGrpSpPr>
          <p:cNvPr id="1557" name="Google Shape;1557;p45"/>
          <p:cNvGrpSpPr/>
          <p:nvPr/>
        </p:nvGrpSpPr>
        <p:grpSpPr>
          <a:xfrm rot="608290" flipH="1">
            <a:off x="1535534" y="1886217"/>
            <a:ext cx="556118" cy="666966"/>
            <a:chOff x="9885746" y="3019559"/>
            <a:chExt cx="886678" cy="1063248"/>
          </a:xfrm>
        </p:grpSpPr>
        <p:sp>
          <p:nvSpPr>
            <p:cNvPr id="1558" name="Google Shape;1558;p45"/>
            <p:cNvSpPr/>
            <p:nvPr/>
          </p:nvSpPr>
          <p:spPr>
            <a:xfrm rot="625670">
              <a:off x="9965466" y="3077551"/>
              <a:ext cx="727237" cy="947266"/>
            </a:xfrm>
            <a:custGeom>
              <a:avLst/>
              <a:gdLst/>
              <a:ahLst/>
              <a:cxnLst/>
              <a:rect l="l" t="t" r="r" b="b"/>
              <a:pathLst>
                <a:path w="29089" h="37890" extrusionOk="0">
                  <a:moveTo>
                    <a:pt x="14544" y="1"/>
                  </a:moveTo>
                  <a:cubicBezTo>
                    <a:pt x="14011" y="1"/>
                    <a:pt x="13477" y="209"/>
                    <a:pt x="13077" y="626"/>
                  </a:cubicBezTo>
                  <a:cubicBezTo>
                    <a:pt x="9374" y="4495"/>
                    <a:pt x="1" y="15303"/>
                    <a:pt x="701" y="24710"/>
                  </a:cubicBezTo>
                  <a:cubicBezTo>
                    <a:pt x="1584" y="37288"/>
                    <a:pt x="12238" y="37890"/>
                    <a:pt x="14223" y="37890"/>
                  </a:cubicBezTo>
                  <a:cubicBezTo>
                    <a:pt x="14338" y="37890"/>
                    <a:pt x="14425" y="37888"/>
                    <a:pt x="14478" y="37886"/>
                  </a:cubicBezTo>
                  <a:lnTo>
                    <a:pt x="14611" y="37886"/>
                  </a:lnTo>
                  <a:cubicBezTo>
                    <a:pt x="14664" y="37888"/>
                    <a:pt x="14750" y="37890"/>
                    <a:pt x="14866" y="37890"/>
                  </a:cubicBezTo>
                  <a:cubicBezTo>
                    <a:pt x="16851" y="37890"/>
                    <a:pt x="27507" y="37288"/>
                    <a:pt x="28421" y="24710"/>
                  </a:cubicBezTo>
                  <a:cubicBezTo>
                    <a:pt x="29088" y="15303"/>
                    <a:pt x="19715" y="4495"/>
                    <a:pt x="16012" y="626"/>
                  </a:cubicBezTo>
                  <a:cubicBezTo>
                    <a:pt x="15612" y="209"/>
                    <a:pt x="15078" y="1"/>
                    <a:pt x="14544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1559" name="Google Shape;1559;p45"/>
            <p:cNvGrpSpPr/>
            <p:nvPr/>
          </p:nvGrpSpPr>
          <p:grpSpPr>
            <a:xfrm rot="625670">
              <a:off x="9965466" y="3077551"/>
              <a:ext cx="727237" cy="947266"/>
              <a:chOff x="3302525" y="4261200"/>
              <a:chExt cx="727225" cy="947250"/>
            </a:xfrm>
          </p:grpSpPr>
          <p:sp>
            <p:nvSpPr>
              <p:cNvPr id="1560" name="Google Shape;1560;p45"/>
              <p:cNvSpPr/>
              <p:nvPr/>
            </p:nvSpPr>
            <p:spPr>
              <a:xfrm>
                <a:off x="3302525" y="4261200"/>
                <a:ext cx="727225" cy="947250"/>
              </a:xfrm>
              <a:custGeom>
                <a:avLst/>
                <a:gdLst/>
                <a:ahLst/>
                <a:cxnLst/>
                <a:rect l="l" t="t" r="r" b="b"/>
                <a:pathLst>
                  <a:path w="29089" h="37890" extrusionOk="0">
                    <a:moveTo>
                      <a:pt x="14544" y="1"/>
                    </a:moveTo>
                    <a:cubicBezTo>
                      <a:pt x="14011" y="1"/>
                      <a:pt x="13477" y="209"/>
                      <a:pt x="13077" y="626"/>
                    </a:cubicBezTo>
                    <a:cubicBezTo>
                      <a:pt x="9374" y="4495"/>
                      <a:pt x="1" y="15303"/>
                      <a:pt x="701" y="24710"/>
                    </a:cubicBezTo>
                    <a:cubicBezTo>
                      <a:pt x="1584" y="37288"/>
                      <a:pt x="12238" y="37890"/>
                      <a:pt x="14223" y="37890"/>
                    </a:cubicBezTo>
                    <a:cubicBezTo>
                      <a:pt x="14338" y="37890"/>
                      <a:pt x="14425" y="37888"/>
                      <a:pt x="14478" y="37886"/>
                    </a:cubicBezTo>
                    <a:lnTo>
                      <a:pt x="14611" y="37886"/>
                    </a:lnTo>
                    <a:cubicBezTo>
                      <a:pt x="14664" y="37888"/>
                      <a:pt x="14750" y="37890"/>
                      <a:pt x="14866" y="37890"/>
                    </a:cubicBezTo>
                    <a:cubicBezTo>
                      <a:pt x="16851" y="37890"/>
                      <a:pt x="27507" y="37288"/>
                      <a:pt x="28421" y="24710"/>
                    </a:cubicBezTo>
                    <a:cubicBezTo>
                      <a:pt x="29088" y="15303"/>
                      <a:pt x="19715" y="4495"/>
                      <a:pt x="16012" y="626"/>
                    </a:cubicBezTo>
                    <a:cubicBezTo>
                      <a:pt x="15612" y="209"/>
                      <a:pt x="15078" y="1"/>
                      <a:pt x="145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61" name="Google Shape;1561;p45"/>
              <p:cNvSpPr/>
              <p:nvPr/>
            </p:nvSpPr>
            <p:spPr>
              <a:xfrm rot="-6896569">
                <a:off x="3457832" y="4695660"/>
                <a:ext cx="136796" cy="19895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957" extrusionOk="0">
                    <a:moveTo>
                      <a:pt x="4673" y="0"/>
                    </a:moveTo>
                    <a:cubicBezTo>
                      <a:pt x="4019" y="0"/>
                      <a:pt x="3366" y="144"/>
                      <a:pt x="2769" y="418"/>
                    </a:cubicBezTo>
                    <a:cubicBezTo>
                      <a:pt x="2035" y="651"/>
                      <a:pt x="1368" y="1118"/>
                      <a:pt x="935" y="1752"/>
                    </a:cubicBezTo>
                    <a:cubicBezTo>
                      <a:pt x="301" y="2619"/>
                      <a:pt x="1" y="3687"/>
                      <a:pt x="134" y="4754"/>
                    </a:cubicBezTo>
                    <a:cubicBezTo>
                      <a:pt x="234" y="5989"/>
                      <a:pt x="801" y="7123"/>
                      <a:pt x="1668" y="7957"/>
                    </a:cubicBezTo>
                    <a:cubicBezTo>
                      <a:pt x="3436" y="6789"/>
                      <a:pt x="4837" y="5088"/>
                      <a:pt x="5304" y="2953"/>
                    </a:cubicBezTo>
                    <a:cubicBezTo>
                      <a:pt x="5471" y="1986"/>
                      <a:pt x="5471" y="1018"/>
                      <a:pt x="5338" y="51"/>
                    </a:cubicBezTo>
                    <a:cubicBezTo>
                      <a:pt x="5117" y="17"/>
                      <a:pt x="4895" y="0"/>
                      <a:pt x="4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62" name="Google Shape;1562;p45"/>
              <p:cNvSpPr/>
              <p:nvPr/>
            </p:nvSpPr>
            <p:spPr>
              <a:xfrm rot="-6896569">
                <a:off x="3414262" y="4610127"/>
                <a:ext cx="193494" cy="229684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9186" extrusionOk="0">
                    <a:moveTo>
                      <a:pt x="3670" y="1"/>
                    </a:moveTo>
                    <a:lnTo>
                      <a:pt x="3670" y="1"/>
                    </a:lnTo>
                    <a:cubicBezTo>
                      <a:pt x="3803" y="968"/>
                      <a:pt x="3803" y="1969"/>
                      <a:pt x="3636" y="2936"/>
                    </a:cubicBezTo>
                    <a:cubicBezTo>
                      <a:pt x="3169" y="5071"/>
                      <a:pt x="1768" y="6772"/>
                      <a:pt x="0" y="7940"/>
                    </a:cubicBezTo>
                    <a:cubicBezTo>
                      <a:pt x="534" y="8473"/>
                      <a:pt x="1235" y="8840"/>
                      <a:pt x="1969" y="9040"/>
                    </a:cubicBezTo>
                    <a:cubicBezTo>
                      <a:pt x="2320" y="9137"/>
                      <a:pt x="2681" y="9186"/>
                      <a:pt x="3041" y="9186"/>
                    </a:cubicBezTo>
                    <a:cubicBezTo>
                      <a:pt x="3670" y="9186"/>
                      <a:pt x="4297" y="9037"/>
                      <a:pt x="4871" y="8740"/>
                    </a:cubicBezTo>
                    <a:cubicBezTo>
                      <a:pt x="6739" y="7639"/>
                      <a:pt x="7739" y="5505"/>
                      <a:pt x="7339" y="3403"/>
                    </a:cubicBezTo>
                    <a:cubicBezTo>
                      <a:pt x="7106" y="2502"/>
                      <a:pt x="6639" y="1668"/>
                      <a:pt x="5938" y="1068"/>
                    </a:cubicBezTo>
                    <a:cubicBezTo>
                      <a:pt x="5304" y="501"/>
                      <a:pt x="4504" y="134"/>
                      <a:pt x="36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63" name="Google Shape;1563;p45"/>
              <p:cNvSpPr/>
              <p:nvPr/>
            </p:nvSpPr>
            <p:spPr>
              <a:xfrm rot="-6721491">
                <a:off x="3756553" y="4688426"/>
                <a:ext cx="136797" cy="198946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957" extrusionOk="0">
                    <a:moveTo>
                      <a:pt x="4673" y="0"/>
                    </a:moveTo>
                    <a:cubicBezTo>
                      <a:pt x="4020" y="0"/>
                      <a:pt x="3367" y="144"/>
                      <a:pt x="2770" y="418"/>
                    </a:cubicBezTo>
                    <a:cubicBezTo>
                      <a:pt x="2036" y="651"/>
                      <a:pt x="1369" y="1118"/>
                      <a:pt x="902" y="1752"/>
                    </a:cubicBezTo>
                    <a:cubicBezTo>
                      <a:pt x="268" y="2619"/>
                      <a:pt x="1" y="3687"/>
                      <a:pt x="134" y="4754"/>
                    </a:cubicBezTo>
                    <a:cubicBezTo>
                      <a:pt x="234" y="5988"/>
                      <a:pt x="801" y="7122"/>
                      <a:pt x="1669" y="7956"/>
                    </a:cubicBezTo>
                    <a:cubicBezTo>
                      <a:pt x="3437" y="6789"/>
                      <a:pt x="4838" y="5121"/>
                      <a:pt x="5305" y="2953"/>
                    </a:cubicBezTo>
                    <a:cubicBezTo>
                      <a:pt x="5471" y="1985"/>
                      <a:pt x="5471" y="1018"/>
                      <a:pt x="5338" y="51"/>
                    </a:cubicBezTo>
                    <a:cubicBezTo>
                      <a:pt x="5118" y="17"/>
                      <a:pt x="4895" y="0"/>
                      <a:pt x="4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64" name="Google Shape;1564;p45"/>
              <p:cNvSpPr/>
              <p:nvPr/>
            </p:nvSpPr>
            <p:spPr>
              <a:xfrm rot="-6721491">
                <a:off x="3717266" y="4603229"/>
                <a:ext cx="193496" cy="228850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9153" extrusionOk="0">
                    <a:moveTo>
                      <a:pt x="3703" y="1"/>
                    </a:moveTo>
                    <a:cubicBezTo>
                      <a:pt x="3836" y="968"/>
                      <a:pt x="3803" y="1935"/>
                      <a:pt x="3636" y="2903"/>
                    </a:cubicBezTo>
                    <a:cubicBezTo>
                      <a:pt x="3203" y="5071"/>
                      <a:pt x="1802" y="6739"/>
                      <a:pt x="0" y="7906"/>
                    </a:cubicBezTo>
                    <a:cubicBezTo>
                      <a:pt x="567" y="8440"/>
                      <a:pt x="1235" y="8840"/>
                      <a:pt x="1968" y="9007"/>
                    </a:cubicBezTo>
                    <a:cubicBezTo>
                      <a:pt x="2332" y="9104"/>
                      <a:pt x="2701" y="9153"/>
                      <a:pt x="3065" y="9153"/>
                    </a:cubicBezTo>
                    <a:cubicBezTo>
                      <a:pt x="3704" y="9153"/>
                      <a:pt x="4331" y="9004"/>
                      <a:pt x="4904" y="8707"/>
                    </a:cubicBezTo>
                    <a:cubicBezTo>
                      <a:pt x="6772" y="7639"/>
                      <a:pt x="7739" y="5471"/>
                      <a:pt x="7372" y="3370"/>
                    </a:cubicBezTo>
                    <a:lnTo>
                      <a:pt x="7339" y="3370"/>
                    </a:lnTo>
                    <a:cubicBezTo>
                      <a:pt x="7139" y="2469"/>
                      <a:pt x="6638" y="1635"/>
                      <a:pt x="5938" y="1035"/>
                    </a:cubicBezTo>
                    <a:cubicBezTo>
                      <a:pt x="5304" y="468"/>
                      <a:pt x="4537" y="10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65" name="Google Shape;1565;p45"/>
              <p:cNvSpPr/>
              <p:nvPr/>
            </p:nvSpPr>
            <p:spPr>
              <a:xfrm>
                <a:off x="3634647" y="4901175"/>
                <a:ext cx="84475" cy="80725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3229" extrusionOk="0">
                    <a:moveTo>
                      <a:pt x="294" y="0"/>
                    </a:moveTo>
                    <a:cubicBezTo>
                      <a:pt x="179" y="0"/>
                      <a:pt x="66" y="68"/>
                      <a:pt x="34" y="210"/>
                    </a:cubicBezTo>
                    <a:cubicBezTo>
                      <a:pt x="1" y="843"/>
                      <a:pt x="1" y="1544"/>
                      <a:pt x="34" y="2178"/>
                    </a:cubicBezTo>
                    <a:cubicBezTo>
                      <a:pt x="95" y="2605"/>
                      <a:pt x="268" y="3228"/>
                      <a:pt x="732" y="3228"/>
                    </a:cubicBezTo>
                    <a:cubicBezTo>
                      <a:pt x="775" y="3228"/>
                      <a:pt x="820" y="3223"/>
                      <a:pt x="868" y="3212"/>
                    </a:cubicBezTo>
                    <a:cubicBezTo>
                      <a:pt x="1168" y="3112"/>
                      <a:pt x="1402" y="2978"/>
                      <a:pt x="1602" y="2778"/>
                    </a:cubicBezTo>
                    <a:cubicBezTo>
                      <a:pt x="1836" y="2611"/>
                      <a:pt x="2036" y="2411"/>
                      <a:pt x="2203" y="2211"/>
                    </a:cubicBezTo>
                    <a:cubicBezTo>
                      <a:pt x="2603" y="1777"/>
                      <a:pt x="2936" y="1310"/>
                      <a:pt x="3237" y="843"/>
                    </a:cubicBezTo>
                    <a:cubicBezTo>
                      <a:pt x="3379" y="630"/>
                      <a:pt x="3218" y="433"/>
                      <a:pt x="3041" y="433"/>
                    </a:cubicBezTo>
                    <a:cubicBezTo>
                      <a:pt x="2969" y="433"/>
                      <a:pt x="2894" y="466"/>
                      <a:pt x="2836" y="543"/>
                    </a:cubicBezTo>
                    <a:cubicBezTo>
                      <a:pt x="2336" y="1277"/>
                      <a:pt x="1836" y="2111"/>
                      <a:pt x="1035" y="2611"/>
                    </a:cubicBezTo>
                    <a:cubicBezTo>
                      <a:pt x="935" y="2661"/>
                      <a:pt x="860" y="2703"/>
                      <a:pt x="802" y="2703"/>
                    </a:cubicBezTo>
                    <a:cubicBezTo>
                      <a:pt x="743" y="2703"/>
                      <a:pt x="701" y="2661"/>
                      <a:pt x="668" y="2545"/>
                    </a:cubicBezTo>
                    <a:cubicBezTo>
                      <a:pt x="601" y="2344"/>
                      <a:pt x="568" y="2111"/>
                      <a:pt x="568" y="1911"/>
                    </a:cubicBezTo>
                    <a:cubicBezTo>
                      <a:pt x="501" y="1344"/>
                      <a:pt x="501" y="810"/>
                      <a:pt x="568" y="243"/>
                    </a:cubicBezTo>
                    <a:cubicBezTo>
                      <a:pt x="550" y="85"/>
                      <a:pt x="421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66" name="Google Shape;1566;p45"/>
              <p:cNvSpPr/>
              <p:nvPr/>
            </p:nvSpPr>
            <p:spPr>
              <a:xfrm>
                <a:off x="3436800" y="4906800"/>
                <a:ext cx="137625" cy="88025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3521" extrusionOk="0">
                    <a:moveTo>
                      <a:pt x="2262" y="0"/>
                    </a:moveTo>
                    <a:cubicBezTo>
                      <a:pt x="1811" y="0"/>
                      <a:pt x="1368" y="107"/>
                      <a:pt x="968" y="320"/>
                    </a:cubicBezTo>
                    <a:cubicBezTo>
                      <a:pt x="67" y="921"/>
                      <a:pt x="0" y="2222"/>
                      <a:pt x="801" y="2922"/>
                    </a:cubicBezTo>
                    <a:cubicBezTo>
                      <a:pt x="1268" y="3256"/>
                      <a:pt x="1801" y="3456"/>
                      <a:pt x="2369" y="3489"/>
                    </a:cubicBezTo>
                    <a:cubicBezTo>
                      <a:pt x="2540" y="3509"/>
                      <a:pt x="2712" y="3520"/>
                      <a:pt x="2884" y="3520"/>
                    </a:cubicBezTo>
                    <a:cubicBezTo>
                      <a:pt x="3279" y="3520"/>
                      <a:pt x="3674" y="3462"/>
                      <a:pt x="4070" y="3322"/>
                    </a:cubicBezTo>
                    <a:cubicBezTo>
                      <a:pt x="4503" y="3189"/>
                      <a:pt x="4937" y="2922"/>
                      <a:pt x="5204" y="2522"/>
                    </a:cubicBezTo>
                    <a:cubicBezTo>
                      <a:pt x="5471" y="2122"/>
                      <a:pt x="5504" y="1621"/>
                      <a:pt x="5271" y="1188"/>
                    </a:cubicBezTo>
                    <a:cubicBezTo>
                      <a:pt x="5037" y="687"/>
                      <a:pt x="4603" y="320"/>
                      <a:pt x="4070" y="187"/>
                    </a:cubicBezTo>
                    <a:cubicBezTo>
                      <a:pt x="3736" y="87"/>
                      <a:pt x="3436" y="53"/>
                      <a:pt x="3102" y="53"/>
                    </a:cubicBezTo>
                    <a:cubicBezTo>
                      <a:pt x="2936" y="53"/>
                      <a:pt x="2769" y="20"/>
                      <a:pt x="2602" y="20"/>
                    </a:cubicBezTo>
                    <a:cubicBezTo>
                      <a:pt x="2489" y="7"/>
                      <a:pt x="2375" y="0"/>
                      <a:pt x="22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67" name="Google Shape;1567;p45"/>
              <p:cNvSpPr/>
              <p:nvPr/>
            </p:nvSpPr>
            <p:spPr>
              <a:xfrm>
                <a:off x="3763700" y="4896775"/>
                <a:ext cx="136775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3549" extrusionOk="0">
                    <a:moveTo>
                      <a:pt x="2262" y="1"/>
                    </a:moveTo>
                    <a:cubicBezTo>
                      <a:pt x="1811" y="1"/>
                      <a:pt x="1368" y="107"/>
                      <a:pt x="968" y="321"/>
                    </a:cubicBezTo>
                    <a:cubicBezTo>
                      <a:pt x="67" y="955"/>
                      <a:pt x="0" y="2222"/>
                      <a:pt x="801" y="2923"/>
                    </a:cubicBezTo>
                    <a:cubicBezTo>
                      <a:pt x="1234" y="3256"/>
                      <a:pt x="1768" y="3457"/>
                      <a:pt x="2335" y="3523"/>
                    </a:cubicBezTo>
                    <a:cubicBezTo>
                      <a:pt x="2482" y="3540"/>
                      <a:pt x="2630" y="3549"/>
                      <a:pt x="2780" y="3549"/>
                    </a:cubicBezTo>
                    <a:cubicBezTo>
                      <a:pt x="3208" y="3549"/>
                      <a:pt x="3641" y="3480"/>
                      <a:pt x="4036" y="3356"/>
                    </a:cubicBezTo>
                    <a:cubicBezTo>
                      <a:pt x="4503" y="3223"/>
                      <a:pt x="4904" y="2923"/>
                      <a:pt x="5204" y="2556"/>
                    </a:cubicBezTo>
                    <a:cubicBezTo>
                      <a:pt x="5437" y="2122"/>
                      <a:pt x="5471" y="1622"/>
                      <a:pt x="5271" y="1188"/>
                    </a:cubicBezTo>
                    <a:cubicBezTo>
                      <a:pt x="5037" y="688"/>
                      <a:pt x="4570" y="321"/>
                      <a:pt x="4036" y="188"/>
                    </a:cubicBezTo>
                    <a:cubicBezTo>
                      <a:pt x="3736" y="87"/>
                      <a:pt x="3403" y="54"/>
                      <a:pt x="3069" y="54"/>
                    </a:cubicBezTo>
                    <a:cubicBezTo>
                      <a:pt x="2902" y="54"/>
                      <a:pt x="2769" y="21"/>
                      <a:pt x="2602" y="21"/>
                    </a:cubicBezTo>
                    <a:cubicBezTo>
                      <a:pt x="2489" y="7"/>
                      <a:pt x="2375" y="1"/>
                      <a:pt x="22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</p:grpSp>
      <p:grpSp>
        <p:nvGrpSpPr>
          <p:cNvPr id="1568" name="Google Shape;1568;p45"/>
          <p:cNvGrpSpPr/>
          <p:nvPr/>
        </p:nvGrpSpPr>
        <p:grpSpPr>
          <a:xfrm rot="643618" flipH="1">
            <a:off x="7881247" y="3676482"/>
            <a:ext cx="468210" cy="572685"/>
            <a:chOff x="8706268" y="2618724"/>
            <a:chExt cx="599776" cy="733718"/>
          </a:xfrm>
        </p:grpSpPr>
        <p:sp>
          <p:nvSpPr>
            <p:cNvPr id="1569" name="Google Shape;1569;p45"/>
            <p:cNvSpPr/>
            <p:nvPr/>
          </p:nvSpPr>
          <p:spPr>
            <a:xfrm rot="466287">
              <a:off x="8749234" y="2650386"/>
              <a:ext cx="513844" cy="670392"/>
            </a:xfrm>
            <a:custGeom>
              <a:avLst/>
              <a:gdLst/>
              <a:ahLst/>
              <a:cxnLst/>
              <a:rect l="l" t="t" r="r" b="b"/>
              <a:pathLst>
                <a:path w="27821" h="36297" extrusionOk="0">
                  <a:moveTo>
                    <a:pt x="13927" y="0"/>
                  </a:moveTo>
                  <a:cubicBezTo>
                    <a:pt x="13410" y="0"/>
                    <a:pt x="12893" y="200"/>
                    <a:pt x="12509" y="601"/>
                  </a:cubicBezTo>
                  <a:cubicBezTo>
                    <a:pt x="8973" y="4337"/>
                    <a:pt x="0" y="14678"/>
                    <a:pt x="667" y="23684"/>
                  </a:cubicBezTo>
                  <a:cubicBezTo>
                    <a:pt x="1520" y="35711"/>
                    <a:pt x="11751" y="36297"/>
                    <a:pt x="13639" y="36297"/>
                  </a:cubicBezTo>
                  <a:cubicBezTo>
                    <a:pt x="13746" y="36297"/>
                    <a:pt x="13827" y="36295"/>
                    <a:pt x="13877" y="36293"/>
                  </a:cubicBezTo>
                  <a:lnTo>
                    <a:pt x="13977" y="36293"/>
                  </a:lnTo>
                  <a:cubicBezTo>
                    <a:pt x="14027" y="36295"/>
                    <a:pt x="14107" y="36297"/>
                    <a:pt x="14214" y="36297"/>
                  </a:cubicBezTo>
                  <a:cubicBezTo>
                    <a:pt x="16099" y="36297"/>
                    <a:pt x="26302" y="35711"/>
                    <a:pt x="27186" y="23684"/>
                  </a:cubicBezTo>
                  <a:cubicBezTo>
                    <a:pt x="27820" y="14711"/>
                    <a:pt x="18880" y="4337"/>
                    <a:pt x="15344" y="601"/>
                  </a:cubicBezTo>
                  <a:cubicBezTo>
                    <a:pt x="14961" y="200"/>
                    <a:pt x="14444" y="0"/>
                    <a:pt x="13927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1570" name="Google Shape;1570;p45"/>
            <p:cNvGrpSpPr/>
            <p:nvPr/>
          </p:nvGrpSpPr>
          <p:grpSpPr>
            <a:xfrm rot="466287">
              <a:off x="8749234" y="2650386"/>
              <a:ext cx="513844" cy="670392"/>
              <a:chOff x="4405825" y="4301025"/>
              <a:chExt cx="695525" cy="907425"/>
            </a:xfrm>
          </p:grpSpPr>
          <p:sp>
            <p:nvSpPr>
              <p:cNvPr id="1571" name="Google Shape;1571;p45"/>
              <p:cNvSpPr/>
              <p:nvPr/>
            </p:nvSpPr>
            <p:spPr>
              <a:xfrm>
                <a:off x="4405825" y="4301025"/>
                <a:ext cx="695525" cy="907425"/>
              </a:xfrm>
              <a:custGeom>
                <a:avLst/>
                <a:gdLst/>
                <a:ahLst/>
                <a:cxnLst/>
                <a:rect l="l" t="t" r="r" b="b"/>
                <a:pathLst>
                  <a:path w="27821" h="36297" extrusionOk="0">
                    <a:moveTo>
                      <a:pt x="13927" y="0"/>
                    </a:moveTo>
                    <a:cubicBezTo>
                      <a:pt x="13410" y="0"/>
                      <a:pt x="12893" y="200"/>
                      <a:pt x="12509" y="601"/>
                    </a:cubicBezTo>
                    <a:cubicBezTo>
                      <a:pt x="8973" y="4337"/>
                      <a:pt x="0" y="14678"/>
                      <a:pt x="667" y="23684"/>
                    </a:cubicBezTo>
                    <a:cubicBezTo>
                      <a:pt x="1520" y="35711"/>
                      <a:pt x="11751" y="36297"/>
                      <a:pt x="13639" y="36297"/>
                    </a:cubicBezTo>
                    <a:cubicBezTo>
                      <a:pt x="13746" y="36297"/>
                      <a:pt x="13827" y="36295"/>
                      <a:pt x="13877" y="36293"/>
                    </a:cubicBezTo>
                    <a:lnTo>
                      <a:pt x="13977" y="36293"/>
                    </a:lnTo>
                    <a:cubicBezTo>
                      <a:pt x="14027" y="36295"/>
                      <a:pt x="14107" y="36297"/>
                      <a:pt x="14214" y="36297"/>
                    </a:cubicBezTo>
                    <a:cubicBezTo>
                      <a:pt x="16099" y="36297"/>
                      <a:pt x="26302" y="35711"/>
                      <a:pt x="27186" y="23684"/>
                    </a:cubicBezTo>
                    <a:cubicBezTo>
                      <a:pt x="27820" y="14711"/>
                      <a:pt x="18880" y="4337"/>
                      <a:pt x="15344" y="601"/>
                    </a:cubicBezTo>
                    <a:cubicBezTo>
                      <a:pt x="14961" y="200"/>
                      <a:pt x="14444" y="0"/>
                      <a:pt x="139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72" name="Google Shape;1572;p45"/>
              <p:cNvSpPr/>
              <p:nvPr/>
            </p:nvSpPr>
            <p:spPr>
              <a:xfrm>
                <a:off x="4532575" y="4653775"/>
                <a:ext cx="542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3804" extrusionOk="0">
                    <a:moveTo>
                      <a:pt x="734" y="0"/>
                    </a:moveTo>
                    <a:lnTo>
                      <a:pt x="0" y="434"/>
                    </a:lnTo>
                    <a:lnTo>
                      <a:pt x="1468" y="3803"/>
                    </a:lnTo>
                    <a:lnTo>
                      <a:pt x="2169" y="3269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73" name="Google Shape;1573;p45"/>
              <p:cNvSpPr/>
              <p:nvPr/>
            </p:nvSpPr>
            <p:spPr>
              <a:xfrm>
                <a:off x="4471700" y="4707975"/>
                <a:ext cx="75900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3304" extrusionOk="0">
                    <a:moveTo>
                      <a:pt x="567" y="1"/>
                    </a:moveTo>
                    <a:lnTo>
                      <a:pt x="0" y="634"/>
                    </a:lnTo>
                    <a:lnTo>
                      <a:pt x="2569" y="3303"/>
                    </a:lnTo>
                    <a:lnTo>
                      <a:pt x="3036" y="2536"/>
                    </a:lnTo>
                    <a:lnTo>
                      <a:pt x="5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74" name="Google Shape;1574;p45"/>
              <p:cNvSpPr/>
              <p:nvPr/>
            </p:nvSpPr>
            <p:spPr>
              <a:xfrm>
                <a:off x="4440000" y="4793050"/>
                <a:ext cx="8927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1769" extrusionOk="0">
                    <a:moveTo>
                      <a:pt x="134" y="0"/>
                    </a:moveTo>
                    <a:lnTo>
                      <a:pt x="1" y="834"/>
                    </a:lnTo>
                    <a:lnTo>
                      <a:pt x="3570" y="1768"/>
                    </a:lnTo>
                    <a:lnTo>
                      <a:pt x="3570" y="867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75" name="Google Shape;1575;p45"/>
              <p:cNvSpPr/>
              <p:nvPr/>
            </p:nvSpPr>
            <p:spPr>
              <a:xfrm>
                <a:off x="4920350" y="4670450"/>
                <a:ext cx="5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3804" extrusionOk="0">
                    <a:moveTo>
                      <a:pt x="1468" y="1"/>
                    </a:moveTo>
                    <a:lnTo>
                      <a:pt x="1" y="3236"/>
                    </a:lnTo>
                    <a:lnTo>
                      <a:pt x="734" y="3803"/>
                    </a:lnTo>
                    <a:lnTo>
                      <a:pt x="2202" y="401"/>
                    </a:lnTo>
                    <a:lnTo>
                      <a:pt x="14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76" name="Google Shape;1576;p45"/>
              <p:cNvSpPr/>
              <p:nvPr/>
            </p:nvSpPr>
            <p:spPr>
              <a:xfrm>
                <a:off x="4960375" y="4723825"/>
                <a:ext cx="75075" cy="82575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3303" extrusionOk="0">
                    <a:moveTo>
                      <a:pt x="2469" y="0"/>
                    </a:moveTo>
                    <a:lnTo>
                      <a:pt x="1" y="2536"/>
                    </a:lnTo>
                    <a:lnTo>
                      <a:pt x="468" y="3303"/>
                    </a:lnTo>
                    <a:lnTo>
                      <a:pt x="3003" y="634"/>
                    </a:lnTo>
                    <a:lnTo>
                      <a:pt x="24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77" name="Google Shape;1577;p45"/>
              <p:cNvSpPr/>
              <p:nvPr/>
            </p:nvSpPr>
            <p:spPr>
              <a:xfrm>
                <a:off x="4978725" y="4808875"/>
                <a:ext cx="89250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1803" extrusionOk="0">
                    <a:moveTo>
                      <a:pt x="3436" y="1"/>
                    </a:moveTo>
                    <a:lnTo>
                      <a:pt x="1" y="868"/>
                    </a:lnTo>
                    <a:lnTo>
                      <a:pt x="1" y="1802"/>
                    </a:lnTo>
                    <a:lnTo>
                      <a:pt x="3570" y="835"/>
                    </a:lnTo>
                    <a:lnTo>
                      <a:pt x="34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78" name="Google Shape;1578;p45"/>
              <p:cNvSpPr/>
              <p:nvPr/>
            </p:nvSpPr>
            <p:spPr>
              <a:xfrm rot="-3904033">
                <a:off x="4835725" y="4688999"/>
                <a:ext cx="130114" cy="189795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7591" extrusionOk="0">
                    <a:moveTo>
                      <a:pt x="768" y="1"/>
                    </a:moveTo>
                    <a:cubicBezTo>
                      <a:pt x="557" y="1"/>
                      <a:pt x="345" y="18"/>
                      <a:pt x="134" y="51"/>
                    </a:cubicBezTo>
                    <a:cubicBezTo>
                      <a:pt x="0" y="952"/>
                      <a:pt x="0" y="1919"/>
                      <a:pt x="167" y="2820"/>
                    </a:cubicBezTo>
                    <a:cubicBezTo>
                      <a:pt x="634" y="4822"/>
                      <a:pt x="1868" y="6523"/>
                      <a:pt x="3636" y="7590"/>
                    </a:cubicBezTo>
                    <a:cubicBezTo>
                      <a:pt x="4470" y="6790"/>
                      <a:pt x="4970" y="5689"/>
                      <a:pt x="5104" y="4521"/>
                    </a:cubicBezTo>
                    <a:cubicBezTo>
                      <a:pt x="5204" y="3521"/>
                      <a:pt x="4937" y="2487"/>
                      <a:pt x="4337" y="1653"/>
                    </a:cubicBezTo>
                    <a:cubicBezTo>
                      <a:pt x="3903" y="1086"/>
                      <a:pt x="3269" y="652"/>
                      <a:pt x="2569" y="418"/>
                    </a:cubicBezTo>
                    <a:cubicBezTo>
                      <a:pt x="1996" y="145"/>
                      <a:pt x="1387" y="1"/>
                      <a:pt x="7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79" name="Google Shape;1579;p45"/>
              <p:cNvSpPr/>
              <p:nvPr/>
            </p:nvSpPr>
            <p:spPr>
              <a:xfrm rot="-3904033">
                <a:off x="4795327" y="4741035"/>
                <a:ext cx="183520" cy="218273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8730" extrusionOk="0">
                    <a:moveTo>
                      <a:pt x="3837" y="0"/>
                    </a:moveTo>
                    <a:lnTo>
                      <a:pt x="3837" y="0"/>
                    </a:lnTo>
                    <a:cubicBezTo>
                      <a:pt x="3036" y="101"/>
                      <a:pt x="2269" y="434"/>
                      <a:pt x="1668" y="968"/>
                    </a:cubicBezTo>
                    <a:cubicBezTo>
                      <a:pt x="1001" y="1568"/>
                      <a:pt x="534" y="2335"/>
                      <a:pt x="334" y="3203"/>
                    </a:cubicBezTo>
                    <a:lnTo>
                      <a:pt x="367" y="3203"/>
                    </a:lnTo>
                    <a:cubicBezTo>
                      <a:pt x="1" y="5238"/>
                      <a:pt x="935" y="7272"/>
                      <a:pt x="2702" y="8306"/>
                    </a:cubicBezTo>
                    <a:cubicBezTo>
                      <a:pt x="3266" y="8588"/>
                      <a:pt x="3872" y="8729"/>
                      <a:pt x="4484" y="8729"/>
                    </a:cubicBezTo>
                    <a:cubicBezTo>
                      <a:pt x="4813" y="8729"/>
                      <a:pt x="5144" y="8688"/>
                      <a:pt x="5471" y="8607"/>
                    </a:cubicBezTo>
                    <a:cubicBezTo>
                      <a:pt x="6172" y="8406"/>
                      <a:pt x="6805" y="8040"/>
                      <a:pt x="7339" y="7539"/>
                    </a:cubicBezTo>
                    <a:cubicBezTo>
                      <a:pt x="5605" y="6472"/>
                      <a:pt x="4337" y="4771"/>
                      <a:pt x="3870" y="2769"/>
                    </a:cubicBezTo>
                    <a:cubicBezTo>
                      <a:pt x="3703" y="1868"/>
                      <a:pt x="3703" y="901"/>
                      <a:pt x="3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80" name="Google Shape;1580;p45"/>
              <p:cNvSpPr/>
              <p:nvPr/>
            </p:nvSpPr>
            <p:spPr>
              <a:xfrm rot="-3299634">
                <a:off x="4571460" y="4680819"/>
                <a:ext cx="130111" cy="190129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7606" extrusionOk="0">
                    <a:moveTo>
                      <a:pt x="670" y="1"/>
                    </a:moveTo>
                    <a:cubicBezTo>
                      <a:pt x="492" y="1"/>
                      <a:pt x="313" y="12"/>
                      <a:pt x="134" y="33"/>
                    </a:cubicBezTo>
                    <a:cubicBezTo>
                      <a:pt x="1" y="967"/>
                      <a:pt x="1" y="1901"/>
                      <a:pt x="168" y="2835"/>
                    </a:cubicBezTo>
                    <a:cubicBezTo>
                      <a:pt x="635" y="4803"/>
                      <a:pt x="1869" y="6538"/>
                      <a:pt x="3637" y="7605"/>
                    </a:cubicBezTo>
                    <a:cubicBezTo>
                      <a:pt x="4471" y="6771"/>
                      <a:pt x="4971" y="5704"/>
                      <a:pt x="5105" y="4536"/>
                    </a:cubicBezTo>
                    <a:cubicBezTo>
                      <a:pt x="5205" y="3536"/>
                      <a:pt x="4938" y="2502"/>
                      <a:pt x="4337" y="1668"/>
                    </a:cubicBezTo>
                    <a:cubicBezTo>
                      <a:pt x="3904" y="1067"/>
                      <a:pt x="3270" y="634"/>
                      <a:pt x="2569" y="433"/>
                    </a:cubicBezTo>
                    <a:cubicBezTo>
                      <a:pt x="1967" y="145"/>
                      <a:pt x="1323" y="1"/>
                      <a:pt x="670" y="1"/>
                    </a:cubicBezTo>
                    <a:close/>
                  </a:path>
                </a:pathLst>
              </a:custGeom>
              <a:solidFill>
                <a:srgbClr val="372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81" name="Google Shape;1581;p45"/>
              <p:cNvSpPr/>
              <p:nvPr/>
            </p:nvSpPr>
            <p:spPr>
              <a:xfrm rot="-3299634">
                <a:off x="4518843" y="4729432"/>
                <a:ext cx="184305" cy="219051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8763" extrusionOk="0">
                    <a:moveTo>
                      <a:pt x="3870" y="0"/>
                    </a:moveTo>
                    <a:lnTo>
                      <a:pt x="3870" y="0"/>
                    </a:lnTo>
                    <a:cubicBezTo>
                      <a:pt x="3070" y="134"/>
                      <a:pt x="2303" y="467"/>
                      <a:pt x="1702" y="1001"/>
                    </a:cubicBezTo>
                    <a:cubicBezTo>
                      <a:pt x="1035" y="1601"/>
                      <a:pt x="568" y="2369"/>
                      <a:pt x="368" y="3236"/>
                    </a:cubicBezTo>
                    <a:cubicBezTo>
                      <a:pt x="1" y="5271"/>
                      <a:pt x="935" y="7305"/>
                      <a:pt x="2736" y="8339"/>
                    </a:cubicBezTo>
                    <a:cubicBezTo>
                      <a:pt x="3278" y="8621"/>
                      <a:pt x="3891" y="8762"/>
                      <a:pt x="4501" y="8762"/>
                    </a:cubicBezTo>
                    <a:cubicBezTo>
                      <a:pt x="4829" y="8762"/>
                      <a:pt x="5156" y="8721"/>
                      <a:pt x="5472" y="8640"/>
                    </a:cubicBezTo>
                    <a:cubicBezTo>
                      <a:pt x="6205" y="8440"/>
                      <a:pt x="6839" y="8073"/>
                      <a:pt x="7373" y="7572"/>
                    </a:cubicBezTo>
                    <a:cubicBezTo>
                      <a:pt x="5605" y="6505"/>
                      <a:pt x="4371" y="4770"/>
                      <a:pt x="3904" y="2802"/>
                    </a:cubicBezTo>
                    <a:cubicBezTo>
                      <a:pt x="3737" y="1868"/>
                      <a:pt x="3737" y="934"/>
                      <a:pt x="38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82" name="Google Shape;1582;p45"/>
              <p:cNvSpPr/>
              <p:nvPr/>
            </p:nvSpPr>
            <p:spPr>
              <a:xfrm rot="-47099">
                <a:off x="4711755" y="4930851"/>
                <a:ext cx="78375" cy="83774"/>
              </a:xfrm>
              <a:custGeom>
                <a:avLst/>
                <a:gdLst/>
                <a:ahLst/>
                <a:cxnLst/>
                <a:rect l="l" t="t" r="r" b="b"/>
                <a:pathLst>
                  <a:path w="3135" h="3351" extrusionOk="0">
                    <a:moveTo>
                      <a:pt x="268" y="0"/>
                    </a:moveTo>
                    <a:cubicBezTo>
                      <a:pt x="134" y="0"/>
                      <a:pt x="1" y="104"/>
                      <a:pt x="39" y="292"/>
                    </a:cubicBezTo>
                    <a:cubicBezTo>
                      <a:pt x="105" y="826"/>
                      <a:pt x="239" y="1360"/>
                      <a:pt x="406" y="1860"/>
                    </a:cubicBezTo>
                    <a:cubicBezTo>
                      <a:pt x="472" y="2127"/>
                      <a:pt x="572" y="2360"/>
                      <a:pt x="706" y="2594"/>
                    </a:cubicBezTo>
                    <a:cubicBezTo>
                      <a:pt x="806" y="2827"/>
                      <a:pt x="973" y="3061"/>
                      <a:pt x="1173" y="3228"/>
                    </a:cubicBezTo>
                    <a:cubicBezTo>
                      <a:pt x="1291" y="3314"/>
                      <a:pt x="1405" y="3351"/>
                      <a:pt x="1513" y="3351"/>
                    </a:cubicBezTo>
                    <a:cubicBezTo>
                      <a:pt x="1864" y="3351"/>
                      <a:pt x="2154" y="2967"/>
                      <a:pt x="2307" y="2661"/>
                    </a:cubicBezTo>
                    <a:cubicBezTo>
                      <a:pt x="2607" y="2127"/>
                      <a:pt x="2874" y="1526"/>
                      <a:pt x="3074" y="926"/>
                    </a:cubicBezTo>
                    <a:cubicBezTo>
                      <a:pt x="3135" y="744"/>
                      <a:pt x="2987" y="623"/>
                      <a:pt x="2839" y="623"/>
                    </a:cubicBezTo>
                    <a:cubicBezTo>
                      <a:pt x="2743" y="623"/>
                      <a:pt x="2647" y="674"/>
                      <a:pt x="2607" y="793"/>
                    </a:cubicBezTo>
                    <a:cubicBezTo>
                      <a:pt x="2440" y="1293"/>
                      <a:pt x="2240" y="1760"/>
                      <a:pt x="2007" y="2260"/>
                    </a:cubicBezTo>
                    <a:cubicBezTo>
                      <a:pt x="1907" y="2427"/>
                      <a:pt x="1807" y="2627"/>
                      <a:pt x="1673" y="2761"/>
                    </a:cubicBezTo>
                    <a:cubicBezTo>
                      <a:pt x="1611" y="2823"/>
                      <a:pt x="1562" y="2848"/>
                      <a:pt x="1521" y="2848"/>
                    </a:cubicBezTo>
                    <a:cubicBezTo>
                      <a:pt x="1452" y="2848"/>
                      <a:pt x="1402" y="2778"/>
                      <a:pt x="1340" y="2694"/>
                    </a:cubicBezTo>
                    <a:cubicBezTo>
                      <a:pt x="806" y="1960"/>
                      <a:pt x="639" y="1026"/>
                      <a:pt x="506" y="192"/>
                    </a:cubicBezTo>
                    <a:cubicBezTo>
                      <a:pt x="477" y="62"/>
                      <a:pt x="372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83" name="Google Shape;1583;p45"/>
              <p:cNvSpPr/>
              <p:nvPr/>
            </p:nvSpPr>
            <p:spPr>
              <a:xfrm>
                <a:off x="4841950" y="4971000"/>
                <a:ext cx="130975" cy="84200"/>
              </a:xfrm>
              <a:custGeom>
                <a:avLst/>
                <a:gdLst/>
                <a:ahLst/>
                <a:cxnLst/>
                <a:rect l="l" t="t" r="r" b="b"/>
                <a:pathLst>
                  <a:path w="5239" h="3368" extrusionOk="0">
                    <a:moveTo>
                      <a:pt x="3089" y="1"/>
                    </a:moveTo>
                    <a:cubicBezTo>
                      <a:pt x="2983" y="1"/>
                      <a:pt x="2876" y="7"/>
                      <a:pt x="2770" y="21"/>
                    </a:cubicBezTo>
                    <a:cubicBezTo>
                      <a:pt x="2603" y="21"/>
                      <a:pt x="2436" y="54"/>
                      <a:pt x="2303" y="54"/>
                    </a:cubicBezTo>
                    <a:cubicBezTo>
                      <a:pt x="1969" y="54"/>
                      <a:pt x="1669" y="87"/>
                      <a:pt x="1369" y="187"/>
                    </a:cubicBezTo>
                    <a:cubicBezTo>
                      <a:pt x="868" y="321"/>
                      <a:pt x="435" y="654"/>
                      <a:pt x="201" y="1121"/>
                    </a:cubicBezTo>
                    <a:cubicBezTo>
                      <a:pt x="1" y="1555"/>
                      <a:pt x="34" y="2022"/>
                      <a:pt x="268" y="2422"/>
                    </a:cubicBezTo>
                    <a:cubicBezTo>
                      <a:pt x="535" y="2789"/>
                      <a:pt x="935" y="3056"/>
                      <a:pt x="1369" y="3189"/>
                    </a:cubicBezTo>
                    <a:cubicBezTo>
                      <a:pt x="1782" y="3319"/>
                      <a:pt x="2196" y="3368"/>
                      <a:pt x="2625" y="3368"/>
                    </a:cubicBezTo>
                    <a:cubicBezTo>
                      <a:pt x="2750" y="3368"/>
                      <a:pt x="2876" y="3364"/>
                      <a:pt x="3003" y="3356"/>
                    </a:cubicBezTo>
                    <a:cubicBezTo>
                      <a:pt x="3537" y="3290"/>
                      <a:pt x="4037" y="3123"/>
                      <a:pt x="4471" y="2789"/>
                    </a:cubicBezTo>
                    <a:cubicBezTo>
                      <a:pt x="5238" y="2122"/>
                      <a:pt x="5171" y="888"/>
                      <a:pt x="4304" y="321"/>
                    </a:cubicBezTo>
                    <a:cubicBezTo>
                      <a:pt x="3930" y="107"/>
                      <a:pt x="3514" y="1"/>
                      <a:pt x="30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584" name="Google Shape;1584;p45"/>
              <p:cNvSpPr/>
              <p:nvPr/>
            </p:nvSpPr>
            <p:spPr>
              <a:xfrm>
                <a:off x="4530900" y="4961825"/>
                <a:ext cx="13095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356" extrusionOk="0">
                    <a:moveTo>
                      <a:pt x="3089" y="1"/>
                    </a:moveTo>
                    <a:cubicBezTo>
                      <a:pt x="2983" y="1"/>
                      <a:pt x="2876" y="7"/>
                      <a:pt x="2769" y="21"/>
                    </a:cubicBezTo>
                    <a:cubicBezTo>
                      <a:pt x="2603" y="21"/>
                      <a:pt x="2469" y="21"/>
                      <a:pt x="2302" y="54"/>
                    </a:cubicBezTo>
                    <a:cubicBezTo>
                      <a:pt x="2002" y="54"/>
                      <a:pt x="1669" y="87"/>
                      <a:pt x="1402" y="154"/>
                    </a:cubicBezTo>
                    <a:cubicBezTo>
                      <a:pt x="868" y="287"/>
                      <a:pt x="468" y="654"/>
                      <a:pt x="234" y="1121"/>
                    </a:cubicBezTo>
                    <a:cubicBezTo>
                      <a:pt x="1" y="1522"/>
                      <a:pt x="34" y="2022"/>
                      <a:pt x="301" y="2422"/>
                    </a:cubicBezTo>
                    <a:cubicBezTo>
                      <a:pt x="568" y="2789"/>
                      <a:pt x="935" y="3056"/>
                      <a:pt x="1402" y="3190"/>
                    </a:cubicBezTo>
                    <a:cubicBezTo>
                      <a:pt x="1744" y="3304"/>
                      <a:pt x="2117" y="3355"/>
                      <a:pt x="2489" y="3355"/>
                    </a:cubicBezTo>
                    <a:cubicBezTo>
                      <a:pt x="2662" y="3355"/>
                      <a:pt x="2834" y="3344"/>
                      <a:pt x="3003" y="3323"/>
                    </a:cubicBezTo>
                    <a:cubicBezTo>
                      <a:pt x="3537" y="3290"/>
                      <a:pt x="4037" y="3089"/>
                      <a:pt x="4471" y="2789"/>
                    </a:cubicBezTo>
                    <a:cubicBezTo>
                      <a:pt x="5238" y="2122"/>
                      <a:pt x="5171" y="888"/>
                      <a:pt x="4337" y="321"/>
                    </a:cubicBezTo>
                    <a:cubicBezTo>
                      <a:pt x="3937" y="107"/>
                      <a:pt x="3515" y="1"/>
                      <a:pt x="30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996A7E18-0FC7-4CB2-9751-C68DCD81196B}"/>
              </a:ext>
            </a:extLst>
          </p:cNvPr>
          <p:cNvSpPr txBox="1"/>
          <p:nvPr/>
        </p:nvSpPr>
        <p:spPr>
          <a:xfrm>
            <a:off x="2346690" y="2126446"/>
            <a:ext cx="701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en-US" sz="1000" dirty="0" err="1">
                <a:solidFill>
                  <a:srgbClr val="000000"/>
                </a:solidFill>
                <a:latin typeface="+mn-lt"/>
              </a:rPr>
              <a:t>Dụng</a:t>
            </a:r>
            <a:r>
              <a:rPr lang="en-US" sz="1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+mn-lt"/>
              </a:rPr>
              <a:t>cụ</a:t>
            </a:r>
            <a:r>
              <a:rPr lang="en-US" sz="1000" dirty="0">
                <a:solidFill>
                  <a:srgbClr val="000000"/>
                </a:solidFill>
                <a:latin typeface="+mn-lt"/>
              </a:rPr>
              <a:t> :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sz="1000" dirty="0" err="1">
                <a:latin typeface="+mn-lt"/>
              </a:rPr>
              <a:t>Dụng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cụ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gõ</a:t>
            </a:r>
            <a:endParaRPr lang="en-US" sz="1000" dirty="0">
              <a:latin typeface="+mn-lt"/>
            </a:endParaRPr>
          </a:p>
          <a:p>
            <a:pPr marL="342900" indent="-342900" eaLnBrk="1" hangingPunct="1">
              <a:buFontTx/>
              <a:buChar char="-"/>
              <a:defRPr/>
            </a:pPr>
            <a:r>
              <a:rPr lang="en-US" sz="1000" dirty="0" err="1">
                <a:solidFill>
                  <a:srgbClr val="000000"/>
                </a:solidFill>
                <a:latin typeface="+mn-lt"/>
              </a:rPr>
              <a:t>Hình</a:t>
            </a:r>
            <a:r>
              <a:rPr lang="en-US" sz="1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+mn-lt"/>
              </a:rPr>
              <a:t>ảnh</a:t>
            </a:r>
            <a:r>
              <a:rPr lang="en-US" sz="1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+mn-lt"/>
              </a:rPr>
              <a:t>về</a:t>
            </a:r>
            <a:r>
              <a:rPr lang="en-US" sz="1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+mn-lt"/>
              </a:rPr>
              <a:t>tr</a:t>
            </a:r>
            <a:r>
              <a:rPr lang="en-US" sz="1000" dirty="0" err="1">
                <a:latin typeface="+mn-lt"/>
              </a:rPr>
              <a:t>ời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mưa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trời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gió</a:t>
            </a:r>
            <a:endParaRPr lang="en-US" sz="1000" dirty="0">
              <a:latin typeface="+mn-lt"/>
            </a:endParaRPr>
          </a:p>
          <a:p>
            <a:pPr eaLnBrk="1" hangingPunct="1">
              <a:defRPr/>
            </a:pPr>
            <a:r>
              <a:rPr lang="en-US" sz="1000" dirty="0" err="1">
                <a:solidFill>
                  <a:srgbClr val="000000"/>
                </a:solidFill>
                <a:latin typeface="+mn-lt"/>
              </a:rPr>
              <a:t>Nội</a:t>
            </a:r>
            <a:r>
              <a:rPr lang="en-US" sz="1000" dirty="0">
                <a:solidFill>
                  <a:srgbClr val="000000"/>
                </a:solidFill>
                <a:latin typeface="+mn-lt"/>
              </a:rPr>
              <a:t> dung: </a:t>
            </a:r>
            <a:r>
              <a:rPr lang="en-US" sz="1000" dirty="0" err="1">
                <a:solidFill>
                  <a:srgbClr val="000000"/>
                </a:solidFill>
                <a:latin typeface="+mn-lt"/>
              </a:rPr>
              <a:t>Thuộc</a:t>
            </a:r>
            <a:r>
              <a:rPr lang="en-US" sz="1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+mn-lt"/>
              </a:rPr>
              <a:t>bài</a:t>
            </a:r>
            <a:r>
              <a:rPr lang="en-US" sz="1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+mn-lt"/>
              </a:rPr>
              <a:t>đồng</a:t>
            </a:r>
            <a:r>
              <a:rPr lang="en-US" sz="1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+mn-lt"/>
              </a:rPr>
              <a:t>giao</a:t>
            </a:r>
            <a:r>
              <a:rPr lang="en-US" sz="1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+mn-lt"/>
              </a:rPr>
              <a:t>tr</a:t>
            </a:r>
            <a:r>
              <a:rPr lang="en-US" sz="1000" dirty="0" err="1">
                <a:latin typeface="+mn-lt"/>
              </a:rPr>
              <a:t>ời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mưa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trời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nắng</a:t>
            </a:r>
            <a:endParaRPr lang="en-US" sz="10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Google Shape;849;p49">
            <a:extLst>
              <a:ext uri="{FF2B5EF4-FFF2-40B4-BE49-F238E27FC236}">
                <a16:creationId xmlns:a16="http://schemas.microsoft.com/office/drawing/2014/main" xmlns="" id="{DC76AC45-27DD-49B4-9C0E-F62479B43B98}"/>
              </a:ext>
            </a:extLst>
          </p:cNvPr>
          <p:cNvGrpSpPr>
            <a:grpSpLocks/>
          </p:cNvGrpSpPr>
          <p:nvPr/>
        </p:nvGrpSpPr>
        <p:grpSpPr bwMode="auto">
          <a:xfrm rot="15476198">
            <a:off x="697591" y="471271"/>
            <a:ext cx="801290" cy="896540"/>
            <a:chOff x="1835200" y="3337050"/>
            <a:chExt cx="279350" cy="312825"/>
          </a:xfrm>
        </p:grpSpPr>
        <p:sp>
          <p:nvSpPr>
            <p:cNvPr id="850" name="Google Shape;850;p49">
              <a:extLst>
                <a:ext uri="{FF2B5EF4-FFF2-40B4-BE49-F238E27FC236}">
                  <a16:creationId xmlns:a16="http://schemas.microsoft.com/office/drawing/2014/main" xmlns="" id="{DB085447-D3C1-4354-9170-6044D24387BA}"/>
                </a:ext>
              </a:extLst>
            </p:cNvPr>
            <p:cNvSpPr/>
            <p:nvPr/>
          </p:nvSpPr>
          <p:spPr>
            <a:xfrm>
              <a:off x="1834900" y="3336883"/>
              <a:ext cx="64753" cy="154128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defTabSz="685800">
                <a:defRPr/>
              </a:pPr>
              <a:endParaRPr sz="1050">
                <a:latin typeface="+mn-lt"/>
                <a:ea typeface="+mn-ea"/>
              </a:endParaRPr>
            </a:p>
          </p:txBody>
        </p:sp>
        <p:sp>
          <p:nvSpPr>
            <p:cNvPr id="851" name="Google Shape;851;p49">
              <a:extLst>
                <a:ext uri="{FF2B5EF4-FFF2-40B4-BE49-F238E27FC236}">
                  <a16:creationId xmlns:a16="http://schemas.microsoft.com/office/drawing/2014/main" xmlns="" id="{B26E1B30-C678-4859-B78B-43C088C9E653}"/>
                </a:ext>
              </a:extLst>
            </p:cNvPr>
            <p:cNvSpPr/>
            <p:nvPr/>
          </p:nvSpPr>
          <p:spPr>
            <a:xfrm>
              <a:off x="1949195" y="3612942"/>
              <a:ext cx="165618" cy="36974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defTabSz="685800">
                <a:defRPr/>
              </a:pPr>
              <a:endParaRPr sz="1050">
                <a:latin typeface="+mn-lt"/>
                <a:ea typeface="+mn-ea"/>
              </a:endParaRPr>
            </a:p>
          </p:txBody>
        </p:sp>
        <p:sp>
          <p:nvSpPr>
            <p:cNvPr id="852" name="Google Shape;852;p49">
              <a:extLst>
                <a:ext uri="{FF2B5EF4-FFF2-40B4-BE49-F238E27FC236}">
                  <a16:creationId xmlns:a16="http://schemas.microsoft.com/office/drawing/2014/main" xmlns="" id="{4B5CEC70-67F0-48AE-83A8-B20A3EDE205E}"/>
                </a:ext>
              </a:extLst>
            </p:cNvPr>
            <p:cNvSpPr/>
            <p:nvPr/>
          </p:nvSpPr>
          <p:spPr>
            <a:xfrm>
              <a:off x="1927185" y="3445232"/>
              <a:ext cx="122449" cy="8101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defTabSz="685800">
                <a:defRPr/>
              </a:pPr>
              <a:endParaRPr sz="1050">
                <a:latin typeface="+mn-lt"/>
                <a:ea typeface="+mn-ea"/>
              </a:endParaRPr>
            </a:p>
          </p:txBody>
        </p:sp>
      </p:grpSp>
      <p:grpSp>
        <p:nvGrpSpPr>
          <p:cNvPr id="14340" name="Google Shape;853;p49">
            <a:extLst>
              <a:ext uri="{FF2B5EF4-FFF2-40B4-BE49-F238E27FC236}">
                <a16:creationId xmlns:a16="http://schemas.microsoft.com/office/drawing/2014/main" xmlns="" id="{C1CA6901-BACB-40E9-BF00-27FF71630C51}"/>
              </a:ext>
            </a:extLst>
          </p:cNvPr>
          <p:cNvGrpSpPr>
            <a:grpSpLocks/>
          </p:cNvGrpSpPr>
          <p:nvPr/>
        </p:nvGrpSpPr>
        <p:grpSpPr bwMode="auto">
          <a:xfrm rot="2964127">
            <a:off x="7780388" y="2875312"/>
            <a:ext cx="801290" cy="896540"/>
            <a:chOff x="1835200" y="3337050"/>
            <a:chExt cx="279350" cy="312825"/>
          </a:xfrm>
        </p:grpSpPr>
        <p:sp>
          <p:nvSpPr>
            <p:cNvPr id="854" name="Google Shape;854;p49">
              <a:extLst>
                <a:ext uri="{FF2B5EF4-FFF2-40B4-BE49-F238E27FC236}">
                  <a16:creationId xmlns:a16="http://schemas.microsoft.com/office/drawing/2014/main" xmlns="" id="{B8D333CD-2D97-4FA8-B8A4-8E063088C9B8}"/>
                </a:ext>
              </a:extLst>
            </p:cNvPr>
            <p:cNvSpPr/>
            <p:nvPr/>
          </p:nvSpPr>
          <p:spPr>
            <a:xfrm>
              <a:off x="1835004" y="3337323"/>
              <a:ext cx="64753" cy="154128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defTabSz="685800">
                <a:defRPr/>
              </a:pPr>
              <a:endParaRPr sz="1050">
                <a:latin typeface="+mn-lt"/>
                <a:ea typeface="+mn-ea"/>
              </a:endParaRPr>
            </a:p>
          </p:txBody>
        </p:sp>
        <p:sp>
          <p:nvSpPr>
            <p:cNvPr id="855" name="Google Shape;855;p49">
              <a:extLst>
                <a:ext uri="{FF2B5EF4-FFF2-40B4-BE49-F238E27FC236}">
                  <a16:creationId xmlns:a16="http://schemas.microsoft.com/office/drawing/2014/main" xmlns="" id="{CF12BDB0-075B-429D-BD0F-1E401E0A51EF}"/>
                </a:ext>
              </a:extLst>
            </p:cNvPr>
            <p:cNvSpPr/>
            <p:nvPr/>
          </p:nvSpPr>
          <p:spPr>
            <a:xfrm>
              <a:off x="1948892" y="3612903"/>
              <a:ext cx="165618" cy="36974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defTabSz="685800">
                <a:defRPr/>
              </a:pPr>
              <a:endParaRPr sz="1050">
                <a:latin typeface="+mn-lt"/>
                <a:ea typeface="+mn-ea"/>
              </a:endParaRPr>
            </a:p>
          </p:txBody>
        </p:sp>
        <p:sp>
          <p:nvSpPr>
            <p:cNvPr id="856" name="Google Shape;856;p49">
              <a:extLst>
                <a:ext uri="{FF2B5EF4-FFF2-40B4-BE49-F238E27FC236}">
                  <a16:creationId xmlns:a16="http://schemas.microsoft.com/office/drawing/2014/main" xmlns="" id="{DC2C7A8D-E42B-4510-9FD4-AB8E254A1F06}"/>
                </a:ext>
              </a:extLst>
            </p:cNvPr>
            <p:cNvSpPr/>
            <p:nvPr/>
          </p:nvSpPr>
          <p:spPr>
            <a:xfrm>
              <a:off x="1926616" y="3445476"/>
              <a:ext cx="122449" cy="81011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defTabSz="685800">
                <a:defRPr/>
              </a:pPr>
              <a:endParaRPr sz="1050">
                <a:latin typeface="+mn-lt"/>
                <a:ea typeface="+mn-ea"/>
              </a:endParaRPr>
            </a:p>
          </p:txBody>
        </p:sp>
      </p:grpSp>
      <p:grpSp>
        <p:nvGrpSpPr>
          <p:cNvPr id="14341" name="Google Shape;857;p49">
            <a:extLst>
              <a:ext uri="{FF2B5EF4-FFF2-40B4-BE49-F238E27FC236}">
                <a16:creationId xmlns:a16="http://schemas.microsoft.com/office/drawing/2014/main" xmlns="" id="{D9725D15-43F5-4CDB-945C-F2596CCD88AC}"/>
              </a:ext>
            </a:extLst>
          </p:cNvPr>
          <p:cNvGrpSpPr>
            <a:grpSpLocks/>
          </p:cNvGrpSpPr>
          <p:nvPr/>
        </p:nvGrpSpPr>
        <p:grpSpPr bwMode="auto">
          <a:xfrm rot="5202478" flipH="1">
            <a:off x="1472778" y="3221123"/>
            <a:ext cx="671513" cy="1143000"/>
            <a:chOff x="1474325" y="858525"/>
            <a:chExt cx="808300" cy="1469525"/>
          </a:xfrm>
        </p:grpSpPr>
        <p:sp>
          <p:nvSpPr>
            <p:cNvPr id="858" name="Google Shape;858;p49">
              <a:extLst>
                <a:ext uri="{FF2B5EF4-FFF2-40B4-BE49-F238E27FC236}">
                  <a16:creationId xmlns:a16="http://schemas.microsoft.com/office/drawing/2014/main" xmlns="" id="{B7D4EE84-95C0-41FA-8833-F598A24D3808}"/>
                </a:ext>
              </a:extLst>
            </p:cNvPr>
            <p:cNvSpPr/>
            <p:nvPr/>
          </p:nvSpPr>
          <p:spPr>
            <a:xfrm flipH="1">
              <a:off x="1836492" y="883294"/>
              <a:ext cx="292364" cy="225021"/>
            </a:xfrm>
            <a:custGeom>
              <a:avLst/>
              <a:gdLst/>
              <a:ahLst/>
              <a:cxnLst/>
              <a:rect l="l" t="t" r="r" b="b"/>
              <a:pathLst>
                <a:path w="11719" h="8967" extrusionOk="0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defTabSz="685800">
                <a:defRPr/>
              </a:pPr>
              <a:endParaRPr sz="1050">
                <a:latin typeface="+mn-lt"/>
                <a:ea typeface="+mn-ea"/>
              </a:endParaRPr>
            </a:p>
          </p:txBody>
        </p:sp>
        <p:sp>
          <p:nvSpPr>
            <p:cNvPr id="859" name="Google Shape;859;p49">
              <a:extLst>
                <a:ext uri="{FF2B5EF4-FFF2-40B4-BE49-F238E27FC236}">
                  <a16:creationId xmlns:a16="http://schemas.microsoft.com/office/drawing/2014/main" xmlns="" id="{4A6185CC-53F5-48DA-B211-6DD5D50CEBB5}"/>
                </a:ext>
              </a:extLst>
            </p:cNvPr>
            <p:cNvSpPr/>
            <p:nvPr/>
          </p:nvSpPr>
          <p:spPr>
            <a:xfrm flipH="1">
              <a:off x="1976622" y="1054801"/>
              <a:ext cx="217840" cy="183691"/>
            </a:xfrm>
            <a:custGeom>
              <a:avLst/>
              <a:gdLst/>
              <a:ahLst/>
              <a:cxnLst/>
              <a:rect l="l" t="t" r="r" b="b"/>
              <a:pathLst>
                <a:path w="8754" h="7307" extrusionOk="0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defTabSz="685800">
                <a:defRPr/>
              </a:pPr>
              <a:endParaRPr sz="1050">
                <a:latin typeface="+mn-lt"/>
                <a:ea typeface="+mn-ea"/>
              </a:endParaRPr>
            </a:p>
          </p:txBody>
        </p:sp>
        <p:sp>
          <p:nvSpPr>
            <p:cNvPr id="860" name="Google Shape;860;p49">
              <a:extLst>
                <a:ext uri="{FF2B5EF4-FFF2-40B4-BE49-F238E27FC236}">
                  <a16:creationId xmlns:a16="http://schemas.microsoft.com/office/drawing/2014/main" xmlns="" id="{06156D9B-C081-4037-A0B4-DFFC1D533928}"/>
                </a:ext>
              </a:extLst>
            </p:cNvPr>
            <p:cNvSpPr/>
            <p:nvPr/>
          </p:nvSpPr>
          <p:spPr>
            <a:xfrm flipH="1">
              <a:off x="1953216" y="1043863"/>
              <a:ext cx="118951" cy="85722"/>
            </a:xfrm>
            <a:custGeom>
              <a:avLst/>
              <a:gdLst/>
              <a:ahLst/>
              <a:cxnLst/>
              <a:rect l="l" t="t" r="r" b="b"/>
              <a:pathLst>
                <a:path w="4769" h="3464" extrusionOk="0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defTabSz="685800">
                <a:defRPr/>
              </a:pPr>
              <a:endParaRPr sz="1050">
                <a:latin typeface="+mn-lt"/>
                <a:ea typeface="+mn-ea"/>
              </a:endParaRPr>
            </a:p>
          </p:txBody>
        </p:sp>
        <p:grpSp>
          <p:nvGrpSpPr>
            <p:cNvPr id="14362" name="Google Shape;861;p49">
              <a:extLst>
                <a:ext uri="{FF2B5EF4-FFF2-40B4-BE49-F238E27FC236}">
                  <a16:creationId xmlns:a16="http://schemas.microsoft.com/office/drawing/2014/main" xmlns="" id="{77156130-D73B-4C15-A22D-7F24A9B79D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862" name="Google Shape;862;p49">
                <a:extLst>
                  <a:ext uri="{FF2B5EF4-FFF2-40B4-BE49-F238E27FC236}">
                    <a16:creationId xmlns:a16="http://schemas.microsoft.com/office/drawing/2014/main" xmlns="" id="{BE175FBC-3D51-4C43-82D0-2CF6B075069C}"/>
                  </a:ext>
                </a:extLst>
              </p:cNvPr>
              <p:cNvSpPr/>
              <p:nvPr/>
            </p:nvSpPr>
            <p:spPr>
              <a:xfrm flipH="1">
                <a:off x="1810082" y="861118"/>
                <a:ext cx="472941" cy="402588"/>
              </a:xfrm>
              <a:custGeom>
                <a:avLst/>
                <a:gdLst/>
                <a:ahLst/>
                <a:cxnLst/>
                <a:rect l="l" t="t" r="r" b="b"/>
                <a:pathLst>
                  <a:path w="18906" h="16107" extrusionOk="0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spcFirstLastPara="1" lIns="68569" tIns="68569" rIns="68569" bIns="68569" anchor="ctr"/>
              <a:lstStyle/>
              <a:p>
                <a:pPr defTabSz="685800">
                  <a:defRPr/>
                </a:pPr>
                <a:endParaRPr sz="1050">
                  <a:latin typeface="+mn-lt"/>
                  <a:ea typeface="+mn-ea"/>
                </a:endParaRPr>
              </a:p>
            </p:txBody>
          </p:sp>
          <p:grpSp>
            <p:nvGrpSpPr>
              <p:cNvPr id="14364" name="Google Shape;863;p49">
                <a:extLst>
                  <a:ext uri="{FF2B5EF4-FFF2-40B4-BE49-F238E27FC236}">
                    <a16:creationId xmlns:a16="http://schemas.microsoft.com/office/drawing/2014/main" xmlns="" id="{19A32145-00E3-412E-92C7-0E1D8641F2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864" name="Google Shape;864;p49">
                  <a:extLst>
                    <a:ext uri="{FF2B5EF4-FFF2-40B4-BE49-F238E27FC236}">
                      <a16:creationId xmlns:a16="http://schemas.microsoft.com/office/drawing/2014/main" xmlns="" id="{624E0BB4-9B00-4918-A43E-F3F77F062EFE}"/>
                    </a:ext>
                  </a:extLst>
                </p:cNvPr>
                <p:cNvSpPr/>
                <p:nvPr/>
              </p:nvSpPr>
              <p:spPr>
                <a:xfrm flipH="1">
                  <a:off x="1752028" y="1217639"/>
                  <a:ext cx="54460" cy="52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2089" extrusionOk="0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68569" tIns="68569" rIns="68569" bIns="68569" anchor="ctr"/>
                <a:lstStyle/>
                <a:p>
                  <a:pPr defTabSz="685800">
                    <a:defRPr/>
                  </a:pPr>
                  <a:endParaRPr sz="1050">
                    <a:latin typeface="+mn-lt"/>
                    <a:ea typeface="+mn-ea"/>
                  </a:endParaRPr>
                </a:p>
              </p:txBody>
            </p:sp>
            <p:sp>
              <p:nvSpPr>
                <p:cNvPr id="865" name="Google Shape;865;p49">
                  <a:extLst>
                    <a:ext uri="{FF2B5EF4-FFF2-40B4-BE49-F238E27FC236}">
                      <a16:creationId xmlns:a16="http://schemas.microsoft.com/office/drawing/2014/main" xmlns="" id="{ECE94836-C8A3-4D07-A635-681AF199A94C}"/>
                    </a:ext>
                  </a:extLst>
                </p:cNvPr>
                <p:cNvSpPr/>
                <p:nvPr/>
              </p:nvSpPr>
              <p:spPr>
                <a:xfrm flipH="1">
                  <a:off x="1596786" y="1507898"/>
                  <a:ext cx="50161" cy="5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041" extrusionOk="0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68569" tIns="68569" rIns="68569" bIns="68569" anchor="ctr"/>
                <a:lstStyle/>
                <a:p>
                  <a:pPr defTabSz="685800">
                    <a:defRPr/>
                  </a:pPr>
                  <a:endParaRPr sz="1050">
                    <a:latin typeface="+mn-lt"/>
                    <a:ea typeface="+mn-ea"/>
                  </a:endParaRPr>
                </a:p>
              </p:txBody>
            </p:sp>
            <p:sp>
              <p:nvSpPr>
                <p:cNvPr id="866" name="Google Shape;866;p49">
                  <a:extLst>
                    <a:ext uri="{FF2B5EF4-FFF2-40B4-BE49-F238E27FC236}">
                      <a16:creationId xmlns:a16="http://schemas.microsoft.com/office/drawing/2014/main" xmlns="" id="{2D426754-DFAB-4335-BDC5-99021B01636A}"/>
                    </a:ext>
                  </a:extLst>
                </p:cNvPr>
                <p:cNvSpPr/>
                <p:nvPr/>
              </p:nvSpPr>
              <p:spPr>
                <a:xfrm flipH="1">
                  <a:off x="1594725" y="1620797"/>
                  <a:ext cx="73091" cy="67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729" extrusionOk="0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68569" tIns="68569" rIns="68569" bIns="68569" anchor="ctr"/>
                <a:lstStyle/>
                <a:p>
                  <a:pPr defTabSz="685800">
                    <a:defRPr/>
                  </a:pPr>
                  <a:endParaRPr sz="1050">
                    <a:latin typeface="+mn-lt"/>
                    <a:ea typeface="+mn-ea"/>
                  </a:endParaRPr>
                </a:p>
              </p:txBody>
            </p:sp>
            <p:sp>
              <p:nvSpPr>
                <p:cNvPr id="867" name="Google Shape;867;p49">
                  <a:extLst>
                    <a:ext uri="{FF2B5EF4-FFF2-40B4-BE49-F238E27FC236}">
                      <a16:creationId xmlns:a16="http://schemas.microsoft.com/office/drawing/2014/main" xmlns="" id="{84C1D2F8-7514-46B7-93A1-0284C0A4E265}"/>
                    </a:ext>
                  </a:extLst>
                </p:cNvPr>
                <p:cNvSpPr/>
                <p:nvPr/>
              </p:nvSpPr>
              <p:spPr>
                <a:xfrm flipH="1">
                  <a:off x="1800891" y="1720496"/>
                  <a:ext cx="58760" cy="61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444" extrusionOk="0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68569" tIns="68569" rIns="68569" bIns="68569" anchor="ctr"/>
                <a:lstStyle/>
                <a:p>
                  <a:pPr defTabSz="685800">
                    <a:defRPr/>
                  </a:pPr>
                  <a:endParaRPr sz="1050">
                    <a:latin typeface="+mn-lt"/>
                    <a:ea typeface="+mn-ea"/>
                  </a:endParaRPr>
                </a:p>
              </p:txBody>
            </p:sp>
            <p:sp>
              <p:nvSpPr>
                <p:cNvPr id="868" name="Google Shape;868;p49">
                  <a:extLst>
                    <a:ext uri="{FF2B5EF4-FFF2-40B4-BE49-F238E27FC236}">
                      <a16:creationId xmlns:a16="http://schemas.microsoft.com/office/drawing/2014/main" xmlns="" id="{062E7794-DAE2-49AE-804C-26E952A6B33A}"/>
                    </a:ext>
                  </a:extLst>
                </p:cNvPr>
                <p:cNvSpPr/>
                <p:nvPr/>
              </p:nvSpPr>
              <p:spPr>
                <a:xfrm flipH="1">
                  <a:off x="1587900" y="2273557"/>
                  <a:ext cx="50160" cy="55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207" extrusionOk="0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68569" tIns="68569" rIns="68569" bIns="68569" anchor="ctr"/>
                <a:lstStyle/>
                <a:p>
                  <a:pPr defTabSz="685800">
                    <a:defRPr/>
                  </a:pPr>
                  <a:endParaRPr sz="1050">
                    <a:latin typeface="+mn-lt"/>
                    <a:ea typeface="+mn-ea"/>
                  </a:endParaRPr>
                </a:p>
              </p:txBody>
            </p:sp>
            <p:sp>
              <p:nvSpPr>
                <p:cNvPr id="869" name="Google Shape;869;p49">
                  <a:extLst>
                    <a:ext uri="{FF2B5EF4-FFF2-40B4-BE49-F238E27FC236}">
                      <a16:creationId xmlns:a16="http://schemas.microsoft.com/office/drawing/2014/main" xmlns="" id="{D2A8A24A-AA71-4504-9E6E-45A910B68340}"/>
                    </a:ext>
                  </a:extLst>
                </p:cNvPr>
                <p:cNvSpPr/>
                <p:nvPr/>
              </p:nvSpPr>
              <p:spPr>
                <a:xfrm flipH="1">
                  <a:off x="1476053" y="2038342"/>
                  <a:ext cx="44428" cy="50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970" extrusionOk="0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68569" tIns="68569" rIns="68569" bIns="68569" anchor="ctr"/>
                <a:lstStyle/>
                <a:p>
                  <a:pPr defTabSz="685800">
                    <a:defRPr/>
                  </a:pPr>
                  <a:endParaRPr sz="1050">
                    <a:latin typeface="+mn-lt"/>
                    <a:ea typeface="+mn-ea"/>
                  </a:endParaRPr>
                </a:p>
              </p:txBody>
            </p:sp>
            <p:sp>
              <p:nvSpPr>
                <p:cNvPr id="870" name="Google Shape;870;p49">
                  <a:extLst>
                    <a:ext uri="{FF2B5EF4-FFF2-40B4-BE49-F238E27FC236}">
                      <a16:creationId xmlns:a16="http://schemas.microsoft.com/office/drawing/2014/main" xmlns="" id="{91FA616F-8BA4-4A4C-806E-D4994713B317}"/>
                    </a:ext>
                  </a:extLst>
                </p:cNvPr>
                <p:cNvSpPr/>
                <p:nvPr/>
              </p:nvSpPr>
              <p:spPr>
                <a:xfrm flipH="1">
                  <a:off x="1737514" y="1799559"/>
                  <a:ext cx="57326" cy="55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230" extrusionOk="0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68569" tIns="68569" rIns="68569" bIns="68569" anchor="ctr"/>
                <a:lstStyle/>
                <a:p>
                  <a:pPr defTabSz="685800">
                    <a:defRPr/>
                  </a:pPr>
                  <a:endParaRPr sz="1050">
                    <a:latin typeface="+mn-lt"/>
                    <a:ea typeface="+mn-ea"/>
                  </a:endParaRPr>
                </a:p>
              </p:txBody>
            </p:sp>
            <p:sp>
              <p:nvSpPr>
                <p:cNvPr id="871" name="Google Shape;871;p49">
                  <a:extLst>
                    <a:ext uri="{FF2B5EF4-FFF2-40B4-BE49-F238E27FC236}">
                      <a16:creationId xmlns:a16="http://schemas.microsoft.com/office/drawing/2014/main" xmlns="" id="{7FC413C0-8A88-4534-AB7F-8F754E268E5A}"/>
                    </a:ext>
                  </a:extLst>
                </p:cNvPr>
                <p:cNvSpPr/>
                <p:nvPr/>
              </p:nvSpPr>
              <p:spPr>
                <a:xfrm flipH="1">
                  <a:off x="1726020" y="1648808"/>
                  <a:ext cx="45861" cy="36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448" extrusionOk="0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68569" tIns="68569" rIns="68569" bIns="68569" anchor="ctr"/>
                <a:lstStyle/>
                <a:p>
                  <a:pPr defTabSz="685800">
                    <a:defRPr/>
                  </a:pPr>
                  <a:endParaRPr sz="1050">
                    <a:latin typeface="+mn-lt"/>
                    <a:ea typeface="+mn-ea"/>
                  </a:endParaRPr>
                </a:p>
              </p:txBody>
            </p:sp>
            <p:sp>
              <p:nvSpPr>
                <p:cNvPr id="872" name="Google Shape;872;p49">
                  <a:extLst>
                    <a:ext uri="{FF2B5EF4-FFF2-40B4-BE49-F238E27FC236}">
                      <a16:creationId xmlns:a16="http://schemas.microsoft.com/office/drawing/2014/main" xmlns="" id="{6EFAA13D-63F9-4A71-BE5D-35D7B2D7BF61}"/>
                    </a:ext>
                  </a:extLst>
                </p:cNvPr>
                <p:cNvSpPr/>
                <p:nvPr/>
              </p:nvSpPr>
              <p:spPr>
                <a:xfrm flipH="1">
                  <a:off x="1506026" y="2173042"/>
                  <a:ext cx="41562" cy="41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" h="1685" extrusionOk="0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68569" tIns="68569" rIns="68569" bIns="68569" anchor="ctr"/>
                <a:lstStyle/>
                <a:p>
                  <a:pPr defTabSz="685800">
                    <a:defRPr/>
                  </a:pPr>
                  <a:endParaRPr sz="1050">
                    <a:latin typeface="+mn-lt"/>
                    <a:ea typeface="+mn-ea"/>
                  </a:endParaRPr>
                </a:p>
              </p:txBody>
            </p:sp>
            <p:sp>
              <p:nvSpPr>
                <p:cNvPr id="873" name="Google Shape;873;p49">
                  <a:extLst>
                    <a:ext uri="{FF2B5EF4-FFF2-40B4-BE49-F238E27FC236}">
                      <a16:creationId xmlns:a16="http://schemas.microsoft.com/office/drawing/2014/main" xmlns="" id="{5413D618-526E-48AC-A0A5-F385B0933D52}"/>
                    </a:ext>
                  </a:extLst>
                </p:cNvPr>
                <p:cNvSpPr/>
                <p:nvPr/>
              </p:nvSpPr>
              <p:spPr>
                <a:xfrm flipH="1">
                  <a:off x="1659259" y="1763183"/>
                  <a:ext cx="50161" cy="47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922" extrusionOk="0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68569" tIns="68569" rIns="68569" bIns="68569" anchor="ctr"/>
                <a:lstStyle/>
                <a:p>
                  <a:pPr defTabSz="685800">
                    <a:defRPr/>
                  </a:pPr>
                  <a:endParaRPr sz="1050">
                    <a:latin typeface="+mn-lt"/>
                    <a:ea typeface="+mn-ea"/>
                  </a:endParaRPr>
                </a:p>
              </p:txBody>
            </p:sp>
            <p:sp>
              <p:nvSpPr>
                <p:cNvPr id="874" name="Google Shape;874;p49">
                  <a:extLst>
                    <a:ext uri="{FF2B5EF4-FFF2-40B4-BE49-F238E27FC236}">
                      <a16:creationId xmlns:a16="http://schemas.microsoft.com/office/drawing/2014/main" xmlns="" id="{A8F36D51-9740-4BAC-AA6A-0E0738FC0A5C}"/>
                    </a:ext>
                  </a:extLst>
                </p:cNvPr>
                <p:cNvSpPr/>
                <p:nvPr/>
              </p:nvSpPr>
              <p:spPr>
                <a:xfrm flipH="1">
                  <a:off x="1556581" y="1689639"/>
                  <a:ext cx="54460" cy="59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" h="2349" extrusionOk="0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68569" tIns="68569" rIns="68569" bIns="68569" anchor="ctr"/>
                <a:lstStyle/>
                <a:p>
                  <a:pPr defTabSz="685800">
                    <a:defRPr/>
                  </a:pPr>
                  <a:endParaRPr sz="1050">
                    <a:latin typeface="+mn-lt"/>
                    <a:ea typeface="+mn-ea"/>
                  </a:endParaRPr>
                </a:p>
              </p:txBody>
            </p:sp>
            <p:sp>
              <p:nvSpPr>
                <p:cNvPr id="875" name="Google Shape;875;p49">
                  <a:extLst>
                    <a:ext uri="{FF2B5EF4-FFF2-40B4-BE49-F238E27FC236}">
                      <a16:creationId xmlns:a16="http://schemas.microsoft.com/office/drawing/2014/main" xmlns="" id="{E5A4FF5F-E19E-4A41-81CD-CA3139C1A02A}"/>
                    </a:ext>
                  </a:extLst>
                </p:cNvPr>
                <p:cNvSpPr/>
                <p:nvPr/>
              </p:nvSpPr>
              <p:spPr>
                <a:xfrm flipH="1">
                  <a:off x="1512928" y="1795562"/>
                  <a:ext cx="37262" cy="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1590" extrusionOk="0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68569" tIns="68569" rIns="68569" bIns="68569" anchor="ctr"/>
                <a:lstStyle/>
                <a:p>
                  <a:pPr defTabSz="685800">
                    <a:defRPr/>
                  </a:pPr>
                  <a:endParaRPr sz="1050">
                    <a:latin typeface="+mn-lt"/>
                    <a:ea typeface="+mn-ea"/>
                  </a:endParaRPr>
                </a:p>
              </p:txBody>
            </p:sp>
            <p:sp>
              <p:nvSpPr>
                <p:cNvPr id="876" name="Google Shape;876;p49">
                  <a:extLst>
                    <a:ext uri="{FF2B5EF4-FFF2-40B4-BE49-F238E27FC236}">
                      <a16:creationId xmlns:a16="http://schemas.microsoft.com/office/drawing/2014/main" xmlns="" id="{17F17163-5567-4580-8D78-9A8F9EE8F9A1}"/>
                    </a:ext>
                  </a:extLst>
                </p:cNvPr>
                <p:cNvSpPr/>
                <p:nvPr/>
              </p:nvSpPr>
              <p:spPr>
                <a:xfrm flipH="1">
                  <a:off x="1622553" y="1402355"/>
                  <a:ext cx="40128" cy="45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828" extrusionOk="0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68569" tIns="68569" rIns="68569" bIns="68569" anchor="ctr"/>
                <a:lstStyle/>
                <a:p>
                  <a:pPr defTabSz="685800">
                    <a:defRPr/>
                  </a:pPr>
                  <a:endParaRPr sz="1050">
                    <a:latin typeface="+mn-lt"/>
                    <a:ea typeface="+mn-ea"/>
                  </a:endParaRPr>
                </a:p>
              </p:txBody>
            </p:sp>
            <p:sp>
              <p:nvSpPr>
                <p:cNvPr id="877" name="Google Shape;877;p49">
                  <a:extLst>
                    <a:ext uri="{FF2B5EF4-FFF2-40B4-BE49-F238E27FC236}">
                      <a16:creationId xmlns:a16="http://schemas.microsoft.com/office/drawing/2014/main" xmlns="" id="{CD373D7C-6F74-4AFD-B7DC-00A44407BE6C}"/>
                    </a:ext>
                  </a:extLst>
                </p:cNvPr>
                <p:cNvSpPr/>
                <p:nvPr/>
              </p:nvSpPr>
              <p:spPr>
                <a:xfrm flipH="1">
                  <a:off x="1664584" y="1306238"/>
                  <a:ext cx="40128" cy="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590" extrusionOk="0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68569" tIns="68569" rIns="68569" bIns="68569" anchor="ctr"/>
                <a:lstStyle/>
                <a:p>
                  <a:pPr defTabSz="685800">
                    <a:defRPr/>
                  </a:pPr>
                  <a:endParaRPr sz="1050">
                    <a:latin typeface="+mn-lt"/>
                    <a:ea typeface="+mn-ea"/>
                  </a:endParaRPr>
                </a:p>
              </p:txBody>
            </p:sp>
            <p:sp>
              <p:nvSpPr>
                <p:cNvPr id="878" name="Google Shape;878;p49">
                  <a:extLst>
                    <a:ext uri="{FF2B5EF4-FFF2-40B4-BE49-F238E27FC236}">
                      <a16:creationId xmlns:a16="http://schemas.microsoft.com/office/drawing/2014/main" xmlns="" id="{0E8CAC5F-AD50-48C9-B76B-8946F0358D33}"/>
                    </a:ext>
                  </a:extLst>
                </p:cNvPr>
                <p:cNvSpPr/>
                <p:nvPr/>
              </p:nvSpPr>
              <p:spPr>
                <a:xfrm flipH="1">
                  <a:off x="1843840" y="1169540"/>
                  <a:ext cx="38695" cy="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566" extrusionOk="0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68569" tIns="68569" rIns="68569" bIns="68569" anchor="ctr"/>
                <a:lstStyle/>
                <a:p>
                  <a:pPr defTabSz="685800">
                    <a:defRPr/>
                  </a:pPr>
                  <a:endParaRPr sz="1050">
                    <a:latin typeface="+mn-lt"/>
                    <a:ea typeface="+mn-ea"/>
                  </a:endParaRPr>
                </a:p>
              </p:txBody>
            </p:sp>
            <p:sp>
              <p:nvSpPr>
                <p:cNvPr id="879" name="Google Shape;879;p49">
                  <a:extLst>
                    <a:ext uri="{FF2B5EF4-FFF2-40B4-BE49-F238E27FC236}">
                      <a16:creationId xmlns:a16="http://schemas.microsoft.com/office/drawing/2014/main" xmlns="" id="{DB8F71AB-9DED-4E47-9191-36426DBA365F}"/>
                    </a:ext>
                  </a:extLst>
                </p:cNvPr>
                <p:cNvSpPr/>
                <p:nvPr/>
              </p:nvSpPr>
              <p:spPr>
                <a:xfrm flipH="1">
                  <a:off x="1484435" y="1906263"/>
                  <a:ext cx="34396" cy="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14" extrusionOk="0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68569" tIns="68569" rIns="68569" bIns="68569" anchor="ctr"/>
                <a:lstStyle/>
                <a:p>
                  <a:pPr defTabSz="685800">
                    <a:defRPr/>
                  </a:pPr>
                  <a:endParaRPr sz="1050">
                    <a:latin typeface="+mn-lt"/>
                    <a:ea typeface="+mn-ea"/>
                  </a:endParaRPr>
                </a:p>
              </p:txBody>
            </p:sp>
          </p:grpSp>
        </p:grpSp>
      </p:grpSp>
      <p:grpSp>
        <p:nvGrpSpPr>
          <p:cNvPr id="14342" name="Google Shape;880;p49">
            <a:extLst>
              <a:ext uri="{FF2B5EF4-FFF2-40B4-BE49-F238E27FC236}">
                <a16:creationId xmlns:a16="http://schemas.microsoft.com/office/drawing/2014/main" xmlns="" id="{F000FB56-F371-4C3F-8C7B-99EC92C86162}"/>
              </a:ext>
            </a:extLst>
          </p:cNvPr>
          <p:cNvGrpSpPr>
            <a:grpSpLocks/>
          </p:cNvGrpSpPr>
          <p:nvPr/>
        </p:nvGrpSpPr>
        <p:grpSpPr bwMode="auto">
          <a:xfrm>
            <a:off x="7023497" y="887016"/>
            <a:ext cx="556022" cy="594122"/>
            <a:chOff x="-3118700" y="2365900"/>
            <a:chExt cx="741250" cy="792000"/>
          </a:xfrm>
        </p:grpSpPr>
        <p:sp>
          <p:nvSpPr>
            <p:cNvPr id="881" name="Google Shape;881;p49">
              <a:extLst>
                <a:ext uri="{FF2B5EF4-FFF2-40B4-BE49-F238E27FC236}">
                  <a16:creationId xmlns:a16="http://schemas.microsoft.com/office/drawing/2014/main" xmlns="" id="{5A53450D-EA01-40A2-B4F5-9287F9528E69}"/>
                </a:ext>
              </a:extLst>
            </p:cNvPr>
            <p:cNvSpPr/>
            <p:nvPr/>
          </p:nvSpPr>
          <p:spPr>
            <a:xfrm>
              <a:off x="-2848866" y="2599214"/>
              <a:ext cx="266660" cy="290454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defTabSz="685800">
                <a:defRPr/>
              </a:pPr>
              <a:endParaRPr sz="1050">
                <a:latin typeface="+mn-lt"/>
                <a:ea typeface="+mn-ea"/>
              </a:endParaRPr>
            </a:p>
          </p:txBody>
        </p:sp>
        <p:sp>
          <p:nvSpPr>
            <p:cNvPr id="882" name="Google Shape;882;p49">
              <a:extLst>
                <a:ext uri="{FF2B5EF4-FFF2-40B4-BE49-F238E27FC236}">
                  <a16:creationId xmlns:a16="http://schemas.microsoft.com/office/drawing/2014/main" xmlns="" id="{CC640627-3F75-4653-BDA0-5F3B76D8DB9A}"/>
                </a:ext>
              </a:extLst>
            </p:cNvPr>
            <p:cNvSpPr/>
            <p:nvPr/>
          </p:nvSpPr>
          <p:spPr>
            <a:xfrm>
              <a:off x="-2877436" y="2576994"/>
              <a:ext cx="325388" cy="346004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defTabSz="685800">
                <a:defRPr/>
              </a:pPr>
              <a:endParaRPr sz="1050">
                <a:latin typeface="+mn-lt"/>
                <a:ea typeface="+mn-ea"/>
              </a:endParaRPr>
            </a:p>
          </p:txBody>
        </p:sp>
        <p:sp>
          <p:nvSpPr>
            <p:cNvPr id="883" name="Google Shape;883;p49">
              <a:extLst>
                <a:ext uri="{FF2B5EF4-FFF2-40B4-BE49-F238E27FC236}">
                  <a16:creationId xmlns:a16="http://schemas.microsoft.com/office/drawing/2014/main" xmlns="" id="{0A07DC6F-7A3A-4E68-A917-8217459E5353}"/>
                </a:ext>
              </a:extLst>
            </p:cNvPr>
            <p:cNvSpPr/>
            <p:nvPr/>
          </p:nvSpPr>
          <p:spPr>
            <a:xfrm>
              <a:off x="-3102827" y="2876970"/>
              <a:ext cx="144440" cy="69836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defTabSz="685800">
                <a:defRPr/>
              </a:pPr>
              <a:endParaRPr sz="1050">
                <a:latin typeface="+mn-lt"/>
                <a:ea typeface="+mn-ea"/>
              </a:endParaRPr>
            </a:p>
          </p:txBody>
        </p:sp>
        <p:sp>
          <p:nvSpPr>
            <p:cNvPr id="884" name="Google Shape;884;p49">
              <a:extLst>
                <a:ext uri="{FF2B5EF4-FFF2-40B4-BE49-F238E27FC236}">
                  <a16:creationId xmlns:a16="http://schemas.microsoft.com/office/drawing/2014/main" xmlns="" id="{6503B15F-4F4C-48C2-ADC1-C9C0EC7A7C9D}"/>
                </a:ext>
              </a:extLst>
            </p:cNvPr>
            <p:cNvSpPr/>
            <p:nvPr/>
          </p:nvSpPr>
          <p:spPr>
            <a:xfrm>
              <a:off x="-2829819" y="2365900"/>
              <a:ext cx="53967" cy="134909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defTabSz="685800">
                <a:defRPr/>
              </a:pPr>
              <a:endParaRPr sz="1050">
                <a:latin typeface="+mn-lt"/>
                <a:ea typeface="+mn-ea"/>
              </a:endParaRPr>
            </a:p>
          </p:txBody>
        </p:sp>
        <p:sp>
          <p:nvSpPr>
            <p:cNvPr id="885" name="Google Shape;885;p49">
              <a:extLst>
                <a:ext uri="{FF2B5EF4-FFF2-40B4-BE49-F238E27FC236}">
                  <a16:creationId xmlns:a16="http://schemas.microsoft.com/office/drawing/2014/main" xmlns="" id="{EFFC26F2-01E0-4703-83E1-1238AA689916}"/>
                </a:ext>
              </a:extLst>
            </p:cNvPr>
            <p:cNvSpPr/>
            <p:nvPr/>
          </p:nvSpPr>
          <p:spPr>
            <a:xfrm>
              <a:off x="-3118700" y="2616674"/>
              <a:ext cx="139679" cy="5079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defTabSz="685800">
                <a:defRPr/>
              </a:pPr>
              <a:endParaRPr sz="1050">
                <a:latin typeface="+mn-lt"/>
                <a:ea typeface="+mn-ea"/>
              </a:endParaRPr>
            </a:p>
          </p:txBody>
        </p:sp>
        <p:sp>
          <p:nvSpPr>
            <p:cNvPr id="886" name="Google Shape;886;p49">
              <a:extLst>
                <a:ext uri="{FF2B5EF4-FFF2-40B4-BE49-F238E27FC236}">
                  <a16:creationId xmlns:a16="http://schemas.microsoft.com/office/drawing/2014/main" xmlns="" id="{BE13A7EC-13A9-4DF7-9B6E-EC7AD741A5AF}"/>
                </a:ext>
              </a:extLst>
            </p:cNvPr>
            <p:cNvSpPr/>
            <p:nvPr/>
          </p:nvSpPr>
          <p:spPr>
            <a:xfrm>
              <a:off x="-2647284" y="2411928"/>
              <a:ext cx="60316" cy="106341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defTabSz="685800">
                <a:defRPr/>
              </a:pPr>
              <a:endParaRPr sz="1050">
                <a:latin typeface="+mn-lt"/>
                <a:ea typeface="+mn-ea"/>
              </a:endParaRPr>
            </a:p>
          </p:txBody>
        </p:sp>
        <p:sp>
          <p:nvSpPr>
            <p:cNvPr id="887" name="Google Shape;887;p49">
              <a:extLst>
                <a:ext uri="{FF2B5EF4-FFF2-40B4-BE49-F238E27FC236}">
                  <a16:creationId xmlns:a16="http://schemas.microsoft.com/office/drawing/2014/main" xmlns="" id="{2AAC5DF7-F716-4F69-81B4-9A8803F919FF}"/>
                </a:ext>
              </a:extLst>
            </p:cNvPr>
            <p:cNvSpPr/>
            <p:nvPr/>
          </p:nvSpPr>
          <p:spPr>
            <a:xfrm>
              <a:off x="-2480621" y="2634132"/>
              <a:ext cx="103171" cy="52377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defTabSz="685800">
                <a:defRPr/>
              </a:pPr>
              <a:endParaRPr sz="1050">
                <a:latin typeface="+mn-lt"/>
                <a:ea typeface="+mn-ea"/>
              </a:endParaRPr>
            </a:p>
          </p:txBody>
        </p:sp>
        <p:sp>
          <p:nvSpPr>
            <p:cNvPr id="888" name="Google Shape;888;p49">
              <a:extLst>
                <a:ext uri="{FF2B5EF4-FFF2-40B4-BE49-F238E27FC236}">
                  <a16:creationId xmlns:a16="http://schemas.microsoft.com/office/drawing/2014/main" xmlns="" id="{561B8A79-C6AE-4BCA-BB3C-03F8519712AF}"/>
                </a:ext>
              </a:extLst>
            </p:cNvPr>
            <p:cNvSpPr/>
            <p:nvPr/>
          </p:nvSpPr>
          <p:spPr>
            <a:xfrm>
              <a:off x="-2798073" y="3065844"/>
              <a:ext cx="46030" cy="92056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defTabSz="685800">
                <a:defRPr/>
              </a:pPr>
              <a:endParaRPr sz="1050">
                <a:latin typeface="+mn-lt"/>
                <a:ea typeface="+mn-ea"/>
              </a:endParaRPr>
            </a:p>
          </p:txBody>
        </p:sp>
        <p:sp>
          <p:nvSpPr>
            <p:cNvPr id="889" name="Google Shape;889;p49">
              <a:extLst>
                <a:ext uri="{FF2B5EF4-FFF2-40B4-BE49-F238E27FC236}">
                  <a16:creationId xmlns:a16="http://schemas.microsoft.com/office/drawing/2014/main" xmlns="" id="{00662C26-68DF-4CC5-896E-A7A1B5581A80}"/>
                </a:ext>
              </a:extLst>
            </p:cNvPr>
            <p:cNvSpPr/>
            <p:nvPr/>
          </p:nvSpPr>
          <p:spPr>
            <a:xfrm>
              <a:off x="-2634586" y="3046798"/>
              <a:ext cx="66665" cy="73010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defTabSz="685800">
                <a:defRPr/>
              </a:pPr>
              <a:endParaRPr sz="1050">
                <a:latin typeface="+mn-lt"/>
                <a:ea typeface="+mn-ea"/>
              </a:endParaRPr>
            </a:p>
          </p:txBody>
        </p:sp>
        <p:sp>
          <p:nvSpPr>
            <p:cNvPr id="890" name="Google Shape;890;p49">
              <a:extLst>
                <a:ext uri="{FF2B5EF4-FFF2-40B4-BE49-F238E27FC236}">
                  <a16:creationId xmlns:a16="http://schemas.microsoft.com/office/drawing/2014/main" xmlns="" id="{DEAA90C4-B4ED-4E6B-BC9E-A9D498FA269D}"/>
                </a:ext>
              </a:extLst>
            </p:cNvPr>
            <p:cNvSpPr/>
            <p:nvPr/>
          </p:nvSpPr>
          <p:spPr>
            <a:xfrm>
              <a:off x="-2507605" y="2908714"/>
              <a:ext cx="74602" cy="60313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defTabSz="685800">
                <a:defRPr/>
              </a:pPr>
              <a:endParaRPr sz="1050">
                <a:latin typeface="+mn-lt"/>
                <a:ea typeface="+mn-ea"/>
              </a:endParaRPr>
            </a:p>
          </p:txBody>
        </p:sp>
      </p:grpSp>
      <p:grpSp>
        <p:nvGrpSpPr>
          <p:cNvPr id="14343" name="Google Shape;891;p49">
            <a:extLst>
              <a:ext uri="{FF2B5EF4-FFF2-40B4-BE49-F238E27FC236}">
                <a16:creationId xmlns:a16="http://schemas.microsoft.com/office/drawing/2014/main" xmlns="" id="{14053B7C-74CC-418B-BF38-ABF3BE0377B1}"/>
              </a:ext>
            </a:extLst>
          </p:cNvPr>
          <p:cNvGrpSpPr>
            <a:grpSpLocks/>
          </p:cNvGrpSpPr>
          <p:nvPr/>
        </p:nvGrpSpPr>
        <p:grpSpPr bwMode="auto">
          <a:xfrm>
            <a:off x="6336507" y="926306"/>
            <a:ext cx="456010" cy="305991"/>
            <a:chOff x="4137713" y="525925"/>
            <a:chExt cx="608900" cy="407500"/>
          </a:xfrm>
        </p:grpSpPr>
        <p:sp>
          <p:nvSpPr>
            <p:cNvPr id="892" name="Google Shape;892;p49">
              <a:extLst>
                <a:ext uri="{FF2B5EF4-FFF2-40B4-BE49-F238E27FC236}">
                  <a16:creationId xmlns:a16="http://schemas.microsoft.com/office/drawing/2014/main" xmlns="" id="{AA1E6FA4-1CE3-490A-951A-632B1222B9CA}"/>
                </a:ext>
              </a:extLst>
            </p:cNvPr>
            <p:cNvSpPr/>
            <p:nvPr/>
          </p:nvSpPr>
          <p:spPr>
            <a:xfrm>
              <a:off x="4167920" y="559223"/>
              <a:ext cx="556436" cy="353589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defTabSz="685800">
                <a:defRPr/>
              </a:pPr>
              <a:endParaRPr sz="1050">
                <a:latin typeface="+mn-lt"/>
                <a:ea typeface="+mn-ea"/>
              </a:endParaRPr>
            </a:p>
          </p:txBody>
        </p:sp>
        <p:sp>
          <p:nvSpPr>
            <p:cNvPr id="893" name="Google Shape;893;p49">
              <a:extLst>
                <a:ext uri="{FF2B5EF4-FFF2-40B4-BE49-F238E27FC236}">
                  <a16:creationId xmlns:a16="http://schemas.microsoft.com/office/drawing/2014/main" xmlns="" id="{22803ECD-E184-4406-93E8-21F2BD4F2A04}"/>
                </a:ext>
              </a:extLst>
            </p:cNvPr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defTabSz="685800">
                <a:defRPr/>
              </a:pPr>
              <a:endParaRPr sz="1050">
                <a:latin typeface="+mn-lt"/>
                <a:ea typeface="+mn-ea"/>
              </a:endParaRPr>
            </a:p>
          </p:txBody>
        </p:sp>
      </p:grpSp>
      <p:grpSp>
        <p:nvGrpSpPr>
          <p:cNvPr id="14344" name="Google Shape;894;p49">
            <a:extLst>
              <a:ext uri="{FF2B5EF4-FFF2-40B4-BE49-F238E27FC236}">
                <a16:creationId xmlns:a16="http://schemas.microsoft.com/office/drawing/2014/main" xmlns="" id="{A869B56F-2F68-4625-A092-85F182CDBEFA}"/>
              </a:ext>
            </a:extLst>
          </p:cNvPr>
          <p:cNvGrpSpPr>
            <a:grpSpLocks/>
          </p:cNvGrpSpPr>
          <p:nvPr/>
        </p:nvGrpSpPr>
        <p:grpSpPr bwMode="auto">
          <a:xfrm>
            <a:off x="6666310" y="1279923"/>
            <a:ext cx="357188" cy="216694"/>
            <a:chOff x="622013" y="907250"/>
            <a:chExt cx="475525" cy="287725"/>
          </a:xfrm>
        </p:grpSpPr>
        <p:sp>
          <p:nvSpPr>
            <p:cNvPr id="895" name="Google Shape;895;p49">
              <a:extLst>
                <a:ext uri="{FF2B5EF4-FFF2-40B4-BE49-F238E27FC236}">
                  <a16:creationId xmlns:a16="http://schemas.microsoft.com/office/drawing/2014/main" xmlns="" id="{410ADAED-679A-4D0C-B7E2-CA8C1D3E754F}"/>
                </a:ext>
              </a:extLst>
            </p:cNvPr>
            <p:cNvSpPr/>
            <p:nvPr/>
          </p:nvSpPr>
          <p:spPr>
            <a:xfrm>
              <a:off x="650545" y="929383"/>
              <a:ext cx="423217" cy="240298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defTabSz="685800">
                <a:defRPr/>
              </a:pPr>
              <a:endParaRPr sz="1050">
                <a:latin typeface="+mn-lt"/>
                <a:ea typeface="+mn-ea"/>
              </a:endParaRPr>
            </a:p>
          </p:txBody>
        </p:sp>
        <p:sp>
          <p:nvSpPr>
            <p:cNvPr id="896" name="Google Shape;896;p49">
              <a:extLst>
                <a:ext uri="{FF2B5EF4-FFF2-40B4-BE49-F238E27FC236}">
                  <a16:creationId xmlns:a16="http://schemas.microsoft.com/office/drawing/2014/main" xmlns="" id="{B36B7781-31B4-4EBE-A879-8F4FCAAF62CA}"/>
                </a:ext>
              </a:extLst>
            </p:cNvPr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defTabSz="685800">
                <a:defRPr/>
              </a:pPr>
              <a:endParaRPr sz="1050">
                <a:latin typeface="+mn-lt"/>
                <a:ea typeface="+mn-ea"/>
              </a:endParaRPr>
            </a:p>
          </p:txBody>
        </p:sp>
      </p:grpSp>
      <p:sp>
        <p:nvSpPr>
          <p:cNvPr id="53" name="Google Shape;1589;p46">
            <a:extLst>
              <a:ext uri="{FF2B5EF4-FFF2-40B4-BE49-F238E27FC236}">
                <a16:creationId xmlns:a16="http://schemas.microsoft.com/office/drawing/2014/main" xmlns="" id="{40E177B1-C380-4A6B-88BD-B03B85032F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5250" y="2069968"/>
            <a:ext cx="733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vi-VN" sz="2000" dirty="0">
                <a:latin typeface="+mn-lt"/>
              </a:rPr>
              <a:t>3.</a:t>
            </a:r>
            <a:r>
              <a:rPr lang="vi-VN" altLang="en-US" sz="2000" b="1" dirty="0">
                <a:solidFill>
                  <a:srgbClr val="FB6A2E"/>
                </a:solidFill>
                <a:latin typeface="+mn-lt"/>
                <a:cs typeface="Patrick Hand SC" charset="0"/>
                <a:sym typeface="Patrick Hand SC" charset="0"/>
              </a:rPr>
              <a:t> GÂY HỨNG THÚ</a:t>
            </a:r>
            <a:endParaRPr lang="vi-VN" sz="2000" dirty="0">
              <a:latin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7C61B7-C5A2-4B72-97AA-24F28AED7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03001" cy="2759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C9DDAEE-67E8-4531-88A2-DA07C04EF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000" y="2738248"/>
            <a:ext cx="4240999" cy="24052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0731F5-D8A5-4B49-9E07-AAC4625B0ECE}"/>
              </a:ext>
            </a:extLst>
          </p:cNvPr>
          <p:cNvSpPr txBox="1"/>
          <p:nvPr/>
        </p:nvSpPr>
        <p:spPr>
          <a:xfrm>
            <a:off x="73479" y="3077935"/>
            <a:ext cx="490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dục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d</a:t>
            </a:r>
            <a:r>
              <a:rPr lang="vi-VN" dirty="0"/>
              <a:t>ư</a:t>
            </a:r>
            <a:r>
              <a:rPr lang="en-US" dirty="0" err="1"/>
              <a:t>ới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mưa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EC757A-12A5-4A40-B43A-BD22090021DF}"/>
              </a:ext>
            </a:extLst>
          </p:cNvPr>
          <p:cNvSpPr txBox="1"/>
          <p:nvPr/>
        </p:nvSpPr>
        <p:spPr>
          <a:xfrm>
            <a:off x="4430070" y="1195903"/>
            <a:ext cx="491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ơ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ơ</a:t>
            </a:r>
            <a:r>
              <a:rPr lang="en-US" dirty="0" err="1"/>
              <a:t>i</a:t>
            </a:r>
            <a:r>
              <a:rPr lang="en-US" dirty="0"/>
              <a:t> “ </a:t>
            </a:r>
            <a:r>
              <a:rPr lang="en-US" dirty="0" err="1"/>
              <a:t>Trời</a:t>
            </a:r>
            <a:r>
              <a:rPr lang="en-US" dirty="0"/>
              <a:t> m</a:t>
            </a:r>
            <a:r>
              <a:rPr lang="vi-VN" dirty="0"/>
              <a:t>ư</a:t>
            </a:r>
            <a:r>
              <a:rPr lang="en-US" dirty="0"/>
              <a:t>a ”</a:t>
            </a:r>
          </a:p>
          <a:p>
            <a:pPr algn="ctr"/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mưa</a:t>
            </a:r>
            <a:r>
              <a:rPr lang="en-US" dirty="0"/>
              <a:t>,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gió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06814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p49"/>
          <p:cNvSpPr txBox="1">
            <a:spLocks noGrp="1"/>
          </p:cNvSpPr>
          <p:nvPr>
            <p:ph type="title" idx="8"/>
          </p:nvPr>
        </p:nvSpPr>
        <p:spPr>
          <a:xfrm>
            <a:off x="-1421765" y="1211635"/>
            <a:ext cx="733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>
                <a:latin typeface="+mn-lt"/>
              </a:rPr>
              <a:t>4. </a:t>
            </a:r>
            <a:r>
              <a:rPr lang="en-US" altLang="en-US" sz="2000" b="1" dirty="0">
                <a:solidFill>
                  <a:srgbClr val="FB6A2E"/>
                </a:solidFill>
                <a:latin typeface="+mn-lt"/>
                <a:cs typeface="Patrick Hand SC" charset="0"/>
                <a:sym typeface="Patrick Hand SC" charset="0"/>
              </a:rPr>
              <a:t>NỘI DUNG CHÍNH</a:t>
            </a:r>
            <a:endParaRPr lang="en-US" sz="20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48B450-B6B7-4CA1-ADED-921E059B629C}"/>
              </a:ext>
            </a:extLst>
          </p:cNvPr>
          <p:cNvSpPr txBox="1"/>
          <p:nvPr/>
        </p:nvSpPr>
        <p:spPr>
          <a:xfrm>
            <a:off x="1009650" y="1784335"/>
            <a:ext cx="81343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100" dirty="0" err="1">
                <a:latin typeface="+mn-lt"/>
              </a:rPr>
              <a:t>Cô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giới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thiệu</a:t>
            </a:r>
            <a:r>
              <a:rPr lang="en-US" sz="1100" dirty="0">
                <a:latin typeface="+mn-lt"/>
              </a:rPr>
              <a:t>: 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sz="1100" dirty="0" err="1">
                <a:latin typeface="+mn-lt"/>
              </a:rPr>
              <a:t>Cô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có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một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bài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đồng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giao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rất</a:t>
            </a:r>
            <a:r>
              <a:rPr lang="en-US" sz="1100" dirty="0">
                <a:latin typeface="+mn-lt"/>
              </a:rPr>
              <a:t> hay </a:t>
            </a:r>
            <a:r>
              <a:rPr lang="en-US" sz="1100" dirty="0" err="1">
                <a:latin typeface="+mn-lt"/>
              </a:rPr>
              <a:t>nói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về</a:t>
            </a:r>
            <a:r>
              <a:rPr lang="en-US" sz="1100" dirty="0">
                <a:latin typeface="+mn-lt"/>
              </a:rPr>
              <a:t> “</a:t>
            </a:r>
            <a:r>
              <a:rPr lang="en-US" sz="1100" dirty="0" err="1">
                <a:latin typeface="+mn-lt"/>
              </a:rPr>
              <a:t>Trời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mưa</a:t>
            </a:r>
            <a:r>
              <a:rPr lang="en-US" sz="1100" dirty="0">
                <a:latin typeface="+mn-lt"/>
              </a:rPr>
              <a:t>, </a:t>
            </a:r>
            <a:r>
              <a:rPr lang="en-US" sz="1100" dirty="0" err="1">
                <a:latin typeface="+mn-lt"/>
              </a:rPr>
              <a:t>trời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gió</a:t>
            </a:r>
            <a:r>
              <a:rPr lang="en-US" sz="1100" dirty="0">
                <a:latin typeface="+mn-lt"/>
              </a:rPr>
              <a:t>”. </a:t>
            </a:r>
            <a:r>
              <a:rPr lang="en-US" sz="1100" dirty="0" err="1">
                <a:latin typeface="+mn-lt"/>
              </a:rPr>
              <a:t>Các</a:t>
            </a:r>
            <a:r>
              <a:rPr lang="en-US" sz="1100" dirty="0">
                <a:latin typeface="+mn-lt"/>
              </a:rPr>
              <a:t> con </a:t>
            </a:r>
            <a:r>
              <a:rPr lang="en-US" sz="1100" dirty="0" err="1">
                <a:latin typeface="+mn-lt"/>
              </a:rPr>
              <a:t>chú</a:t>
            </a:r>
            <a:r>
              <a:rPr lang="en-US" sz="1100" dirty="0">
                <a:latin typeface="+mn-lt"/>
              </a:rPr>
              <a:t> ý </a:t>
            </a:r>
            <a:r>
              <a:rPr lang="en-US" sz="1100" dirty="0" err="1">
                <a:latin typeface="+mn-lt"/>
              </a:rPr>
              <a:t>nghe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cô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đọc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nhé</a:t>
            </a:r>
            <a:r>
              <a:rPr lang="en-US" sz="1100" dirty="0">
                <a:latin typeface="+mn-lt"/>
              </a:rPr>
              <a:t>! 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sz="1100" dirty="0" err="1">
                <a:latin typeface="+mn-lt"/>
              </a:rPr>
              <a:t>Cô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đọc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lần</a:t>
            </a:r>
            <a:r>
              <a:rPr lang="en-US" sz="1100" dirty="0">
                <a:latin typeface="+mn-lt"/>
              </a:rPr>
              <a:t> 1 – </a:t>
            </a:r>
            <a:r>
              <a:rPr lang="en-US" sz="1100" dirty="0" err="1">
                <a:latin typeface="+mn-lt"/>
              </a:rPr>
              <a:t>Hỏi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trẻ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tên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bài</a:t>
            </a:r>
            <a:r>
              <a:rPr lang="en-US" sz="1100" dirty="0">
                <a:latin typeface="+mn-lt"/>
              </a:rPr>
              <a:t>.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sz="1100" dirty="0" err="1">
                <a:latin typeface="+mn-lt"/>
              </a:rPr>
              <a:t>Cô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đọc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lần</a:t>
            </a:r>
            <a:r>
              <a:rPr lang="en-US" sz="1100" dirty="0">
                <a:latin typeface="+mn-lt"/>
              </a:rPr>
              <a:t> 2 – </a:t>
            </a:r>
            <a:r>
              <a:rPr lang="en-US" sz="1100" dirty="0" err="1">
                <a:latin typeface="+mn-lt"/>
              </a:rPr>
              <a:t>Gõ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nhịp</a:t>
            </a:r>
            <a:r>
              <a:rPr lang="en-US" sz="1100" dirty="0">
                <a:latin typeface="+mn-lt"/>
              </a:rPr>
              <a:t>, </a:t>
            </a:r>
            <a:r>
              <a:rPr lang="en-US" sz="1100" dirty="0" err="1">
                <a:latin typeface="+mn-lt"/>
              </a:rPr>
              <a:t>cho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trẻ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xem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hình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ảnh</a:t>
            </a:r>
            <a:r>
              <a:rPr lang="en-US" sz="1100" dirty="0">
                <a:latin typeface="+mn-lt"/>
              </a:rPr>
              <a:t>.</a:t>
            </a:r>
          </a:p>
          <a:p>
            <a:pPr eaLnBrk="1" hangingPunct="1">
              <a:defRPr/>
            </a:pPr>
            <a:endParaRPr lang="en-US" sz="1100" dirty="0">
              <a:latin typeface="+mn-lt"/>
            </a:endParaRPr>
          </a:p>
          <a:p>
            <a:pPr marL="171450" indent="-171450" eaLnBrk="1" hangingPunct="1">
              <a:buFontTx/>
              <a:buChar char="-"/>
              <a:defRPr/>
            </a:pPr>
            <a:endParaRPr lang="en-US" sz="1100" dirty="0">
              <a:latin typeface="+mn-lt"/>
            </a:endParaRPr>
          </a:p>
          <a:p>
            <a:pPr marL="171450" indent="-171450" eaLnBrk="1" hangingPunct="1">
              <a:buFontTx/>
              <a:buChar char="-"/>
              <a:defRPr/>
            </a:pPr>
            <a:endParaRPr lang="en-US" sz="1100" dirty="0">
              <a:latin typeface="+mn-lt"/>
            </a:endParaRPr>
          </a:p>
          <a:p>
            <a:pPr eaLnBrk="1" hangingPunct="1">
              <a:defRPr/>
            </a:pPr>
            <a:r>
              <a:rPr lang="en-US" sz="1100" dirty="0">
                <a:latin typeface="+mn-lt"/>
              </a:rPr>
              <a:t> </a:t>
            </a:r>
            <a:endParaRPr lang="en-US" sz="11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42D2598-E63D-4A30-BD28-7B53634304C9}"/>
              </a:ext>
            </a:extLst>
          </p:cNvPr>
          <p:cNvSpPr/>
          <p:nvPr/>
        </p:nvSpPr>
        <p:spPr>
          <a:xfrm>
            <a:off x="2286000" y="31805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1100" dirty="0"/>
              <a:t>TRỜI MƯA  TRỜI GIÓ </a:t>
            </a:r>
          </a:p>
          <a:p>
            <a:pPr algn="ctr"/>
            <a:r>
              <a:rPr lang="vi-VN" sz="1100" dirty="0" err="1"/>
              <a:t>Đồng</a:t>
            </a:r>
            <a:r>
              <a:rPr lang="vi-VN" sz="1100" dirty="0"/>
              <a:t> dao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A94438-FB5F-420F-A8D3-67F71DF77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549" y="964167"/>
            <a:ext cx="2023794" cy="13953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7B2A0A5-31BE-4E9C-ABAC-8C7E4BF008F7}"/>
              </a:ext>
            </a:extLst>
          </p:cNvPr>
          <p:cNvSpPr/>
          <p:nvPr/>
        </p:nvSpPr>
        <p:spPr>
          <a:xfrm>
            <a:off x="2286000" y="116340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1100" dirty="0" err="1"/>
              <a:t>Trời</a:t>
            </a:r>
            <a:r>
              <a:rPr lang="vi-VN" sz="1100" dirty="0"/>
              <a:t> mưa </a:t>
            </a:r>
            <a:r>
              <a:rPr lang="vi-VN" sz="1100" dirty="0" err="1"/>
              <a:t>trời</a:t>
            </a:r>
            <a:r>
              <a:rPr lang="vi-VN" sz="1100" dirty="0"/>
              <a:t> </a:t>
            </a:r>
            <a:r>
              <a:rPr lang="vi-VN" sz="1100" dirty="0" err="1"/>
              <a:t>gió</a:t>
            </a:r>
            <a:endParaRPr lang="vi-VN" sz="1100" dirty="0"/>
          </a:p>
          <a:p>
            <a:pPr algn="ctr"/>
            <a:r>
              <a:rPr lang="vi-VN" sz="1100" dirty="0"/>
              <a:t>Mang </a:t>
            </a:r>
            <a:r>
              <a:rPr lang="vi-VN" sz="1100" dirty="0" err="1"/>
              <a:t>vó</a:t>
            </a:r>
            <a:r>
              <a:rPr lang="vi-VN" sz="1100" dirty="0"/>
              <a:t> ra ao</a:t>
            </a:r>
          </a:p>
          <a:p>
            <a:pPr algn="ctr"/>
            <a:r>
              <a:rPr lang="vi-VN" sz="1100" dirty="0" err="1"/>
              <a:t>Được</a:t>
            </a:r>
            <a:r>
              <a:rPr lang="vi-VN" sz="1100" dirty="0"/>
              <a:t> con </a:t>
            </a:r>
            <a:r>
              <a:rPr lang="vi-VN" sz="1100" dirty="0" err="1"/>
              <a:t>cá</a:t>
            </a:r>
            <a:r>
              <a:rPr lang="vi-VN" sz="1100" dirty="0"/>
              <a:t> </a:t>
            </a:r>
            <a:r>
              <a:rPr lang="vi-VN" sz="1100" dirty="0" err="1"/>
              <a:t>nào</a:t>
            </a:r>
            <a:endParaRPr lang="vi-VN" sz="1100" dirty="0"/>
          </a:p>
          <a:p>
            <a:pPr algn="ctr"/>
            <a:r>
              <a:rPr lang="vi-VN" sz="1100" dirty="0" err="1"/>
              <a:t>Về</a:t>
            </a:r>
            <a:r>
              <a:rPr lang="vi-VN" sz="1100" dirty="0"/>
              <a:t> </a:t>
            </a:r>
            <a:r>
              <a:rPr lang="vi-VN" sz="1100" dirty="0" err="1"/>
              <a:t>xào</a:t>
            </a:r>
            <a:r>
              <a:rPr lang="vi-VN" sz="1100" dirty="0"/>
              <a:t> con </a:t>
            </a:r>
            <a:r>
              <a:rPr lang="vi-VN" sz="1100" dirty="0" err="1"/>
              <a:t>nậy</a:t>
            </a:r>
            <a:r>
              <a:rPr lang="vi-VN" sz="1100" dirty="0"/>
              <a:t> (*) ( </a:t>
            </a:r>
            <a:r>
              <a:rPr lang="vi-VN" sz="1100" dirty="0" err="1"/>
              <a:t>cá</a:t>
            </a:r>
            <a:r>
              <a:rPr lang="vi-VN" sz="1100" dirty="0"/>
              <a:t> </a:t>
            </a:r>
            <a:r>
              <a:rPr lang="vi-VN" sz="1100" dirty="0" err="1"/>
              <a:t>lớn</a:t>
            </a:r>
            <a:r>
              <a:rPr lang="vi-VN" sz="1100" dirty="0"/>
              <a:t> 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249567-D37F-4790-A6F2-F21BC48D7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257" y="2459534"/>
            <a:ext cx="2084614" cy="13144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B49632-5999-492A-918D-8E45786E9812}"/>
              </a:ext>
            </a:extLst>
          </p:cNvPr>
          <p:cNvSpPr/>
          <p:nvPr/>
        </p:nvSpPr>
        <p:spPr>
          <a:xfrm>
            <a:off x="2204358" y="2571750"/>
            <a:ext cx="4572000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1100" dirty="0" err="1"/>
              <a:t>Thì</a:t>
            </a:r>
            <a:r>
              <a:rPr lang="vi-VN" sz="1100" dirty="0"/>
              <a:t> </a:t>
            </a:r>
            <a:r>
              <a:rPr lang="vi-VN" sz="1100" dirty="0" err="1"/>
              <a:t>để</a:t>
            </a:r>
            <a:r>
              <a:rPr lang="vi-VN" sz="1100" dirty="0"/>
              <a:t> </a:t>
            </a:r>
            <a:r>
              <a:rPr lang="vi-VN" sz="1100" dirty="0" err="1"/>
              <a:t>phần</a:t>
            </a:r>
            <a:r>
              <a:rPr lang="vi-VN" sz="1100" dirty="0"/>
              <a:t> cha</a:t>
            </a:r>
          </a:p>
          <a:p>
            <a:pPr algn="ctr"/>
            <a:r>
              <a:rPr lang="vi-VN" sz="1100" dirty="0" err="1"/>
              <a:t>Được</a:t>
            </a:r>
            <a:r>
              <a:rPr lang="vi-VN" sz="1100" dirty="0"/>
              <a:t> con rô </a:t>
            </a:r>
            <a:r>
              <a:rPr lang="vi-VN" sz="1100" dirty="0" err="1"/>
              <a:t>bé</a:t>
            </a:r>
            <a:endParaRPr lang="vi-VN" sz="1100" dirty="0"/>
          </a:p>
          <a:p>
            <a:pPr algn="ctr"/>
            <a:r>
              <a:rPr lang="vi-VN" sz="1100" dirty="0" err="1"/>
              <a:t>Thì</a:t>
            </a:r>
            <a:r>
              <a:rPr lang="vi-VN" sz="1100" dirty="0"/>
              <a:t> </a:t>
            </a:r>
            <a:r>
              <a:rPr lang="vi-VN" sz="1100" dirty="0" err="1"/>
              <a:t>để</a:t>
            </a:r>
            <a:r>
              <a:rPr lang="vi-VN" sz="1100" dirty="0"/>
              <a:t> </a:t>
            </a:r>
            <a:r>
              <a:rPr lang="vi-VN" sz="1100" dirty="0" err="1"/>
              <a:t>phần</a:t>
            </a:r>
            <a:r>
              <a:rPr lang="vi-VN" sz="1100" dirty="0"/>
              <a:t> </a:t>
            </a:r>
            <a:r>
              <a:rPr lang="vi-VN" sz="1100" dirty="0" err="1"/>
              <a:t>mẹ</a:t>
            </a:r>
            <a:endParaRPr lang="vi-VN" sz="1100" dirty="0"/>
          </a:p>
          <a:p>
            <a:pPr algn="ctr"/>
            <a:r>
              <a:rPr lang="vi-VN" sz="1100" dirty="0" err="1"/>
              <a:t>Được</a:t>
            </a:r>
            <a:r>
              <a:rPr lang="vi-VN" sz="1100" dirty="0"/>
              <a:t> con </a:t>
            </a:r>
            <a:r>
              <a:rPr lang="vi-VN" sz="1100" dirty="0" err="1"/>
              <a:t>cá</a:t>
            </a:r>
            <a:r>
              <a:rPr lang="vi-VN" sz="1100" dirty="0"/>
              <a:t> </a:t>
            </a:r>
            <a:r>
              <a:rPr lang="vi-VN" sz="1100" dirty="0" err="1"/>
              <a:t>bè</a:t>
            </a:r>
            <a:r>
              <a:rPr lang="vi-VN" sz="1100" dirty="0"/>
              <a:t> </a:t>
            </a:r>
          </a:p>
          <a:p>
            <a:pPr algn="ctr"/>
            <a:r>
              <a:rPr lang="vi-VN" sz="1100" dirty="0" err="1"/>
              <a:t>Thì</a:t>
            </a:r>
            <a:r>
              <a:rPr lang="vi-VN" sz="1100" dirty="0"/>
              <a:t> </a:t>
            </a:r>
            <a:r>
              <a:rPr lang="vi-VN" sz="1100" dirty="0" err="1"/>
              <a:t>để</a:t>
            </a:r>
            <a:r>
              <a:rPr lang="vi-VN" sz="1100" dirty="0"/>
              <a:t> </a:t>
            </a:r>
            <a:r>
              <a:rPr lang="vi-VN" sz="1100" dirty="0" err="1"/>
              <a:t>phần</a:t>
            </a:r>
            <a:r>
              <a:rPr lang="vi-VN" sz="1100" dirty="0"/>
              <a:t> em</a:t>
            </a:r>
          </a:p>
          <a:p>
            <a:pPr algn="ctr"/>
            <a:r>
              <a:rPr lang="vi-VN" sz="1100" dirty="0" err="1"/>
              <a:t>Trời</a:t>
            </a:r>
            <a:r>
              <a:rPr lang="vi-VN" sz="1100" dirty="0"/>
              <a:t> mưa </a:t>
            </a:r>
            <a:r>
              <a:rPr lang="vi-VN" sz="1100" dirty="0" err="1"/>
              <a:t>trời</a:t>
            </a:r>
            <a:r>
              <a:rPr lang="vi-VN" sz="1100" dirty="0"/>
              <a:t> </a:t>
            </a:r>
            <a:r>
              <a:rPr lang="vi-VN" sz="1100" dirty="0" err="1"/>
              <a:t>gió</a:t>
            </a:r>
            <a:endParaRPr lang="vi-VN" sz="1100" dirty="0"/>
          </a:p>
          <a:p>
            <a:pPr algn="ctr"/>
            <a:r>
              <a:rPr lang="vi-VN" sz="1100" dirty="0"/>
              <a:t>Mang </a:t>
            </a:r>
            <a:r>
              <a:rPr lang="vi-VN" sz="1100" dirty="0" err="1"/>
              <a:t>vó</a:t>
            </a:r>
            <a:r>
              <a:rPr lang="vi-VN" sz="1100" dirty="0"/>
              <a:t> ra ao...</a:t>
            </a:r>
          </a:p>
        </p:txBody>
      </p:sp>
    </p:spTree>
    <p:extLst>
      <p:ext uri="{BB962C8B-B14F-4D97-AF65-F5344CB8AC3E}">
        <p14:creationId xmlns:p14="http://schemas.microsoft.com/office/powerpoint/2010/main" val="148471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73"/>
          <p:cNvSpPr txBox="1">
            <a:spLocks noGrp="1"/>
          </p:cNvSpPr>
          <p:nvPr>
            <p:ph type="ctrTitle"/>
          </p:nvPr>
        </p:nvSpPr>
        <p:spPr>
          <a:xfrm>
            <a:off x="1069125" y="532625"/>
            <a:ext cx="3597000" cy="99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altLang="en-US" sz="4400" b="1" dirty="0">
                <a:solidFill>
                  <a:srgbClr val="FB6A2E"/>
                </a:solidFill>
                <a:latin typeface="+mn-lt"/>
                <a:cs typeface="Patrick Hand SC" charset="0"/>
                <a:sym typeface="Patrick Hand SC" charset="0"/>
              </a:rPr>
              <a:t>TẠM BIỆT !</a:t>
            </a:r>
            <a:endParaRPr sz="4400" dirty="0">
              <a:latin typeface="+mn-lt"/>
            </a:endParaRPr>
          </a:p>
        </p:txBody>
      </p:sp>
      <p:sp>
        <p:nvSpPr>
          <p:cNvPr id="3262" name="Google Shape;3262;p73"/>
          <p:cNvSpPr txBox="1">
            <a:spLocks noGrp="1"/>
          </p:cNvSpPr>
          <p:nvPr>
            <p:ph type="subTitle" idx="1"/>
          </p:nvPr>
        </p:nvSpPr>
        <p:spPr>
          <a:xfrm>
            <a:off x="997232" y="1759346"/>
            <a:ext cx="3772800" cy="13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lt1"/>
              </a:buClr>
              <a:buSzPts val="1100"/>
            </a:pPr>
            <a:r>
              <a:rPr lang="en-US" altLang="en-US" dirty="0">
                <a:solidFill>
                  <a:srgbClr val="EB8891"/>
                </a:solidFill>
                <a:latin typeface="+mn-lt"/>
                <a:cs typeface="Patrick Hand" charset="0"/>
                <a:sym typeface="Patrick Hand" charset="0"/>
              </a:rPr>
              <a:t>HẸN CÁC CON VÀO BÀI HỌC LẦN SAU!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263" name="Google Shape;3263;p73"/>
          <p:cNvSpPr txBox="1"/>
          <p:nvPr/>
        </p:nvSpPr>
        <p:spPr>
          <a:xfrm>
            <a:off x="4723500" y="4272450"/>
            <a:ext cx="37728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+mn-lt"/>
                <a:ea typeface="Poppins"/>
                <a:cs typeface="Poppins"/>
                <a:sym typeface="Poppins"/>
              </a:rPr>
              <a:t>Please keep this slide for attribution</a:t>
            </a:r>
            <a:endParaRPr sz="1200">
              <a:solidFill>
                <a:schemeClr val="dk1"/>
              </a:solidFill>
              <a:latin typeface="+mn-lt"/>
              <a:ea typeface="Poppins"/>
              <a:cs typeface="Poppins"/>
              <a:sym typeface="Poppins"/>
            </a:endParaRPr>
          </a:p>
        </p:txBody>
      </p:sp>
      <p:grpSp>
        <p:nvGrpSpPr>
          <p:cNvPr id="3264" name="Google Shape;3264;p73"/>
          <p:cNvGrpSpPr/>
          <p:nvPr/>
        </p:nvGrpSpPr>
        <p:grpSpPr>
          <a:xfrm rot="520357">
            <a:off x="5894140" y="434339"/>
            <a:ext cx="1815369" cy="1261455"/>
            <a:chOff x="4408596" y="-1922445"/>
            <a:chExt cx="2084818" cy="1448689"/>
          </a:xfrm>
        </p:grpSpPr>
        <p:sp>
          <p:nvSpPr>
            <p:cNvPr id="3265" name="Google Shape;3265;p73"/>
            <p:cNvSpPr/>
            <p:nvPr/>
          </p:nvSpPr>
          <p:spPr>
            <a:xfrm>
              <a:off x="4408596" y="-1920472"/>
              <a:ext cx="2084818" cy="1444743"/>
            </a:xfrm>
            <a:custGeom>
              <a:avLst/>
              <a:gdLst/>
              <a:ahLst/>
              <a:cxnLst/>
              <a:rect l="l" t="t" r="r" b="b"/>
              <a:pathLst>
                <a:path w="34127" h="23731" extrusionOk="0">
                  <a:moveTo>
                    <a:pt x="22459" y="8729"/>
                  </a:moveTo>
                  <a:lnTo>
                    <a:pt x="22459" y="8729"/>
                  </a:lnTo>
                  <a:cubicBezTo>
                    <a:pt x="22673" y="9080"/>
                    <a:pt x="22829" y="9451"/>
                    <a:pt x="22927" y="9822"/>
                  </a:cubicBezTo>
                  <a:cubicBezTo>
                    <a:pt x="22966" y="9939"/>
                    <a:pt x="22985" y="10114"/>
                    <a:pt x="23024" y="10309"/>
                  </a:cubicBezTo>
                  <a:cubicBezTo>
                    <a:pt x="22868" y="9783"/>
                    <a:pt x="22673" y="9256"/>
                    <a:pt x="22459" y="8729"/>
                  </a:cubicBezTo>
                  <a:close/>
                  <a:moveTo>
                    <a:pt x="16869" y="0"/>
                  </a:moveTo>
                  <a:cubicBezTo>
                    <a:pt x="13548" y="0"/>
                    <a:pt x="9938" y="1010"/>
                    <a:pt x="8156" y="4573"/>
                  </a:cubicBezTo>
                  <a:cubicBezTo>
                    <a:pt x="6830" y="7207"/>
                    <a:pt x="6010" y="10270"/>
                    <a:pt x="5581" y="12339"/>
                  </a:cubicBezTo>
                  <a:cubicBezTo>
                    <a:pt x="5202" y="12227"/>
                    <a:pt x="4813" y="12157"/>
                    <a:pt x="4422" y="12157"/>
                  </a:cubicBezTo>
                  <a:cubicBezTo>
                    <a:pt x="3925" y="12157"/>
                    <a:pt x="3427" y="12270"/>
                    <a:pt x="2947" y="12553"/>
                  </a:cubicBezTo>
                  <a:cubicBezTo>
                    <a:pt x="449" y="14075"/>
                    <a:pt x="1971" y="17646"/>
                    <a:pt x="1971" y="17646"/>
                  </a:cubicBezTo>
                  <a:cubicBezTo>
                    <a:pt x="1971" y="17646"/>
                    <a:pt x="1" y="19265"/>
                    <a:pt x="1054" y="20826"/>
                  </a:cubicBezTo>
                  <a:cubicBezTo>
                    <a:pt x="1400" y="21332"/>
                    <a:pt x="1942" y="21501"/>
                    <a:pt x="2515" y="21501"/>
                  </a:cubicBezTo>
                  <a:cubicBezTo>
                    <a:pt x="3691" y="21501"/>
                    <a:pt x="4996" y="20787"/>
                    <a:pt x="4996" y="20787"/>
                  </a:cubicBezTo>
                  <a:cubicBezTo>
                    <a:pt x="4996" y="20787"/>
                    <a:pt x="6413" y="23731"/>
                    <a:pt x="8905" y="23731"/>
                  </a:cubicBezTo>
                  <a:cubicBezTo>
                    <a:pt x="9011" y="23731"/>
                    <a:pt x="9119" y="23725"/>
                    <a:pt x="9230" y="23714"/>
                  </a:cubicBezTo>
                  <a:cubicBezTo>
                    <a:pt x="11922" y="23460"/>
                    <a:pt x="12273" y="20690"/>
                    <a:pt x="11903" y="19090"/>
                  </a:cubicBezTo>
                  <a:cubicBezTo>
                    <a:pt x="11903" y="19090"/>
                    <a:pt x="14986" y="19012"/>
                    <a:pt x="14712" y="17236"/>
                  </a:cubicBezTo>
                  <a:cubicBezTo>
                    <a:pt x="14439" y="15461"/>
                    <a:pt x="12605" y="15363"/>
                    <a:pt x="12605" y="15363"/>
                  </a:cubicBezTo>
                  <a:cubicBezTo>
                    <a:pt x="12605" y="15363"/>
                    <a:pt x="12508" y="13900"/>
                    <a:pt x="11844" y="12866"/>
                  </a:cubicBezTo>
                  <a:cubicBezTo>
                    <a:pt x="12742" y="10485"/>
                    <a:pt x="13932" y="8319"/>
                    <a:pt x="15493" y="7617"/>
                  </a:cubicBezTo>
                  <a:cubicBezTo>
                    <a:pt x="16224" y="7281"/>
                    <a:pt x="16892" y="7139"/>
                    <a:pt x="17499" y="7139"/>
                  </a:cubicBezTo>
                  <a:cubicBezTo>
                    <a:pt x="20277" y="7139"/>
                    <a:pt x="21752" y="10132"/>
                    <a:pt x="21912" y="11285"/>
                  </a:cubicBezTo>
                  <a:cubicBezTo>
                    <a:pt x="21971" y="11558"/>
                    <a:pt x="22010" y="12046"/>
                    <a:pt x="22088" y="12670"/>
                  </a:cubicBezTo>
                  <a:cubicBezTo>
                    <a:pt x="21678" y="13744"/>
                    <a:pt x="22185" y="15070"/>
                    <a:pt x="22185" y="15070"/>
                  </a:cubicBezTo>
                  <a:cubicBezTo>
                    <a:pt x="22185" y="15070"/>
                    <a:pt x="20027" y="13472"/>
                    <a:pt x="18751" y="13472"/>
                  </a:cubicBezTo>
                  <a:cubicBezTo>
                    <a:pt x="18359" y="13472"/>
                    <a:pt x="18050" y="13622"/>
                    <a:pt x="17912" y="14017"/>
                  </a:cubicBezTo>
                  <a:cubicBezTo>
                    <a:pt x="17327" y="15714"/>
                    <a:pt x="20644" y="16222"/>
                    <a:pt x="20644" y="16222"/>
                  </a:cubicBezTo>
                  <a:cubicBezTo>
                    <a:pt x="20644" y="16222"/>
                    <a:pt x="17542" y="20436"/>
                    <a:pt x="20156" y="22446"/>
                  </a:cubicBezTo>
                  <a:cubicBezTo>
                    <a:pt x="20673" y="22843"/>
                    <a:pt x="21227" y="23002"/>
                    <a:pt x="21784" y="23002"/>
                  </a:cubicBezTo>
                  <a:cubicBezTo>
                    <a:pt x="24043" y="23002"/>
                    <a:pt x="26341" y="20378"/>
                    <a:pt x="26341" y="20378"/>
                  </a:cubicBezTo>
                  <a:cubicBezTo>
                    <a:pt x="26341" y="20378"/>
                    <a:pt x="27255" y="22317"/>
                    <a:pt x="28341" y="22317"/>
                  </a:cubicBezTo>
                  <a:cubicBezTo>
                    <a:pt x="28454" y="22317"/>
                    <a:pt x="28568" y="22296"/>
                    <a:pt x="28683" y="22251"/>
                  </a:cubicBezTo>
                  <a:cubicBezTo>
                    <a:pt x="29463" y="21938"/>
                    <a:pt x="30166" y="21490"/>
                    <a:pt x="30790" y="20943"/>
                  </a:cubicBezTo>
                  <a:cubicBezTo>
                    <a:pt x="31902" y="20943"/>
                    <a:pt x="32897" y="20299"/>
                    <a:pt x="33327" y="19285"/>
                  </a:cubicBezTo>
                  <a:cubicBezTo>
                    <a:pt x="34127" y="17529"/>
                    <a:pt x="32039" y="16514"/>
                    <a:pt x="32039" y="16514"/>
                  </a:cubicBezTo>
                  <a:cubicBezTo>
                    <a:pt x="32039" y="16514"/>
                    <a:pt x="33034" y="13295"/>
                    <a:pt x="31258" y="11656"/>
                  </a:cubicBezTo>
                  <a:cubicBezTo>
                    <a:pt x="30975" y="11399"/>
                    <a:pt x="30654" y="11291"/>
                    <a:pt x="30312" y="11291"/>
                  </a:cubicBezTo>
                  <a:cubicBezTo>
                    <a:pt x="29644" y="11291"/>
                    <a:pt x="28899" y="11705"/>
                    <a:pt x="28215" y="12222"/>
                  </a:cubicBezTo>
                  <a:cubicBezTo>
                    <a:pt x="27610" y="4846"/>
                    <a:pt x="22810" y="632"/>
                    <a:pt x="19259" y="163"/>
                  </a:cubicBezTo>
                  <a:cubicBezTo>
                    <a:pt x="18501" y="62"/>
                    <a:pt x="17694" y="0"/>
                    <a:pt x="16869" y="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2863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3266" name="Google Shape;3266;p73"/>
            <p:cNvGrpSpPr/>
            <p:nvPr/>
          </p:nvGrpSpPr>
          <p:grpSpPr>
            <a:xfrm>
              <a:off x="4409971" y="-1922445"/>
              <a:ext cx="2082069" cy="1448689"/>
              <a:chOff x="4742725" y="2030750"/>
              <a:chExt cx="1457725" cy="1014275"/>
            </a:xfrm>
          </p:grpSpPr>
          <p:sp>
            <p:nvSpPr>
              <p:cNvPr id="3267" name="Google Shape;3267;p73"/>
              <p:cNvSpPr/>
              <p:nvPr/>
            </p:nvSpPr>
            <p:spPr>
              <a:xfrm>
                <a:off x="4962050" y="2030750"/>
                <a:ext cx="991575" cy="702250"/>
              </a:xfrm>
              <a:custGeom>
                <a:avLst/>
                <a:gdLst/>
                <a:ahLst/>
                <a:cxnLst/>
                <a:rect l="l" t="t" r="r" b="b"/>
                <a:pathLst>
                  <a:path w="39663" h="28090" extrusionOk="0">
                    <a:moveTo>
                      <a:pt x="20035" y="1"/>
                    </a:moveTo>
                    <a:cubicBezTo>
                      <a:pt x="14365" y="1"/>
                      <a:pt x="8210" y="1727"/>
                      <a:pt x="5137" y="7819"/>
                    </a:cubicBezTo>
                    <a:cubicBezTo>
                      <a:pt x="1335" y="15457"/>
                      <a:pt x="0" y="25198"/>
                      <a:pt x="0" y="25198"/>
                    </a:cubicBezTo>
                    <a:lnTo>
                      <a:pt x="3503" y="25965"/>
                    </a:lnTo>
                    <a:cubicBezTo>
                      <a:pt x="3503" y="25965"/>
                      <a:pt x="5905" y="6518"/>
                      <a:pt x="16245" y="4183"/>
                    </a:cubicBezTo>
                    <a:cubicBezTo>
                      <a:pt x="17640" y="3863"/>
                      <a:pt x="18961" y="3722"/>
                      <a:pt x="20206" y="3722"/>
                    </a:cubicBezTo>
                    <a:cubicBezTo>
                      <a:pt x="28186" y="3722"/>
                      <a:pt x="32994" y="9548"/>
                      <a:pt x="33658" y="11655"/>
                    </a:cubicBezTo>
                    <a:cubicBezTo>
                      <a:pt x="34458" y="14090"/>
                      <a:pt x="37494" y="27399"/>
                      <a:pt x="37227" y="28033"/>
                    </a:cubicBezTo>
                    <a:cubicBezTo>
                      <a:pt x="37211" y="28072"/>
                      <a:pt x="37205" y="28090"/>
                      <a:pt x="37209" y="28090"/>
                    </a:cubicBezTo>
                    <a:cubicBezTo>
                      <a:pt x="37268" y="28090"/>
                      <a:pt x="39562" y="23797"/>
                      <a:pt x="39562" y="23797"/>
                    </a:cubicBezTo>
                    <a:cubicBezTo>
                      <a:pt x="39662" y="9420"/>
                      <a:pt x="30656" y="1147"/>
                      <a:pt x="24118" y="280"/>
                    </a:cubicBezTo>
                    <a:cubicBezTo>
                      <a:pt x="22823" y="107"/>
                      <a:pt x="21444" y="1"/>
                      <a:pt x="200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268" name="Google Shape;3268;p73"/>
              <p:cNvSpPr/>
              <p:nvPr/>
            </p:nvSpPr>
            <p:spPr>
              <a:xfrm>
                <a:off x="5009575" y="2111050"/>
                <a:ext cx="887325" cy="687825"/>
              </a:xfrm>
              <a:custGeom>
                <a:avLst/>
                <a:gdLst/>
                <a:ahLst/>
                <a:cxnLst/>
                <a:rect l="l" t="t" r="r" b="b"/>
                <a:pathLst>
                  <a:path w="35493" h="27513" extrusionOk="0">
                    <a:moveTo>
                      <a:pt x="18923" y="1"/>
                    </a:moveTo>
                    <a:cubicBezTo>
                      <a:pt x="13664" y="1"/>
                      <a:pt x="7749" y="1759"/>
                      <a:pt x="4804" y="8209"/>
                    </a:cubicBezTo>
                    <a:cubicBezTo>
                      <a:pt x="1302" y="15915"/>
                      <a:pt x="1" y="25688"/>
                      <a:pt x="1" y="25688"/>
                    </a:cubicBezTo>
                    <a:lnTo>
                      <a:pt x="3070" y="26322"/>
                    </a:lnTo>
                    <a:cubicBezTo>
                      <a:pt x="3070" y="26322"/>
                      <a:pt x="5438" y="6908"/>
                      <a:pt x="14711" y="4273"/>
                    </a:cubicBezTo>
                    <a:cubicBezTo>
                      <a:pt x="16095" y="3883"/>
                      <a:pt x="17396" y="3713"/>
                      <a:pt x="18609" y="3713"/>
                    </a:cubicBezTo>
                    <a:cubicBezTo>
                      <a:pt x="25492" y="3713"/>
                      <a:pt x="29555" y="9203"/>
                      <a:pt x="30122" y="11245"/>
                    </a:cubicBezTo>
                    <a:cubicBezTo>
                      <a:pt x="30789" y="13646"/>
                      <a:pt x="33325" y="26822"/>
                      <a:pt x="33058" y="27456"/>
                    </a:cubicBezTo>
                    <a:cubicBezTo>
                      <a:pt x="33044" y="27495"/>
                      <a:pt x="33039" y="27513"/>
                      <a:pt x="33043" y="27513"/>
                    </a:cubicBezTo>
                    <a:cubicBezTo>
                      <a:pt x="33107" y="27513"/>
                      <a:pt x="35226" y="23187"/>
                      <a:pt x="35226" y="23187"/>
                    </a:cubicBezTo>
                    <a:cubicBezTo>
                      <a:pt x="35493" y="8843"/>
                      <a:pt x="27587" y="871"/>
                      <a:pt x="21816" y="170"/>
                    </a:cubicBezTo>
                    <a:cubicBezTo>
                      <a:pt x="20892" y="64"/>
                      <a:pt x="19919" y="1"/>
                      <a:pt x="189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269" name="Google Shape;3269;p73"/>
              <p:cNvSpPr/>
              <p:nvPr/>
            </p:nvSpPr>
            <p:spPr>
              <a:xfrm>
                <a:off x="5062950" y="2177600"/>
                <a:ext cx="777250" cy="676300"/>
              </a:xfrm>
              <a:custGeom>
                <a:avLst/>
                <a:gdLst/>
                <a:ahLst/>
                <a:cxnLst/>
                <a:rect l="l" t="t" r="r" b="b"/>
                <a:pathLst>
                  <a:path w="31090" h="27052" extrusionOk="0">
                    <a:moveTo>
                      <a:pt x="17453" y="0"/>
                    </a:moveTo>
                    <a:cubicBezTo>
                      <a:pt x="12799" y="0"/>
                      <a:pt x="7389" y="1789"/>
                      <a:pt x="4604" y="8549"/>
                    </a:cubicBezTo>
                    <a:cubicBezTo>
                      <a:pt x="1368" y="16288"/>
                      <a:pt x="1" y="26062"/>
                      <a:pt x="1" y="26062"/>
                    </a:cubicBezTo>
                    <a:lnTo>
                      <a:pt x="2669" y="26629"/>
                    </a:lnTo>
                    <a:cubicBezTo>
                      <a:pt x="2669" y="26629"/>
                      <a:pt x="5204" y="7215"/>
                      <a:pt x="13243" y="4380"/>
                    </a:cubicBezTo>
                    <a:cubicBezTo>
                      <a:pt x="14568" y="3907"/>
                      <a:pt x="15798" y="3703"/>
                      <a:pt x="16932" y="3703"/>
                    </a:cubicBezTo>
                    <a:cubicBezTo>
                      <a:pt x="22679" y="3703"/>
                      <a:pt x="25940" y="8940"/>
                      <a:pt x="26386" y="10918"/>
                    </a:cubicBezTo>
                    <a:cubicBezTo>
                      <a:pt x="26886" y="13286"/>
                      <a:pt x="28754" y="26329"/>
                      <a:pt x="28521" y="26996"/>
                    </a:cubicBezTo>
                    <a:cubicBezTo>
                      <a:pt x="28507" y="27034"/>
                      <a:pt x="28502" y="27052"/>
                      <a:pt x="28504" y="27052"/>
                    </a:cubicBezTo>
                    <a:cubicBezTo>
                      <a:pt x="28540" y="27052"/>
                      <a:pt x="30456" y="22659"/>
                      <a:pt x="30456" y="22659"/>
                    </a:cubicBezTo>
                    <a:cubicBezTo>
                      <a:pt x="31089" y="8383"/>
                      <a:pt x="24451" y="644"/>
                      <a:pt x="19481" y="110"/>
                    </a:cubicBezTo>
                    <a:cubicBezTo>
                      <a:pt x="18830" y="40"/>
                      <a:pt x="18150" y="0"/>
                      <a:pt x="174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270" name="Google Shape;3270;p73"/>
              <p:cNvSpPr/>
              <p:nvPr/>
            </p:nvSpPr>
            <p:spPr>
              <a:xfrm>
                <a:off x="5103825" y="2239950"/>
                <a:ext cx="677175" cy="697625"/>
              </a:xfrm>
              <a:custGeom>
                <a:avLst/>
                <a:gdLst/>
                <a:ahLst/>
                <a:cxnLst/>
                <a:rect l="l" t="t" r="r" b="b"/>
                <a:pathLst>
                  <a:path w="27087" h="27905" extrusionOk="0">
                    <a:moveTo>
                      <a:pt x="16298" y="1"/>
                    </a:moveTo>
                    <a:cubicBezTo>
                      <a:pt x="12250" y="1"/>
                      <a:pt x="7240" y="1896"/>
                      <a:pt x="4503" y="9224"/>
                    </a:cubicBezTo>
                    <a:cubicBezTo>
                      <a:pt x="1501" y="17297"/>
                      <a:pt x="0" y="27371"/>
                      <a:pt x="0" y="27371"/>
                    </a:cubicBezTo>
                    <a:lnTo>
                      <a:pt x="2235" y="27904"/>
                    </a:lnTo>
                    <a:cubicBezTo>
                      <a:pt x="2235" y="27904"/>
                      <a:pt x="5070" y="7890"/>
                      <a:pt x="12009" y="4688"/>
                    </a:cubicBezTo>
                    <a:cubicBezTo>
                      <a:pt x="13258" y="4114"/>
                      <a:pt x="14400" y="3870"/>
                      <a:pt x="15436" y="3870"/>
                    </a:cubicBezTo>
                    <a:cubicBezTo>
                      <a:pt x="20178" y="3870"/>
                      <a:pt x="22682" y="8987"/>
                      <a:pt x="22983" y="10959"/>
                    </a:cubicBezTo>
                    <a:cubicBezTo>
                      <a:pt x="23350" y="13394"/>
                      <a:pt x="24484" y="26737"/>
                      <a:pt x="24284" y="27404"/>
                    </a:cubicBezTo>
                    <a:cubicBezTo>
                      <a:pt x="24270" y="27445"/>
                      <a:pt x="24264" y="27464"/>
                      <a:pt x="24266" y="27464"/>
                    </a:cubicBezTo>
                    <a:cubicBezTo>
                      <a:pt x="24291" y="27464"/>
                      <a:pt x="26085" y="22934"/>
                      <a:pt x="26085" y="22934"/>
                    </a:cubicBezTo>
                    <a:cubicBezTo>
                      <a:pt x="27086" y="8190"/>
                      <a:pt x="21682" y="418"/>
                      <a:pt x="17446" y="51"/>
                    </a:cubicBezTo>
                    <a:cubicBezTo>
                      <a:pt x="17074" y="19"/>
                      <a:pt x="16691" y="1"/>
                      <a:pt x="162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271" name="Google Shape;3271;p73"/>
              <p:cNvSpPr/>
              <p:nvPr/>
            </p:nvSpPr>
            <p:spPr>
              <a:xfrm>
                <a:off x="5482425" y="2513250"/>
                <a:ext cx="718025" cy="500650"/>
              </a:xfrm>
              <a:custGeom>
                <a:avLst/>
                <a:gdLst/>
                <a:ahLst/>
                <a:cxnLst/>
                <a:rect l="l" t="t" r="r" b="b"/>
                <a:pathLst>
                  <a:path w="28721" h="20026" extrusionOk="0">
                    <a:moveTo>
                      <a:pt x="22202" y="1"/>
                    </a:moveTo>
                    <a:cubicBezTo>
                      <a:pt x="19103" y="1"/>
                      <a:pt x="14978" y="5164"/>
                      <a:pt x="14978" y="5164"/>
                    </a:cubicBezTo>
                    <a:cubicBezTo>
                      <a:pt x="14978" y="5164"/>
                      <a:pt x="14139" y="130"/>
                      <a:pt x="11242" y="130"/>
                    </a:cubicBezTo>
                    <a:cubicBezTo>
                      <a:pt x="10923" y="130"/>
                      <a:pt x="10578" y="191"/>
                      <a:pt x="10208" y="327"/>
                    </a:cubicBezTo>
                    <a:cubicBezTo>
                      <a:pt x="6472" y="1695"/>
                      <a:pt x="8306" y="6465"/>
                      <a:pt x="8306" y="6465"/>
                    </a:cubicBezTo>
                    <a:cubicBezTo>
                      <a:pt x="8306" y="6465"/>
                      <a:pt x="4636" y="3746"/>
                      <a:pt x="2452" y="3746"/>
                    </a:cubicBezTo>
                    <a:cubicBezTo>
                      <a:pt x="1774" y="3746"/>
                      <a:pt x="1238" y="4009"/>
                      <a:pt x="1001" y="4697"/>
                    </a:cubicBezTo>
                    <a:cubicBezTo>
                      <a:pt x="0" y="7566"/>
                      <a:pt x="5671" y="8433"/>
                      <a:pt x="5671" y="8433"/>
                    </a:cubicBezTo>
                    <a:cubicBezTo>
                      <a:pt x="5671" y="8433"/>
                      <a:pt x="401" y="15638"/>
                      <a:pt x="4870" y="19074"/>
                    </a:cubicBezTo>
                    <a:cubicBezTo>
                      <a:pt x="5748" y="19753"/>
                      <a:pt x="6691" y="20026"/>
                      <a:pt x="7641" y="20026"/>
                    </a:cubicBezTo>
                    <a:cubicBezTo>
                      <a:pt x="11494" y="20026"/>
                      <a:pt x="15445" y="15538"/>
                      <a:pt x="15445" y="15538"/>
                    </a:cubicBezTo>
                    <a:cubicBezTo>
                      <a:pt x="15445" y="15538"/>
                      <a:pt x="17009" y="18886"/>
                      <a:pt x="18843" y="18886"/>
                    </a:cubicBezTo>
                    <a:cubicBezTo>
                      <a:pt x="19031" y="18886"/>
                      <a:pt x="19222" y="18851"/>
                      <a:pt x="19414" y="18774"/>
                    </a:cubicBezTo>
                    <a:cubicBezTo>
                      <a:pt x="20748" y="18207"/>
                      <a:pt x="21949" y="17439"/>
                      <a:pt x="23050" y="16505"/>
                    </a:cubicBezTo>
                    <a:cubicBezTo>
                      <a:pt x="24918" y="16505"/>
                      <a:pt x="26619" y="15405"/>
                      <a:pt x="27353" y="13670"/>
                    </a:cubicBezTo>
                    <a:cubicBezTo>
                      <a:pt x="28721" y="10701"/>
                      <a:pt x="25152" y="8967"/>
                      <a:pt x="25152" y="8967"/>
                    </a:cubicBezTo>
                    <a:cubicBezTo>
                      <a:pt x="25152" y="8967"/>
                      <a:pt x="26853" y="3429"/>
                      <a:pt x="23817" y="627"/>
                    </a:cubicBezTo>
                    <a:cubicBezTo>
                      <a:pt x="23339" y="186"/>
                      <a:pt x="22789" y="1"/>
                      <a:pt x="222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3272" name="Google Shape;3272;p73"/>
              <p:cNvSpPr/>
              <p:nvPr/>
            </p:nvSpPr>
            <p:spPr>
              <a:xfrm>
                <a:off x="4742725" y="2538550"/>
                <a:ext cx="639650" cy="506475"/>
              </a:xfrm>
              <a:custGeom>
                <a:avLst/>
                <a:gdLst/>
                <a:ahLst/>
                <a:cxnLst/>
                <a:rect l="l" t="t" r="r" b="b"/>
                <a:pathLst>
                  <a:path w="25586" h="20259" extrusionOk="0">
                    <a:moveTo>
                      <a:pt x="17693" y="0"/>
                    </a:moveTo>
                    <a:cubicBezTo>
                      <a:pt x="15481" y="0"/>
                      <a:pt x="14744" y="4118"/>
                      <a:pt x="14744" y="4118"/>
                    </a:cubicBezTo>
                    <a:cubicBezTo>
                      <a:pt x="14744" y="4118"/>
                      <a:pt x="11171" y="457"/>
                      <a:pt x="7543" y="457"/>
                    </a:cubicBezTo>
                    <a:cubicBezTo>
                      <a:pt x="6696" y="457"/>
                      <a:pt x="5846" y="657"/>
                      <a:pt x="5037" y="1150"/>
                    </a:cubicBezTo>
                    <a:cubicBezTo>
                      <a:pt x="734" y="3752"/>
                      <a:pt x="3370" y="9856"/>
                      <a:pt x="3370" y="9856"/>
                    </a:cubicBezTo>
                    <a:cubicBezTo>
                      <a:pt x="3370" y="9856"/>
                      <a:pt x="0" y="12625"/>
                      <a:pt x="1802" y="15293"/>
                    </a:cubicBezTo>
                    <a:cubicBezTo>
                      <a:pt x="2387" y="16150"/>
                      <a:pt x="3304" y="16439"/>
                      <a:pt x="4275" y="16439"/>
                    </a:cubicBezTo>
                    <a:cubicBezTo>
                      <a:pt x="6291" y="16439"/>
                      <a:pt x="8540" y="15193"/>
                      <a:pt x="8540" y="15193"/>
                    </a:cubicBezTo>
                    <a:cubicBezTo>
                      <a:pt x="8540" y="15193"/>
                      <a:pt x="10965" y="20258"/>
                      <a:pt x="15226" y="20258"/>
                    </a:cubicBezTo>
                    <a:cubicBezTo>
                      <a:pt x="15407" y="20258"/>
                      <a:pt x="15591" y="20249"/>
                      <a:pt x="15778" y="20230"/>
                    </a:cubicBezTo>
                    <a:cubicBezTo>
                      <a:pt x="20382" y="19796"/>
                      <a:pt x="20949" y="15093"/>
                      <a:pt x="20315" y="12324"/>
                    </a:cubicBezTo>
                    <a:cubicBezTo>
                      <a:pt x="20315" y="12324"/>
                      <a:pt x="25585" y="12191"/>
                      <a:pt x="25118" y="9155"/>
                    </a:cubicBezTo>
                    <a:cubicBezTo>
                      <a:pt x="24651" y="6120"/>
                      <a:pt x="21516" y="5953"/>
                      <a:pt x="21516" y="5953"/>
                    </a:cubicBezTo>
                    <a:cubicBezTo>
                      <a:pt x="21516" y="5953"/>
                      <a:pt x="21216" y="1183"/>
                      <a:pt x="18447" y="149"/>
                    </a:cubicBezTo>
                    <a:cubicBezTo>
                      <a:pt x="18179" y="47"/>
                      <a:pt x="17928" y="0"/>
                      <a:pt x="17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</p:grpSp>
      <p:sp>
        <p:nvSpPr>
          <p:cNvPr id="3287" name="Google Shape;3287;p73"/>
          <p:cNvSpPr/>
          <p:nvPr/>
        </p:nvSpPr>
        <p:spPr>
          <a:xfrm>
            <a:off x="1050075" y="1373425"/>
            <a:ext cx="3417058" cy="79602"/>
          </a:xfrm>
          <a:custGeom>
            <a:avLst/>
            <a:gdLst/>
            <a:ahLst/>
            <a:cxnLst/>
            <a:rect l="l" t="t" r="r" b="b"/>
            <a:pathLst>
              <a:path w="101615" h="1965" extrusionOk="0">
                <a:moveTo>
                  <a:pt x="49390" y="0"/>
                </a:moveTo>
                <a:cubicBezTo>
                  <a:pt x="40259" y="0"/>
                  <a:pt x="31105" y="73"/>
                  <a:pt x="21972" y="249"/>
                </a:cubicBezTo>
                <a:cubicBezTo>
                  <a:pt x="14815" y="374"/>
                  <a:pt x="7408" y="123"/>
                  <a:pt x="251" y="1044"/>
                </a:cubicBezTo>
                <a:cubicBezTo>
                  <a:pt x="0" y="1086"/>
                  <a:pt x="84" y="1504"/>
                  <a:pt x="293" y="1504"/>
                </a:cubicBezTo>
                <a:cubicBezTo>
                  <a:pt x="2413" y="1669"/>
                  <a:pt x="4546" y="1726"/>
                  <a:pt x="6683" y="1726"/>
                </a:cubicBezTo>
                <a:cubicBezTo>
                  <a:pt x="11046" y="1726"/>
                  <a:pt x="15428" y="1490"/>
                  <a:pt x="19754" y="1462"/>
                </a:cubicBezTo>
                <a:cubicBezTo>
                  <a:pt x="26366" y="1379"/>
                  <a:pt x="32979" y="1337"/>
                  <a:pt x="39591" y="1295"/>
                </a:cubicBezTo>
                <a:cubicBezTo>
                  <a:pt x="41754" y="1288"/>
                  <a:pt x="43916" y="1284"/>
                  <a:pt x="46078" y="1284"/>
                </a:cubicBezTo>
                <a:cubicBezTo>
                  <a:pt x="56890" y="1284"/>
                  <a:pt x="67701" y="1372"/>
                  <a:pt x="78513" y="1546"/>
                </a:cubicBezTo>
                <a:cubicBezTo>
                  <a:pt x="85963" y="1672"/>
                  <a:pt x="93412" y="1923"/>
                  <a:pt x="100904" y="1964"/>
                </a:cubicBezTo>
                <a:cubicBezTo>
                  <a:pt x="101573" y="1964"/>
                  <a:pt x="101615" y="918"/>
                  <a:pt x="100904" y="918"/>
                </a:cubicBezTo>
                <a:cubicBezTo>
                  <a:pt x="87720" y="207"/>
                  <a:pt x="74495" y="123"/>
                  <a:pt x="61270" y="39"/>
                </a:cubicBezTo>
                <a:cubicBezTo>
                  <a:pt x="57317" y="14"/>
                  <a:pt x="53356" y="0"/>
                  <a:pt x="493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pic>
        <p:nvPicPr>
          <p:cNvPr id="6" name="Graphic 5" descr="Briefcase">
            <a:extLst>
              <a:ext uri="{FF2B5EF4-FFF2-40B4-BE49-F238E27FC236}">
                <a16:creationId xmlns:a16="http://schemas.microsoft.com/office/drawing/2014/main" xmlns="" id="{695F1E2B-A307-4332-B8A8-CEC0BD8DD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083517" y="1717455"/>
            <a:ext cx="5052765" cy="3371473"/>
          </a:xfrm>
          <a:prstGeom prst="rect">
            <a:avLst/>
          </a:prstGeom>
        </p:spPr>
      </p:pic>
      <p:grpSp>
        <p:nvGrpSpPr>
          <p:cNvPr id="82" name="Google Shape;1346;p43">
            <a:extLst>
              <a:ext uri="{FF2B5EF4-FFF2-40B4-BE49-F238E27FC236}">
                <a16:creationId xmlns:a16="http://schemas.microsoft.com/office/drawing/2014/main" xmlns="" id="{AFE54AE6-125D-42E1-B90E-3C1E821D6B12}"/>
              </a:ext>
            </a:extLst>
          </p:cNvPr>
          <p:cNvGrpSpPr/>
          <p:nvPr/>
        </p:nvGrpSpPr>
        <p:grpSpPr>
          <a:xfrm>
            <a:off x="1069125" y="2750387"/>
            <a:ext cx="1301250" cy="1344399"/>
            <a:chOff x="-1758647" y="2476220"/>
            <a:chExt cx="1301250" cy="1344399"/>
          </a:xfrm>
        </p:grpSpPr>
        <p:sp>
          <p:nvSpPr>
            <p:cNvPr id="83" name="Google Shape;1347;p43">
              <a:extLst>
                <a:ext uri="{FF2B5EF4-FFF2-40B4-BE49-F238E27FC236}">
                  <a16:creationId xmlns:a16="http://schemas.microsoft.com/office/drawing/2014/main" xmlns="" id="{10C89613-487E-42E8-B4CF-F06F5049D64F}"/>
                </a:ext>
              </a:extLst>
            </p:cNvPr>
            <p:cNvSpPr/>
            <p:nvPr/>
          </p:nvSpPr>
          <p:spPr>
            <a:xfrm>
              <a:off x="-1757237" y="2476334"/>
              <a:ext cx="1298430" cy="1344172"/>
            </a:xfrm>
            <a:custGeom>
              <a:avLst/>
              <a:gdLst/>
              <a:ahLst/>
              <a:cxnLst/>
              <a:rect l="l" t="t" r="r" b="b"/>
              <a:pathLst>
                <a:path w="24045" h="24830" extrusionOk="0">
                  <a:moveTo>
                    <a:pt x="11232" y="0"/>
                  </a:moveTo>
                  <a:cubicBezTo>
                    <a:pt x="10920" y="0"/>
                    <a:pt x="10611" y="189"/>
                    <a:pt x="10498" y="528"/>
                  </a:cubicBezTo>
                  <a:lnTo>
                    <a:pt x="8585" y="6752"/>
                  </a:lnTo>
                  <a:cubicBezTo>
                    <a:pt x="8507" y="6986"/>
                    <a:pt x="8332" y="7181"/>
                    <a:pt x="8098" y="7240"/>
                  </a:cubicBezTo>
                  <a:lnTo>
                    <a:pt x="7356" y="7454"/>
                  </a:lnTo>
                  <a:lnTo>
                    <a:pt x="6576" y="6381"/>
                  </a:lnTo>
                  <a:lnTo>
                    <a:pt x="6185" y="6732"/>
                  </a:lnTo>
                  <a:lnTo>
                    <a:pt x="6810" y="7630"/>
                  </a:lnTo>
                  <a:lnTo>
                    <a:pt x="5307" y="8079"/>
                  </a:lnTo>
                  <a:lnTo>
                    <a:pt x="5249" y="8040"/>
                  </a:lnTo>
                  <a:lnTo>
                    <a:pt x="5210" y="8098"/>
                  </a:lnTo>
                  <a:lnTo>
                    <a:pt x="742" y="9405"/>
                  </a:lnTo>
                  <a:cubicBezTo>
                    <a:pt x="156" y="9581"/>
                    <a:pt x="0" y="10322"/>
                    <a:pt x="469" y="10693"/>
                  </a:cubicBezTo>
                  <a:lnTo>
                    <a:pt x="6888" y="16098"/>
                  </a:lnTo>
                  <a:cubicBezTo>
                    <a:pt x="7005" y="16215"/>
                    <a:pt x="7103" y="16371"/>
                    <a:pt x="7122" y="16547"/>
                  </a:cubicBezTo>
                  <a:lnTo>
                    <a:pt x="8527" y="24215"/>
                  </a:lnTo>
                  <a:cubicBezTo>
                    <a:pt x="8599" y="24600"/>
                    <a:pt x="8931" y="24829"/>
                    <a:pt x="9271" y="24829"/>
                  </a:cubicBezTo>
                  <a:cubicBezTo>
                    <a:pt x="9482" y="24829"/>
                    <a:pt x="9697" y="24741"/>
                    <a:pt x="9854" y="24547"/>
                  </a:cubicBezTo>
                  <a:lnTo>
                    <a:pt x="14146" y="19317"/>
                  </a:lnTo>
                  <a:cubicBezTo>
                    <a:pt x="14299" y="19151"/>
                    <a:pt x="14511" y="19053"/>
                    <a:pt x="14734" y="19053"/>
                  </a:cubicBezTo>
                  <a:cubicBezTo>
                    <a:pt x="14823" y="19053"/>
                    <a:pt x="14915" y="19069"/>
                    <a:pt x="15005" y="19103"/>
                  </a:cubicBezTo>
                  <a:lnTo>
                    <a:pt x="22107" y="21815"/>
                  </a:lnTo>
                  <a:cubicBezTo>
                    <a:pt x="22204" y="21855"/>
                    <a:pt x="22300" y="21873"/>
                    <a:pt x="22393" y="21873"/>
                  </a:cubicBezTo>
                  <a:cubicBezTo>
                    <a:pt x="22845" y="21873"/>
                    <a:pt x="23215" y="21439"/>
                    <a:pt x="23102" y="20937"/>
                  </a:cubicBezTo>
                  <a:lnTo>
                    <a:pt x="21268" y="13444"/>
                  </a:lnTo>
                  <a:cubicBezTo>
                    <a:pt x="21249" y="13308"/>
                    <a:pt x="21249" y="13152"/>
                    <a:pt x="21288" y="13015"/>
                  </a:cubicBezTo>
                  <a:lnTo>
                    <a:pt x="23883" y="5328"/>
                  </a:lnTo>
                  <a:cubicBezTo>
                    <a:pt x="24044" y="4842"/>
                    <a:pt x="23676" y="4341"/>
                    <a:pt x="23175" y="4341"/>
                  </a:cubicBezTo>
                  <a:cubicBezTo>
                    <a:pt x="23132" y="4341"/>
                    <a:pt x="23088" y="4344"/>
                    <a:pt x="23044" y="4352"/>
                  </a:cubicBezTo>
                  <a:lnTo>
                    <a:pt x="17015" y="5406"/>
                  </a:lnTo>
                  <a:lnTo>
                    <a:pt x="17132" y="4879"/>
                  </a:lnTo>
                  <a:lnTo>
                    <a:pt x="16624" y="4723"/>
                  </a:lnTo>
                  <a:lnTo>
                    <a:pt x="16449" y="5503"/>
                  </a:lnTo>
                  <a:lnTo>
                    <a:pt x="16039" y="5562"/>
                  </a:lnTo>
                  <a:cubicBezTo>
                    <a:pt x="15996" y="5571"/>
                    <a:pt x="15952" y="5575"/>
                    <a:pt x="15909" y="5575"/>
                  </a:cubicBezTo>
                  <a:cubicBezTo>
                    <a:pt x="15677" y="5575"/>
                    <a:pt x="15448" y="5450"/>
                    <a:pt x="15317" y="5269"/>
                  </a:cubicBezTo>
                  <a:lnTo>
                    <a:pt x="11844" y="313"/>
                  </a:lnTo>
                  <a:cubicBezTo>
                    <a:pt x="11688" y="100"/>
                    <a:pt x="11459" y="0"/>
                    <a:pt x="1123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84" name="Google Shape;1348;p43">
              <a:extLst>
                <a:ext uri="{FF2B5EF4-FFF2-40B4-BE49-F238E27FC236}">
                  <a16:creationId xmlns:a16="http://schemas.microsoft.com/office/drawing/2014/main" xmlns="" id="{96F98DD5-345C-465B-A924-C01A7FB3301B}"/>
                </a:ext>
              </a:extLst>
            </p:cNvPr>
            <p:cNvGrpSpPr/>
            <p:nvPr/>
          </p:nvGrpSpPr>
          <p:grpSpPr>
            <a:xfrm>
              <a:off x="-1758647" y="2476220"/>
              <a:ext cx="1301250" cy="1344399"/>
              <a:chOff x="1410350" y="4162300"/>
              <a:chExt cx="1027600" cy="1061675"/>
            </a:xfrm>
          </p:grpSpPr>
          <p:sp>
            <p:nvSpPr>
              <p:cNvPr id="85" name="Google Shape;1349;p43">
                <a:extLst>
                  <a:ext uri="{FF2B5EF4-FFF2-40B4-BE49-F238E27FC236}">
                    <a16:creationId xmlns:a16="http://schemas.microsoft.com/office/drawing/2014/main" xmlns="" id="{DDF86D1F-97BC-4188-8CB5-54185F8142E5}"/>
                  </a:ext>
                </a:extLst>
              </p:cNvPr>
              <p:cNvSpPr/>
              <p:nvPr/>
            </p:nvSpPr>
            <p:spPr>
              <a:xfrm>
                <a:off x="1410350" y="4162300"/>
                <a:ext cx="1027600" cy="1061675"/>
              </a:xfrm>
              <a:custGeom>
                <a:avLst/>
                <a:gdLst/>
                <a:ahLst/>
                <a:cxnLst/>
                <a:rect l="l" t="t" r="r" b="b"/>
                <a:pathLst>
                  <a:path w="41104" h="42467" extrusionOk="0">
                    <a:moveTo>
                      <a:pt x="19171" y="0"/>
                    </a:moveTo>
                    <a:cubicBezTo>
                      <a:pt x="18643" y="0"/>
                      <a:pt x="18119" y="319"/>
                      <a:pt x="17946" y="913"/>
                    </a:cubicBezTo>
                    <a:lnTo>
                      <a:pt x="14677" y="11554"/>
                    </a:lnTo>
                    <a:cubicBezTo>
                      <a:pt x="14544" y="11954"/>
                      <a:pt x="14210" y="12287"/>
                      <a:pt x="13810" y="12421"/>
                    </a:cubicBezTo>
                    <a:lnTo>
                      <a:pt x="1235" y="16090"/>
                    </a:lnTo>
                    <a:cubicBezTo>
                      <a:pt x="267" y="16390"/>
                      <a:pt x="0" y="17658"/>
                      <a:pt x="801" y="18325"/>
                    </a:cubicBezTo>
                    <a:lnTo>
                      <a:pt x="11775" y="27532"/>
                    </a:lnTo>
                    <a:cubicBezTo>
                      <a:pt x="12009" y="27732"/>
                      <a:pt x="12142" y="27999"/>
                      <a:pt x="12209" y="28299"/>
                    </a:cubicBezTo>
                    <a:lnTo>
                      <a:pt x="14611" y="41408"/>
                    </a:lnTo>
                    <a:cubicBezTo>
                      <a:pt x="14715" y="42074"/>
                      <a:pt x="15285" y="42467"/>
                      <a:pt x="15870" y="42467"/>
                    </a:cubicBezTo>
                    <a:cubicBezTo>
                      <a:pt x="16223" y="42467"/>
                      <a:pt x="16582" y="42323"/>
                      <a:pt x="16846" y="42009"/>
                    </a:cubicBezTo>
                    <a:lnTo>
                      <a:pt x="24218" y="33069"/>
                    </a:lnTo>
                    <a:cubicBezTo>
                      <a:pt x="24457" y="32758"/>
                      <a:pt x="24815" y="32585"/>
                      <a:pt x="25196" y="32585"/>
                    </a:cubicBezTo>
                    <a:cubicBezTo>
                      <a:pt x="25346" y="32585"/>
                      <a:pt x="25501" y="32612"/>
                      <a:pt x="25652" y="32669"/>
                    </a:cubicBezTo>
                    <a:lnTo>
                      <a:pt x="37794" y="37305"/>
                    </a:lnTo>
                    <a:cubicBezTo>
                      <a:pt x="37949" y="37364"/>
                      <a:pt x="38104" y="37391"/>
                      <a:pt x="38254" y="37391"/>
                    </a:cubicBezTo>
                    <a:cubicBezTo>
                      <a:pt x="39040" y="37391"/>
                      <a:pt x="39691" y="36645"/>
                      <a:pt x="39495" y="35804"/>
                    </a:cubicBezTo>
                    <a:lnTo>
                      <a:pt x="36360" y="22995"/>
                    </a:lnTo>
                    <a:cubicBezTo>
                      <a:pt x="36293" y="22762"/>
                      <a:pt x="36326" y="22495"/>
                      <a:pt x="36393" y="22261"/>
                    </a:cubicBezTo>
                    <a:lnTo>
                      <a:pt x="40796" y="9085"/>
                    </a:lnTo>
                    <a:cubicBezTo>
                      <a:pt x="41103" y="8256"/>
                      <a:pt x="40448" y="7398"/>
                      <a:pt x="39587" y="7398"/>
                    </a:cubicBezTo>
                    <a:cubicBezTo>
                      <a:pt x="39513" y="7398"/>
                      <a:pt x="39438" y="7404"/>
                      <a:pt x="39362" y="7417"/>
                    </a:cubicBezTo>
                    <a:lnTo>
                      <a:pt x="27420" y="9519"/>
                    </a:lnTo>
                    <a:cubicBezTo>
                      <a:pt x="27356" y="9527"/>
                      <a:pt x="27293" y="9531"/>
                      <a:pt x="27231" y="9531"/>
                    </a:cubicBezTo>
                    <a:cubicBezTo>
                      <a:pt x="26804" y="9531"/>
                      <a:pt x="26414" y="9335"/>
                      <a:pt x="26152" y="8985"/>
                    </a:cubicBezTo>
                    <a:lnTo>
                      <a:pt x="20215" y="546"/>
                    </a:lnTo>
                    <a:cubicBezTo>
                      <a:pt x="19959" y="176"/>
                      <a:pt x="19564" y="0"/>
                      <a:pt x="191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6" name="Google Shape;1350;p43">
                <a:extLst>
                  <a:ext uri="{FF2B5EF4-FFF2-40B4-BE49-F238E27FC236}">
                    <a16:creationId xmlns:a16="http://schemas.microsoft.com/office/drawing/2014/main" xmlns="" id="{A936F27A-F7E0-48DB-BA20-31E1B47DDD88}"/>
                  </a:ext>
                </a:extLst>
              </p:cNvPr>
              <p:cNvSpPr/>
              <p:nvPr/>
            </p:nvSpPr>
            <p:spPr>
              <a:xfrm>
                <a:off x="1674700" y="4435275"/>
                <a:ext cx="71750" cy="9592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3837" extrusionOk="0">
                    <a:moveTo>
                      <a:pt x="668" y="1"/>
                    </a:moveTo>
                    <a:lnTo>
                      <a:pt x="1" y="601"/>
                    </a:lnTo>
                    <a:lnTo>
                      <a:pt x="2269" y="3837"/>
                    </a:lnTo>
                    <a:lnTo>
                      <a:pt x="2869" y="310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7" name="Google Shape;1351;p43">
                <a:extLst>
                  <a:ext uri="{FF2B5EF4-FFF2-40B4-BE49-F238E27FC236}">
                    <a16:creationId xmlns:a16="http://schemas.microsoft.com/office/drawing/2014/main" xmlns="" id="{74AEADC5-308D-45E0-A5F3-F392087EF238}"/>
                  </a:ext>
                </a:extLst>
              </p:cNvPr>
              <p:cNvSpPr/>
              <p:nvPr/>
            </p:nvSpPr>
            <p:spPr>
              <a:xfrm>
                <a:off x="1623825" y="4506175"/>
                <a:ext cx="89250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3036" extrusionOk="0">
                    <a:moveTo>
                      <a:pt x="401" y="0"/>
                    </a:moveTo>
                    <a:lnTo>
                      <a:pt x="1" y="801"/>
                    </a:lnTo>
                    <a:lnTo>
                      <a:pt x="3236" y="3036"/>
                    </a:lnTo>
                    <a:lnTo>
                      <a:pt x="3570" y="2102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8" name="Google Shape;1352;p43">
                <a:extLst>
                  <a:ext uri="{FF2B5EF4-FFF2-40B4-BE49-F238E27FC236}">
                    <a16:creationId xmlns:a16="http://schemas.microsoft.com/office/drawing/2014/main" xmlns="" id="{DF4C725F-A36D-4F40-9729-20DB825B65C0}"/>
                  </a:ext>
                </a:extLst>
              </p:cNvPr>
              <p:cNvSpPr/>
              <p:nvPr/>
            </p:nvSpPr>
            <p:spPr>
              <a:xfrm>
                <a:off x="1607975" y="4604575"/>
                <a:ext cx="1001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1135" extrusionOk="0">
                    <a:moveTo>
                      <a:pt x="1" y="0"/>
                    </a:moveTo>
                    <a:lnTo>
                      <a:pt x="68" y="901"/>
                    </a:lnTo>
                    <a:lnTo>
                      <a:pt x="4004" y="1135"/>
                    </a:lnTo>
                    <a:lnTo>
                      <a:pt x="3804" y="16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89" name="Google Shape;1353;p43">
                <a:extLst>
                  <a:ext uri="{FF2B5EF4-FFF2-40B4-BE49-F238E27FC236}">
                    <a16:creationId xmlns:a16="http://schemas.microsoft.com/office/drawing/2014/main" xmlns="" id="{8E729AD3-BAC7-445B-939F-1B50139D27BE}"/>
                  </a:ext>
                </a:extLst>
              </p:cNvPr>
              <p:cNvSpPr/>
              <p:nvPr/>
            </p:nvSpPr>
            <p:spPr>
              <a:xfrm>
                <a:off x="2100850" y="4363575"/>
                <a:ext cx="41700" cy="10425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4170" extrusionOk="0">
                    <a:moveTo>
                      <a:pt x="801" y="0"/>
                    </a:moveTo>
                    <a:lnTo>
                      <a:pt x="0" y="3736"/>
                    </a:lnTo>
                    <a:lnTo>
                      <a:pt x="867" y="4170"/>
                    </a:lnTo>
                    <a:lnTo>
                      <a:pt x="1668" y="300"/>
                    </a:lnTo>
                    <a:lnTo>
                      <a:pt x="8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90" name="Google Shape;1354;p43">
                <a:extLst>
                  <a:ext uri="{FF2B5EF4-FFF2-40B4-BE49-F238E27FC236}">
                    <a16:creationId xmlns:a16="http://schemas.microsoft.com/office/drawing/2014/main" xmlns="" id="{E2F9930B-DC3A-405A-8A82-E9DE88FC8A54}"/>
                  </a:ext>
                </a:extLst>
              </p:cNvPr>
              <p:cNvSpPr/>
              <p:nvPr/>
            </p:nvSpPr>
            <p:spPr>
              <a:xfrm>
                <a:off x="2150050" y="4406100"/>
                <a:ext cx="684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3904" extrusionOk="0">
                    <a:moveTo>
                      <a:pt x="2035" y="0"/>
                    </a:moveTo>
                    <a:lnTo>
                      <a:pt x="0" y="3203"/>
                    </a:lnTo>
                    <a:lnTo>
                      <a:pt x="634" y="3903"/>
                    </a:lnTo>
                    <a:lnTo>
                      <a:pt x="2735" y="567"/>
                    </a:lnTo>
                    <a:lnTo>
                      <a:pt x="20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91" name="Google Shape;1355;p43">
                <a:extLst>
                  <a:ext uri="{FF2B5EF4-FFF2-40B4-BE49-F238E27FC236}">
                    <a16:creationId xmlns:a16="http://schemas.microsoft.com/office/drawing/2014/main" xmlns="" id="{3AD0848C-65F3-4EE1-83CB-C57F0AE7FF16}"/>
                  </a:ext>
                </a:extLst>
              </p:cNvPr>
              <p:cNvSpPr/>
              <p:nvPr/>
            </p:nvSpPr>
            <p:spPr>
              <a:xfrm>
                <a:off x="2178400" y="4486150"/>
                <a:ext cx="9342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2603" extrusionOk="0">
                    <a:moveTo>
                      <a:pt x="3436" y="1"/>
                    </a:moveTo>
                    <a:lnTo>
                      <a:pt x="0" y="1669"/>
                    </a:lnTo>
                    <a:lnTo>
                      <a:pt x="200" y="2603"/>
                    </a:lnTo>
                    <a:lnTo>
                      <a:pt x="3736" y="835"/>
                    </a:lnTo>
                    <a:lnTo>
                      <a:pt x="34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92" name="Google Shape;1356;p43">
                <a:extLst>
                  <a:ext uri="{FF2B5EF4-FFF2-40B4-BE49-F238E27FC236}">
                    <a16:creationId xmlns:a16="http://schemas.microsoft.com/office/drawing/2014/main" xmlns="" id="{35D9E3A4-E7ED-4A06-A3A4-CC4C2E293797}"/>
                  </a:ext>
                </a:extLst>
              </p:cNvPr>
              <p:cNvSpPr/>
              <p:nvPr/>
            </p:nvSpPr>
            <p:spPr>
              <a:xfrm>
                <a:off x="2049125" y="4442625"/>
                <a:ext cx="158475" cy="186150"/>
              </a:xfrm>
              <a:custGeom>
                <a:avLst/>
                <a:gdLst/>
                <a:ahLst/>
                <a:cxnLst/>
                <a:rect l="l" t="t" r="r" b="b"/>
                <a:pathLst>
                  <a:path w="6339" h="7446" extrusionOk="0">
                    <a:moveTo>
                      <a:pt x="1585" y="0"/>
                    </a:moveTo>
                    <a:cubicBezTo>
                      <a:pt x="1052" y="0"/>
                      <a:pt x="515" y="96"/>
                      <a:pt x="1" y="274"/>
                    </a:cubicBezTo>
                    <a:cubicBezTo>
                      <a:pt x="68" y="1275"/>
                      <a:pt x="301" y="2275"/>
                      <a:pt x="668" y="3209"/>
                    </a:cubicBezTo>
                    <a:cubicBezTo>
                      <a:pt x="1602" y="5244"/>
                      <a:pt x="3337" y="6645"/>
                      <a:pt x="5338" y="7446"/>
                    </a:cubicBezTo>
                    <a:cubicBezTo>
                      <a:pt x="6039" y="6412"/>
                      <a:pt x="6339" y="5144"/>
                      <a:pt x="6205" y="3910"/>
                    </a:cubicBezTo>
                    <a:cubicBezTo>
                      <a:pt x="6105" y="2809"/>
                      <a:pt x="5605" y="1808"/>
                      <a:pt x="4804" y="1074"/>
                    </a:cubicBezTo>
                    <a:cubicBezTo>
                      <a:pt x="4204" y="541"/>
                      <a:pt x="3470" y="207"/>
                      <a:pt x="2669" y="140"/>
                    </a:cubicBezTo>
                    <a:cubicBezTo>
                      <a:pt x="2316" y="45"/>
                      <a:pt x="1952" y="0"/>
                      <a:pt x="1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93" name="Google Shape;1357;p43">
                <a:extLst>
                  <a:ext uri="{FF2B5EF4-FFF2-40B4-BE49-F238E27FC236}">
                    <a16:creationId xmlns:a16="http://schemas.microsoft.com/office/drawing/2014/main" xmlns="" id="{CD57FBFC-FECF-419D-8210-E7F08C3F41CD}"/>
                  </a:ext>
                </a:extLst>
              </p:cNvPr>
              <p:cNvSpPr/>
              <p:nvPr/>
            </p:nvSpPr>
            <p:spPr>
              <a:xfrm>
                <a:off x="1976575" y="4450300"/>
                <a:ext cx="206025" cy="22740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9096" extrusionOk="0">
                    <a:moveTo>
                      <a:pt x="2936" y="0"/>
                    </a:moveTo>
                    <a:cubicBezTo>
                      <a:pt x="2102" y="267"/>
                      <a:pt x="1402" y="801"/>
                      <a:pt x="901" y="1501"/>
                    </a:cubicBezTo>
                    <a:cubicBezTo>
                      <a:pt x="334" y="2269"/>
                      <a:pt x="1" y="3203"/>
                      <a:pt x="1" y="4137"/>
                    </a:cubicBezTo>
                    <a:cubicBezTo>
                      <a:pt x="34" y="6338"/>
                      <a:pt x="1469" y="8273"/>
                      <a:pt x="3537" y="8973"/>
                    </a:cubicBezTo>
                    <a:cubicBezTo>
                      <a:pt x="3887" y="9055"/>
                      <a:pt x="4241" y="9096"/>
                      <a:pt x="4594" y="9096"/>
                    </a:cubicBezTo>
                    <a:cubicBezTo>
                      <a:pt x="5249" y="9096"/>
                      <a:pt x="5898" y="8955"/>
                      <a:pt x="6505" y="8673"/>
                    </a:cubicBezTo>
                    <a:cubicBezTo>
                      <a:pt x="7206" y="8306"/>
                      <a:pt x="7806" y="7806"/>
                      <a:pt x="8240" y="7139"/>
                    </a:cubicBezTo>
                    <a:cubicBezTo>
                      <a:pt x="6205" y="6338"/>
                      <a:pt x="4471" y="4937"/>
                      <a:pt x="3570" y="2902"/>
                    </a:cubicBezTo>
                    <a:cubicBezTo>
                      <a:pt x="3203" y="1968"/>
                      <a:pt x="3003" y="968"/>
                      <a:pt x="293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94" name="Google Shape;1358;p43">
                <a:extLst>
                  <a:ext uri="{FF2B5EF4-FFF2-40B4-BE49-F238E27FC236}">
                    <a16:creationId xmlns:a16="http://schemas.microsoft.com/office/drawing/2014/main" xmlns="" id="{17FE79A9-DA07-4302-B008-E7EE8489E9BA}"/>
                  </a:ext>
                </a:extLst>
              </p:cNvPr>
              <p:cNvSpPr/>
              <p:nvPr/>
            </p:nvSpPr>
            <p:spPr>
              <a:xfrm>
                <a:off x="1757250" y="4493075"/>
                <a:ext cx="158475" cy="185750"/>
              </a:xfrm>
              <a:custGeom>
                <a:avLst/>
                <a:gdLst/>
                <a:ahLst/>
                <a:cxnLst/>
                <a:rect l="l" t="t" r="r" b="b"/>
                <a:pathLst>
                  <a:path w="6339" h="7430" extrusionOk="0">
                    <a:moveTo>
                      <a:pt x="1591" y="0"/>
                    </a:moveTo>
                    <a:cubicBezTo>
                      <a:pt x="1056" y="0"/>
                      <a:pt x="517" y="92"/>
                      <a:pt x="1" y="291"/>
                    </a:cubicBezTo>
                    <a:cubicBezTo>
                      <a:pt x="68" y="1291"/>
                      <a:pt x="301" y="2259"/>
                      <a:pt x="668" y="3193"/>
                    </a:cubicBezTo>
                    <a:cubicBezTo>
                      <a:pt x="1602" y="5261"/>
                      <a:pt x="3337" y="6629"/>
                      <a:pt x="5338" y="7429"/>
                    </a:cubicBezTo>
                    <a:cubicBezTo>
                      <a:pt x="6039" y="6395"/>
                      <a:pt x="6339" y="5161"/>
                      <a:pt x="6205" y="3927"/>
                    </a:cubicBezTo>
                    <a:cubicBezTo>
                      <a:pt x="6105" y="2826"/>
                      <a:pt x="5605" y="1792"/>
                      <a:pt x="4804" y="1058"/>
                    </a:cubicBezTo>
                    <a:cubicBezTo>
                      <a:pt x="4204" y="524"/>
                      <a:pt x="3470" y="224"/>
                      <a:pt x="2669" y="124"/>
                    </a:cubicBezTo>
                    <a:cubicBezTo>
                      <a:pt x="2318" y="43"/>
                      <a:pt x="1956" y="0"/>
                      <a:pt x="15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95" name="Google Shape;1359;p43">
                <a:extLst>
                  <a:ext uri="{FF2B5EF4-FFF2-40B4-BE49-F238E27FC236}">
                    <a16:creationId xmlns:a16="http://schemas.microsoft.com/office/drawing/2014/main" xmlns="" id="{EC0F6AA9-07AF-43D8-A659-D854AA5436B9}"/>
                  </a:ext>
                </a:extLst>
              </p:cNvPr>
              <p:cNvSpPr/>
              <p:nvPr/>
            </p:nvSpPr>
            <p:spPr>
              <a:xfrm>
                <a:off x="1684700" y="4500325"/>
                <a:ext cx="206025" cy="22800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9120" extrusionOk="0">
                    <a:moveTo>
                      <a:pt x="2936" y="1"/>
                    </a:moveTo>
                    <a:cubicBezTo>
                      <a:pt x="2136" y="268"/>
                      <a:pt x="1402" y="801"/>
                      <a:pt x="901" y="1502"/>
                    </a:cubicBezTo>
                    <a:cubicBezTo>
                      <a:pt x="334" y="2269"/>
                      <a:pt x="1" y="3170"/>
                      <a:pt x="1" y="4137"/>
                    </a:cubicBezTo>
                    <a:cubicBezTo>
                      <a:pt x="34" y="6339"/>
                      <a:pt x="1469" y="8273"/>
                      <a:pt x="3570" y="8974"/>
                    </a:cubicBezTo>
                    <a:cubicBezTo>
                      <a:pt x="3922" y="9071"/>
                      <a:pt x="4287" y="9119"/>
                      <a:pt x="4654" y="9119"/>
                    </a:cubicBezTo>
                    <a:cubicBezTo>
                      <a:pt x="5296" y="9119"/>
                      <a:pt x="5944" y="8971"/>
                      <a:pt x="6539" y="8674"/>
                    </a:cubicBezTo>
                    <a:cubicBezTo>
                      <a:pt x="7239" y="8340"/>
                      <a:pt x="7806" y="7806"/>
                      <a:pt x="8240" y="7173"/>
                    </a:cubicBezTo>
                    <a:cubicBezTo>
                      <a:pt x="6239" y="6339"/>
                      <a:pt x="4504" y="4971"/>
                      <a:pt x="3603" y="2903"/>
                    </a:cubicBezTo>
                    <a:cubicBezTo>
                      <a:pt x="3236" y="1969"/>
                      <a:pt x="3003" y="1001"/>
                      <a:pt x="2936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96" name="Google Shape;1360;p43">
                <a:extLst>
                  <a:ext uri="{FF2B5EF4-FFF2-40B4-BE49-F238E27FC236}">
                    <a16:creationId xmlns:a16="http://schemas.microsoft.com/office/drawing/2014/main" xmlns="" id="{C6929695-A492-4D40-A8A7-845B6C02E726}"/>
                  </a:ext>
                </a:extLst>
              </p:cNvPr>
              <p:cNvSpPr/>
              <p:nvPr/>
            </p:nvSpPr>
            <p:spPr>
              <a:xfrm>
                <a:off x="1920200" y="4689250"/>
                <a:ext cx="85600" cy="81225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3249" extrusionOk="0">
                    <a:moveTo>
                      <a:pt x="333" y="1"/>
                    </a:moveTo>
                    <a:cubicBezTo>
                      <a:pt x="169" y="1"/>
                      <a:pt x="1" y="154"/>
                      <a:pt x="88" y="349"/>
                    </a:cubicBezTo>
                    <a:cubicBezTo>
                      <a:pt x="288" y="916"/>
                      <a:pt x="555" y="1417"/>
                      <a:pt x="821" y="1951"/>
                    </a:cubicBezTo>
                    <a:cubicBezTo>
                      <a:pt x="955" y="2184"/>
                      <a:pt x="1122" y="2384"/>
                      <a:pt x="1288" y="2618"/>
                    </a:cubicBezTo>
                    <a:cubicBezTo>
                      <a:pt x="1455" y="2851"/>
                      <a:pt x="1689" y="3051"/>
                      <a:pt x="1922" y="3185"/>
                    </a:cubicBezTo>
                    <a:cubicBezTo>
                      <a:pt x="2021" y="3229"/>
                      <a:pt x="2112" y="3248"/>
                      <a:pt x="2197" y="3248"/>
                    </a:cubicBezTo>
                    <a:cubicBezTo>
                      <a:pt x="2627" y="3248"/>
                      <a:pt x="2878" y="2741"/>
                      <a:pt x="2990" y="2351"/>
                    </a:cubicBezTo>
                    <a:cubicBezTo>
                      <a:pt x="3190" y="1684"/>
                      <a:pt x="3323" y="1017"/>
                      <a:pt x="3423" y="349"/>
                    </a:cubicBezTo>
                    <a:cubicBezTo>
                      <a:pt x="3423" y="169"/>
                      <a:pt x="3287" y="77"/>
                      <a:pt x="3152" y="77"/>
                    </a:cubicBezTo>
                    <a:cubicBezTo>
                      <a:pt x="3036" y="77"/>
                      <a:pt x="2920" y="144"/>
                      <a:pt x="2890" y="283"/>
                    </a:cubicBezTo>
                    <a:cubicBezTo>
                      <a:pt x="2823" y="850"/>
                      <a:pt x="2723" y="1417"/>
                      <a:pt x="2556" y="1951"/>
                    </a:cubicBezTo>
                    <a:cubicBezTo>
                      <a:pt x="2523" y="2184"/>
                      <a:pt x="2423" y="2384"/>
                      <a:pt x="2323" y="2584"/>
                    </a:cubicBezTo>
                    <a:cubicBezTo>
                      <a:pt x="2261" y="2692"/>
                      <a:pt x="2214" y="2735"/>
                      <a:pt x="2165" y="2735"/>
                    </a:cubicBezTo>
                    <a:cubicBezTo>
                      <a:pt x="2107" y="2735"/>
                      <a:pt x="2046" y="2675"/>
                      <a:pt x="1956" y="2584"/>
                    </a:cubicBezTo>
                    <a:cubicBezTo>
                      <a:pt x="1255" y="1951"/>
                      <a:pt x="888" y="1017"/>
                      <a:pt x="555" y="149"/>
                    </a:cubicBezTo>
                    <a:cubicBezTo>
                      <a:pt x="508" y="45"/>
                      <a:pt x="421" y="1"/>
                      <a:pt x="3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97" name="Google Shape;1361;p43">
                <a:extLst>
                  <a:ext uri="{FF2B5EF4-FFF2-40B4-BE49-F238E27FC236}">
                    <a16:creationId xmlns:a16="http://schemas.microsoft.com/office/drawing/2014/main" xmlns="" id="{035774DF-EF63-46AE-B372-D778A4613814}"/>
                  </a:ext>
                </a:extLst>
              </p:cNvPr>
              <p:cNvSpPr/>
              <p:nvPr/>
            </p:nvSpPr>
            <p:spPr>
              <a:xfrm>
                <a:off x="2074150" y="4686600"/>
                <a:ext cx="140125" cy="9457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3783" extrusionOk="0">
                    <a:moveTo>
                      <a:pt x="3447" y="1"/>
                    </a:moveTo>
                    <a:cubicBezTo>
                      <a:pt x="3145" y="1"/>
                      <a:pt x="2848" y="51"/>
                      <a:pt x="2569" y="155"/>
                    </a:cubicBezTo>
                    <a:cubicBezTo>
                      <a:pt x="2402" y="189"/>
                      <a:pt x="2236" y="255"/>
                      <a:pt x="2069" y="289"/>
                    </a:cubicBezTo>
                    <a:cubicBezTo>
                      <a:pt x="1735" y="355"/>
                      <a:pt x="1435" y="455"/>
                      <a:pt x="1135" y="622"/>
                    </a:cubicBezTo>
                    <a:cubicBezTo>
                      <a:pt x="634" y="856"/>
                      <a:pt x="267" y="1323"/>
                      <a:pt x="134" y="1856"/>
                    </a:cubicBezTo>
                    <a:cubicBezTo>
                      <a:pt x="1" y="2357"/>
                      <a:pt x="134" y="2857"/>
                      <a:pt x="501" y="3191"/>
                    </a:cubicBezTo>
                    <a:cubicBezTo>
                      <a:pt x="868" y="3524"/>
                      <a:pt x="1302" y="3724"/>
                      <a:pt x="1802" y="3758"/>
                    </a:cubicBezTo>
                    <a:cubicBezTo>
                      <a:pt x="1944" y="3774"/>
                      <a:pt x="2087" y="3783"/>
                      <a:pt x="2232" y="3783"/>
                    </a:cubicBezTo>
                    <a:cubicBezTo>
                      <a:pt x="2667" y="3783"/>
                      <a:pt x="3111" y="3708"/>
                      <a:pt x="3536" y="3558"/>
                    </a:cubicBezTo>
                    <a:cubicBezTo>
                      <a:pt x="4070" y="3424"/>
                      <a:pt x="4571" y="3091"/>
                      <a:pt x="4937" y="2657"/>
                    </a:cubicBezTo>
                    <a:cubicBezTo>
                      <a:pt x="5605" y="1790"/>
                      <a:pt x="5271" y="522"/>
                      <a:pt x="4270" y="122"/>
                    </a:cubicBezTo>
                    <a:cubicBezTo>
                      <a:pt x="4000" y="42"/>
                      <a:pt x="3721" y="1"/>
                      <a:pt x="3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98" name="Google Shape;1362;p43">
                <a:extLst>
                  <a:ext uri="{FF2B5EF4-FFF2-40B4-BE49-F238E27FC236}">
                    <a16:creationId xmlns:a16="http://schemas.microsoft.com/office/drawing/2014/main" xmlns="" id="{771D7799-DAB5-4824-B436-C6A7B3916591}"/>
                  </a:ext>
                </a:extLst>
              </p:cNvPr>
              <p:cNvSpPr/>
              <p:nvPr/>
            </p:nvSpPr>
            <p:spPr>
              <a:xfrm>
                <a:off x="1745575" y="4744975"/>
                <a:ext cx="140975" cy="94575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783" extrusionOk="0">
                    <a:moveTo>
                      <a:pt x="3459" y="1"/>
                    </a:moveTo>
                    <a:cubicBezTo>
                      <a:pt x="3162" y="1"/>
                      <a:pt x="2866" y="51"/>
                      <a:pt x="2569" y="155"/>
                    </a:cubicBezTo>
                    <a:cubicBezTo>
                      <a:pt x="2403" y="189"/>
                      <a:pt x="2236" y="222"/>
                      <a:pt x="2069" y="289"/>
                    </a:cubicBezTo>
                    <a:cubicBezTo>
                      <a:pt x="1769" y="355"/>
                      <a:pt x="1435" y="455"/>
                      <a:pt x="1135" y="589"/>
                    </a:cubicBezTo>
                    <a:cubicBezTo>
                      <a:pt x="635" y="856"/>
                      <a:pt x="268" y="1323"/>
                      <a:pt x="134" y="1856"/>
                    </a:cubicBezTo>
                    <a:cubicBezTo>
                      <a:pt x="1" y="2323"/>
                      <a:pt x="134" y="2824"/>
                      <a:pt x="501" y="3191"/>
                    </a:cubicBezTo>
                    <a:cubicBezTo>
                      <a:pt x="835" y="3524"/>
                      <a:pt x="1302" y="3724"/>
                      <a:pt x="1802" y="3758"/>
                    </a:cubicBezTo>
                    <a:cubicBezTo>
                      <a:pt x="1952" y="3774"/>
                      <a:pt x="2100" y="3783"/>
                      <a:pt x="2247" y="3783"/>
                    </a:cubicBezTo>
                    <a:cubicBezTo>
                      <a:pt x="2686" y="3783"/>
                      <a:pt x="3111" y="3708"/>
                      <a:pt x="3537" y="3558"/>
                    </a:cubicBezTo>
                    <a:cubicBezTo>
                      <a:pt x="4104" y="3424"/>
                      <a:pt x="4571" y="3091"/>
                      <a:pt x="4971" y="2690"/>
                    </a:cubicBezTo>
                    <a:cubicBezTo>
                      <a:pt x="5638" y="1790"/>
                      <a:pt x="5305" y="522"/>
                      <a:pt x="4271" y="122"/>
                    </a:cubicBezTo>
                    <a:cubicBezTo>
                      <a:pt x="4000" y="42"/>
                      <a:pt x="3729" y="1"/>
                      <a:pt x="34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</p:grpSp>
      <p:grpSp>
        <p:nvGrpSpPr>
          <p:cNvPr id="99" name="Google Shape;1529;p45">
            <a:extLst>
              <a:ext uri="{FF2B5EF4-FFF2-40B4-BE49-F238E27FC236}">
                <a16:creationId xmlns:a16="http://schemas.microsoft.com/office/drawing/2014/main" xmlns="" id="{3ADACBC5-6541-43F2-B199-5A31ABFBDFC6}"/>
              </a:ext>
            </a:extLst>
          </p:cNvPr>
          <p:cNvGrpSpPr/>
          <p:nvPr/>
        </p:nvGrpSpPr>
        <p:grpSpPr>
          <a:xfrm>
            <a:off x="3558916" y="3663277"/>
            <a:ext cx="490954" cy="588720"/>
            <a:chOff x="9885746" y="3019559"/>
            <a:chExt cx="886678" cy="1063248"/>
          </a:xfrm>
        </p:grpSpPr>
        <p:sp>
          <p:nvSpPr>
            <p:cNvPr id="100" name="Google Shape;1530;p45">
              <a:extLst>
                <a:ext uri="{FF2B5EF4-FFF2-40B4-BE49-F238E27FC236}">
                  <a16:creationId xmlns:a16="http://schemas.microsoft.com/office/drawing/2014/main" xmlns="" id="{DA4005ED-9049-44DC-96A7-A8444C619F24}"/>
                </a:ext>
              </a:extLst>
            </p:cNvPr>
            <p:cNvSpPr/>
            <p:nvPr/>
          </p:nvSpPr>
          <p:spPr>
            <a:xfrm rot="625670">
              <a:off x="9965466" y="3077551"/>
              <a:ext cx="727237" cy="947266"/>
            </a:xfrm>
            <a:custGeom>
              <a:avLst/>
              <a:gdLst/>
              <a:ahLst/>
              <a:cxnLst/>
              <a:rect l="l" t="t" r="r" b="b"/>
              <a:pathLst>
                <a:path w="29089" h="37890" extrusionOk="0">
                  <a:moveTo>
                    <a:pt x="14544" y="1"/>
                  </a:moveTo>
                  <a:cubicBezTo>
                    <a:pt x="14011" y="1"/>
                    <a:pt x="13477" y="209"/>
                    <a:pt x="13077" y="626"/>
                  </a:cubicBezTo>
                  <a:cubicBezTo>
                    <a:pt x="9374" y="4495"/>
                    <a:pt x="1" y="15303"/>
                    <a:pt x="701" y="24710"/>
                  </a:cubicBezTo>
                  <a:cubicBezTo>
                    <a:pt x="1584" y="37288"/>
                    <a:pt x="12238" y="37890"/>
                    <a:pt x="14223" y="37890"/>
                  </a:cubicBezTo>
                  <a:cubicBezTo>
                    <a:pt x="14338" y="37890"/>
                    <a:pt x="14425" y="37888"/>
                    <a:pt x="14478" y="37886"/>
                  </a:cubicBezTo>
                  <a:lnTo>
                    <a:pt x="14611" y="37886"/>
                  </a:lnTo>
                  <a:cubicBezTo>
                    <a:pt x="14664" y="37888"/>
                    <a:pt x="14750" y="37890"/>
                    <a:pt x="14866" y="37890"/>
                  </a:cubicBezTo>
                  <a:cubicBezTo>
                    <a:pt x="16851" y="37890"/>
                    <a:pt x="27507" y="37288"/>
                    <a:pt x="28421" y="24710"/>
                  </a:cubicBezTo>
                  <a:cubicBezTo>
                    <a:pt x="29088" y="15303"/>
                    <a:pt x="19715" y="4495"/>
                    <a:pt x="16012" y="626"/>
                  </a:cubicBezTo>
                  <a:cubicBezTo>
                    <a:pt x="15612" y="209"/>
                    <a:pt x="15078" y="1"/>
                    <a:pt x="14544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101" name="Google Shape;1531;p45">
              <a:extLst>
                <a:ext uri="{FF2B5EF4-FFF2-40B4-BE49-F238E27FC236}">
                  <a16:creationId xmlns:a16="http://schemas.microsoft.com/office/drawing/2014/main" xmlns="" id="{722AC1EB-87C4-4A38-B90A-1CAC667E2C9A}"/>
                </a:ext>
              </a:extLst>
            </p:cNvPr>
            <p:cNvGrpSpPr/>
            <p:nvPr/>
          </p:nvGrpSpPr>
          <p:grpSpPr>
            <a:xfrm rot="625670">
              <a:off x="9965466" y="3077551"/>
              <a:ext cx="727237" cy="947266"/>
              <a:chOff x="3302525" y="4261200"/>
              <a:chExt cx="727225" cy="947250"/>
            </a:xfrm>
          </p:grpSpPr>
          <p:sp>
            <p:nvSpPr>
              <p:cNvPr id="102" name="Google Shape;1532;p45">
                <a:extLst>
                  <a:ext uri="{FF2B5EF4-FFF2-40B4-BE49-F238E27FC236}">
                    <a16:creationId xmlns:a16="http://schemas.microsoft.com/office/drawing/2014/main" xmlns="" id="{69C30A64-53DD-4D10-99B0-7735EB4B1D02}"/>
                  </a:ext>
                </a:extLst>
              </p:cNvPr>
              <p:cNvSpPr/>
              <p:nvPr/>
            </p:nvSpPr>
            <p:spPr>
              <a:xfrm>
                <a:off x="3302525" y="4261200"/>
                <a:ext cx="727225" cy="947250"/>
              </a:xfrm>
              <a:custGeom>
                <a:avLst/>
                <a:gdLst/>
                <a:ahLst/>
                <a:cxnLst/>
                <a:rect l="l" t="t" r="r" b="b"/>
                <a:pathLst>
                  <a:path w="29089" h="37890" extrusionOk="0">
                    <a:moveTo>
                      <a:pt x="14544" y="1"/>
                    </a:moveTo>
                    <a:cubicBezTo>
                      <a:pt x="14011" y="1"/>
                      <a:pt x="13477" y="209"/>
                      <a:pt x="13077" y="626"/>
                    </a:cubicBezTo>
                    <a:cubicBezTo>
                      <a:pt x="9374" y="4495"/>
                      <a:pt x="1" y="15303"/>
                      <a:pt x="701" y="24710"/>
                    </a:cubicBezTo>
                    <a:cubicBezTo>
                      <a:pt x="1584" y="37288"/>
                      <a:pt x="12238" y="37890"/>
                      <a:pt x="14223" y="37890"/>
                    </a:cubicBezTo>
                    <a:cubicBezTo>
                      <a:pt x="14338" y="37890"/>
                      <a:pt x="14425" y="37888"/>
                      <a:pt x="14478" y="37886"/>
                    </a:cubicBezTo>
                    <a:lnTo>
                      <a:pt x="14611" y="37886"/>
                    </a:lnTo>
                    <a:cubicBezTo>
                      <a:pt x="14664" y="37888"/>
                      <a:pt x="14750" y="37890"/>
                      <a:pt x="14866" y="37890"/>
                    </a:cubicBezTo>
                    <a:cubicBezTo>
                      <a:pt x="16851" y="37890"/>
                      <a:pt x="27507" y="37288"/>
                      <a:pt x="28421" y="24710"/>
                    </a:cubicBezTo>
                    <a:cubicBezTo>
                      <a:pt x="29088" y="15303"/>
                      <a:pt x="19715" y="4495"/>
                      <a:pt x="16012" y="626"/>
                    </a:cubicBezTo>
                    <a:cubicBezTo>
                      <a:pt x="15612" y="209"/>
                      <a:pt x="15078" y="1"/>
                      <a:pt x="14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03" name="Google Shape;1533;p45">
                <a:extLst>
                  <a:ext uri="{FF2B5EF4-FFF2-40B4-BE49-F238E27FC236}">
                    <a16:creationId xmlns:a16="http://schemas.microsoft.com/office/drawing/2014/main" xmlns="" id="{7883D59C-6B0B-4BA9-846A-C19C33074DEF}"/>
                  </a:ext>
                </a:extLst>
              </p:cNvPr>
              <p:cNvSpPr/>
              <p:nvPr/>
            </p:nvSpPr>
            <p:spPr>
              <a:xfrm>
                <a:off x="3405100" y="4658350"/>
                <a:ext cx="136800" cy="198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957" extrusionOk="0">
                    <a:moveTo>
                      <a:pt x="4673" y="0"/>
                    </a:moveTo>
                    <a:cubicBezTo>
                      <a:pt x="4019" y="0"/>
                      <a:pt x="3366" y="144"/>
                      <a:pt x="2769" y="418"/>
                    </a:cubicBezTo>
                    <a:cubicBezTo>
                      <a:pt x="2035" y="651"/>
                      <a:pt x="1368" y="1118"/>
                      <a:pt x="935" y="1752"/>
                    </a:cubicBezTo>
                    <a:cubicBezTo>
                      <a:pt x="301" y="2619"/>
                      <a:pt x="1" y="3687"/>
                      <a:pt x="134" y="4754"/>
                    </a:cubicBezTo>
                    <a:cubicBezTo>
                      <a:pt x="234" y="5989"/>
                      <a:pt x="801" y="7123"/>
                      <a:pt x="1668" y="7957"/>
                    </a:cubicBezTo>
                    <a:cubicBezTo>
                      <a:pt x="3436" y="6789"/>
                      <a:pt x="4837" y="5088"/>
                      <a:pt x="5304" y="2953"/>
                    </a:cubicBezTo>
                    <a:cubicBezTo>
                      <a:pt x="5471" y="1986"/>
                      <a:pt x="5471" y="1018"/>
                      <a:pt x="5338" y="51"/>
                    </a:cubicBezTo>
                    <a:cubicBezTo>
                      <a:pt x="5117" y="17"/>
                      <a:pt x="4895" y="0"/>
                      <a:pt x="4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04" name="Google Shape;1534;p45">
                <a:extLst>
                  <a:ext uri="{FF2B5EF4-FFF2-40B4-BE49-F238E27FC236}">
                    <a16:creationId xmlns:a16="http://schemas.microsoft.com/office/drawing/2014/main" xmlns="" id="{A8D295EC-44C8-460A-B7DC-EA552ED95061}"/>
                  </a:ext>
                </a:extLst>
              </p:cNvPr>
              <p:cNvSpPr/>
              <p:nvPr/>
            </p:nvSpPr>
            <p:spPr>
              <a:xfrm>
                <a:off x="3446800" y="4658775"/>
                <a:ext cx="193500" cy="229650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9186" extrusionOk="0">
                    <a:moveTo>
                      <a:pt x="3670" y="1"/>
                    </a:moveTo>
                    <a:lnTo>
                      <a:pt x="3670" y="1"/>
                    </a:lnTo>
                    <a:cubicBezTo>
                      <a:pt x="3803" y="968"/>
                      <a:pt x="3803" y="1969"/>
                      <a:pt x="3636" y="2936"/>
                    </a:cubicBezTo>
                    <a:cubicBezTo>
                      <a:pt x="3169" y="5071"/>
                      <a:pt x="1768" y="6772"/>
                      <a:pt x="0" y="7940"/>
                    </a:cubicBezTo>
                    <a:cubicBezTo>
                      <a:pt x="534" y="8473"/>
                      <a:pt x="1235" y="8840"/>
                      <a:pt x="1969" y="9040"/>
                    </a:cubicBezTo>
                    <a:cubicBezTo>
                      <a:pt x="2320" y="9137"/>
                      <a:pt x="2681" y="9186"/>
                      <a:pt x="3041" y="9186"/>
                    </a:cubicBezTo>
                    <a:cubicBezTo>
                      <a:pt x="3670" y="9186"/>
                      <a:pt x="4297" y="9037"/>
                      <a:pt x="4871" y="8740"/>
                    </a:cubicBezTo>
                    <a:cubicBezTo>
                      <a:pt x="6739" y="7639"/>
                      <a:pt x="7739" y="5505"/>
                      <a:pt x="7339" y="3403"/>
                    </a:cubicBezTo>
                    <a:cubicBezTo>
                      <a:pt x="7106" y="2502"/>
                      <a:pt x="6639" y="1668"/>
                      <a:pt x="5938" y="1068"/>
                    </a:cubicBezTo>
                    <a:cubicBezTo>
                      <a:pt x="5304" y="501"/>
                      <a:pt x="4504" y="134"/>
                      <a:pt x="36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05" name="Google Shape;1535;p45">
                <a:extLst>
                  <a:ext uri="{FF2B5EF4-FFF2-40B4-BE49-F238E27FC236}">
                    <a16:creationId xmlns:a16="http://schemas.microsoft.com/office/drawing/2014/main" xmlns="" id="{88B45ED0-1253-4360-BD9D-C98E347C727F}"/>
                  </a:ext>
                </a:extLst>
              </p:cNvPr>
              <p:cNvSpPr/>
              <p:nvPr/>
            </p:nvSpPr>
            <p:spPr>
              <a:xfrm>
                <a:off x="3695300" y="4648350"/>
                <a:ext cx="136800" cy="198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957" extrusionOk="0">
                    <a:moveTo>
                      <a:pt x="4673" y="0"/>
                    </a:moveTo>
                    <a:cubicBezTo>
                      <a:pt x="4020" y="0"/>
                      <a:pt x="3367" y="144"/>
                      <a:pt x="2770" y="418"/>
                    </a:cubicBezTo>
                    <a:cubicBezTo>
                      <a:pt x="2036" y="651"/>
                      <a:pt x="1369" y="1118"/>
                      <a:pt x="902" y="1752"/>
                    </a:cubicBezTo>
                    <a:cubicBezTo>
                      <a:pt x="268" y="2619"/>
                      <a:pt x="1" y="3687"/>
                      <a:pt x="134" y="4754"/>
                    </a:cubicBezTo>
                    <a:cubicBezTo>
                      <a:pt x="234" y="5988"/>
                      <a:pt x="801" y="7122"/>
                      <a:pt x="1669" y="7956"/>
                    </a:cubicBezTo>
                    <a:cubicBezTo>
                      <a:pt x="3437" y="6789"/>
                      <a:pt x="4838" y="5121"/>
                      <a:pt x="5305" y="2953"/>
                    </a:cubicBezTo>
                    <a:cubicBezTo>
                      <a:pt x="5471" y="1985"/>
                      <a:pt x="5471" y="1018"/>
                      <a:pt x="5338" y="51"/>
                    </a:cubicBezTo>
                    <a:cubicBezTo>
                      <a:pt x="5118" y="17"/>
                      <a:pt x="4895" y="0"/>
                      <a:pt x="4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06" name="Google Shape;1536;p45">
                <a:extLst>
                  <a:ext uri="{FF2B5EF4-FFF2-40B4-BE49-F238E27FC236}">
                    <a16:creationId xmlns:a16="http://schemas.microsoft.com/office/drawing/2014/main" xmlns="" id="{E6CB3BF4-4782-4C6D-B5BF-EA4FD7584B79}"/>
                  </a:ext>
                </a:extLst>
              </p:cNvPr>
              <p:cNvSpPr/>
              <p:nvPr/>
            </p:nvSpPr>
            <p:spPr>
              <a:xfrm>
                <a:off x="3736175" y="4649600"/>
                <a:ext cx="193500" cy="228825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9153" extrusionOk="0">
                    <a:moveTo>
                      <a:pt x="3703" y="1"/>
                    </a:moveTo>
                    <a:cubicBezTo>
                      <a:pt x="3836" y="968"/>
                      <a:pt x="3803" y="1935"/>
                      <a:pt x="3636" y="2903"/>
                    </a:cubicBezTo>
                    <a:cubicBezTo>
                      <a:pt x="3203" y="5071"/>
                      <a:pt x="1802" y="6739"/>
                      <a:pt x="0" y="7906"/>
                    </a:cubicBezTo>
                    <a:cubicBezTo>
                      <a:pt x="567" y="8440"/>
                      <a:pt x="1235" y="8840"/>
                      <a:pt x="1968" y="9007"/>
                    </a:cubicBezTo>
                    <a:cubicBezTo>
                      <a:pt x="2332" y="9104"/>
                      <a:pt x="2701" y="9153"/>
                      <a:pt x="3065" y="9153"/>
                    </a:cubicBezTo>
                    <a:cubicBezTo>
                      <a:pt x="3704" y="9153"/>
                      <a:pt x="4331" y="9004"/>
                      <a:pt x="4904" y="8707"/>
                    </a:cubicBezTo>
                    <a:cubicBezTo>
                      <a:pt x="6772" y="7639"/>
                      <a:pt x="7739" y="5471"/>
                      <a:pt x="7372" y="3370"/>
                    </a:cubicBezTo>
                    <a:lnTo>
                      <a:pt x="7339" y="3370"/>
                    </a:lnTo>
                    <a:cubicBezTo>
                      <a:pt x="7139" y="2469"/>
                      <a:pt x="6638" y="1635"/>
                      <a:pt x="5938" y="1035"/>
                    </a:cubicBezTo>
                    <a:cubicBezTo>
                      <a:pt x="5304" y="468"/>
                      <a:pt x="4537" y="10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07" name="Google Shape;1537;p45">
                <a:extLst>
                  <a:ext uri="{FF2B5EF4-FFF2-40B4-BE49-F238E27FC236}">
                    <a16:creationId xmlns:a16="http://schemas.microsoft.com/office/drawing/2014/main" xmlns="" id="{B00E3903-786A-45BE-BD1D-5E12EC1044A6}"/>
                  </a:ext>
                </a:extLst>
              </p:cNvPr>
              <p:cNvSpPr/>
              <p:nvPr/>
            </p:nvSpPr>
            <p:spPr>
              <a:xfrm>
                <a:off x="3627750" y="4863700"/>
                <a:ext cx="84475" cy="80725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3229" extrusionOk="0">
                    <a:moveTo>
                      <a:pt x="294" y="0"/>
                    </a:moveTo>
                    <a:cubicBezTo>
                      <a:pt x="179" y="0"/>
                      <a:pt x="66" y="68"/>
                      <a:pt x="34" y="210"/>
                    </a:cubicBezTo>
                    <a:cubicBezTo>
                      <a:pt x="1" y="843"/>
                      <a:pt x="1" y="1544"/>
                      <a:pt x="34" y="2178"/>
                    </a:cubicBezTo>
                    <a:cubicBezTo>
                      <a:pt x="95" y="2605"/>
                      <a:pt x="268" y="3228"/>
                      <a:pt x="732" y="3228"/>
                    </a:cubicBezTo>
                    <a:cubicBezTo>
                      <a:pt x="775" y="3228"/>
                      <a:pt x="820" y="3223"/>
                      <a:pt x="868" y="3212"/>
                    </a:cubicBezTo>
                    <a:cubicBezTo>
                      <a:pt x="1168" y="3112"/>
                      <a:pt x="1402" y="2978"/>
                      <a:pt x="1602" y="2778"/>
                    </a:cubicBezTo>
                    <a:cubicBezTo>
                      <a:pt x="1836" y="2611"/>
                      <a:pt x="2036" y="2411"/>
                      <a:pt x="2203" y="2211"/>
                    </a:cubicBezTo>
                    <a:cubicBezTo>
                      <a:pt x="2603" y="1777"/>
                      <a:pt x="2936" y="1310"/>
                      <a:pt x="3237" y="843"/>
                    </a:cubicBezTo>
                    <a:cubicBezTo>
                      <a:pt x="3379" y="630"/>
                      <a:pt x="3218" y="433"/>
                      <a:pt x="3041" y="433"/>
                    </a:cubicBezTo>
                    <a:cubicBezTo>
                      <a:pt x="2969" y="433"/>
                      <a:pt x="2894" y="466"/>
                      <a:pt x="2836" y="543"/>
                    </a:cubicBezTo>
                    <a:cubicBezTo>
                      <a:pt x="2336" y="1277"/>
                      <a:pt x="1836" y="2111"/>
                      <a:pt x="1035" y="2611"/>
                    </a:cubicBezTo>
                    <a:cubicBezTo>
                      <a:pt x="935" y="2661"/>
                      <a:pt x="860" y="2703"/>
                      <a:pt x="802" y="2703"/>
                    </a:cubicBezTo>
                    <a:cubicBezTo>
                      <a:pt x="743" y="2703"/>
                      <a:pt x="701" y="2661"/>
                      <a:pt x="668" y="2545"/>
                    </a:cubicBezTo>
                    <a:cubicBezTo>
                      <a:pt x="601" y="2344"/>
                      <a:pt x="568" y="2111"/>
                      <a:pt x="568" y="1911"/>
                    </a:cubicBezTo>
                    <a:cubicBezTo>
                      <a:pt x="501" y="1344"/>
                      <a:pt x="501" y="810"/>
                      <a:pt x="568" y="243"/>
                    </a:cubicBezTo>
                    <a:cubicBezTo>
                      <a:pt x="550" y="85"/>
                      <a:pt x="421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08" name="Google Shape;1538;p45">
                <a:extLst>
                  <a:ext uri="{FF2B5EF4-FFF2-40B4-BE49-F238E27FC236}">
                    <a16:creationId xmlns:a16="http://schemas.microsoft.com/office/drawing/2014/main" xmlns="" id="{573D76A8-157D-4B5A-9B5E-6E139347F802}"/>
                  </a:ext>
                </a:extLst>
              </p:cNvPr>
              <p:cNvSpPr/>
              <p:nvPr/>
            </p:nvSpPr>
            <p:spPr>
              <a:xfrm>
                <a:off x="3436800" y="4906800"/>
                <a:ext cx="137625" cy="88025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3521" extrusionOk="0">
                    <a:moveTo>
                      <a:pt x="2262" y="0"/>
                    </a:moveTo>
                    <a:cubicBezTo>
                      <a:pt x="1811" y="0"/>
                      <a:pt x="1368" y="107"/>
                      <a:pt x="968" y="320"/>
                    </a:cubicBezTo>
                    <a:cubicBezTo>
                      <a:pt x="67" y="921"/>
                      <a:pt x="0" y="2222"/>
                      <a:pt x="801" y="2922"/>
                    </a:cubicBezTo>
                    <a:cubicBezTo>
                      <a:pt x="1268" y="3256"/>
                      <a:pt x="1801" y="3456"/>
                      <a:pt x="2369" y="3489"/>
                    </a:cubicBezTo>
                    <a:cubicBezTo>
                      <a:pt x="2540" y="3509"/>
                      <a:pt x="2712" y="3520"/>
                      <a:pt x="2884" y="3520"/>
                    </a:cubicBezTo>
                    <a:cubicBezTo>
                      <a:pt x="3279" y="3520"/>
                      <a:pt x="3674" y="3462"/>
                      <a:pt x="4070" y="3322"/>
                    </a:cubicBezTo>
                    <a:cubicBezTo>
                      <a:pt x="4503" y="3189"/>
                      <a:pt x="4937" y="2922"/>
                      <a:pt x="5204" y="2522"/>
                    </a:cubicBezTo>
                    <a:cubicBezTo>
                      <a:pt x="5471" y="2122"/>
                      <a:pt x="5504" y="1621"/>
                      <a:pt x="5271" y="1188"/>
                    </a:cubicBezTo>
                    <a:cubicBezTo>
                      <a:pt x="5037" y="687"/>
                      <a:pt x="4603" y="320"/>
                      <a:pt x="4070" y="187"/>
                    </a:cubicBezTo>
                    <a:cubicBezTo>
                      <a:pt x="3736" y="87"/>
                      <a:pt x="3436" y="53"/>
                      <a:pt x="3102" y="53"/>
                    </a:cubicBezTo>
                    <a:cubicBezTo>
                      <a:pt x="2936" y="53"/>
                      <a:pt x="2769" y="20"/>
                      <a:pt x="2602" y="20"/>
                    </a:cubicBezTo>
                    <a:cubicBezTo>
                      <a:pt x="2489" y="7"/>
                      <a:pt x="2375" y="0"/>
                      <a:pt x="22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09" name="Google Shape;1539;p45">
                <a:extLst>
                  <a:ext uri="{FF2B5EF4-FFF2-40B4-BE49-F238E27FC236}">
                    <a16:creationId xmlns:a16="http://schemas.microsoft.com/office/drawing/2014/main" xmlns="" id="{001CE9B2-2A72-46FA-B3D1-FF6EC2F667AF}"/>
                  </a:ext>
                </a:extLst>
              </p:cNvPr>
              <p:cNvSpPr/>
              <p:nvPr/>
            </p:nvSpPr>
            <p:spPr>
              <a:xfrm>
                <a:off x="3763700" y="4896775"/>
                <a:ext cx="136775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3549" extrusionOk="0">
                    <a:moveTo>
                      <a:pt x="2262" y="1"/>
                    </a:moveTo>
                    <a:cubicBezTo>
                      <a:pt x="1811" y="1"/>
                      <a:pt x="1368" y="107"/>
                      <a:pt x="968" y="321"/>
                    </a:cubicBezTo>
                    <a:cubicBezTo>
                      <a:pt x="67" y="955"/>
                      <a:pt x="0" y="2222"/>
                      <a:pt x="801" y="2923"/>
                    </a:cubicBezTo>
                    <a:cubicBezTo>
                      <a:pt x="1234" y="3256"/>
                      <a:pt x="1768" y="3457"/>
                      <a:pt x="2335" y="3523"/>
                    </a:cubicBezTo>
                    <a:cubicBezTo>
                      <a:pt x="2482" y="3540"/>
                      <a:pt x="2630" y="3549"/>
                      <a:pt x="2780" y="3549"/>
                    </a:cubicBezTo>
                    <a:cubicBezTo>
                      <a:pt x="3208" y="3549"/>
                      <a:pt x="3641" y="3480"/>
                      <a:pt x="4036" y="3356"/>
                    </a:cubicBezTo>
                    <a:cubicBezTo>
                      <a:pt x="4503" y="3223"/>
                      <a:pt x="4904" y="2923"/>
                      <a:pt x="5204" y="2556"/>
                    </a:cubicBezTo>
                    <a:cubicBezTo>
                      <a:pt x="5437" y="2122"/>
                      <a:pt x="5471" y="1622"/>
                      <a:pt x="5271" y="1188"/>
                    </a:cubicBezTo>
                    <a:cubicBezTo>
                      <a:pt x="5037" y="688"/>
                      <a:pt x="4570" y="321"/>
                      <a:pt x="4036" y="188"/>
                    </a:cubicBezTo>
                    <a:cubicBezTo>
                      <a:pt x="3736" y="87"/>
                      <a:pt x="3403" y="54"/>
                      <a:pt x="3069" y="54"/>
                    </a:cubicBezTo>
                    <a:cubicBezTo>
                      <a:pt x="2902" y="54"/>
                      <a:pt x="2769" y="21"/>
                      <a:pt x="2602" y="21"/>
                    </a:cubicBezTo>
                    <a:cubicBezTo>
                      <a:pt x="2489" y="7"/>
                      <a:pt x="2375" y="1"/>
                      <a:pt x="22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</p:grpSp>
      <p:grpSp>
        <p:nvGrpSpPr>
          <p:cNvPr id="110" name="Google Shape;1540;p45">
            <a:extLst>
              <a:ext uri="{FF2B5EF4-FFF2-40B4-BE49-F238E27FC236}">
                <a16:creationId xmlns:a16="http://schemas.microsoft.com/office/drawing/2014/main" xmlns="" id="{A36D2DF1-325F-45FA-A9FE-A4694E52243B}"/>
              </a:ext>
            </a:extLst>
          </p:cNvPr>
          <p:cNvGrpSpPr/>
          <p:nvPr/>
        </p:nvGrpSpPr>
        <p:grpSpPr>
          <a:xfrm rot="300552" flipH="1">
            <a:off x="2890547" y="3155666"/>
            <a:ext cx="445114" cy="544517"/>
            <a:chOff x="8706268" y="2618724"/>
            <a:chExt cx="599776" cy="733718"/>
          </a:xfrm>
        </p:grpSpPr>
        <p:sp>
          <p:nvSpPr>
            <p:cNvPr id="111" name="Google Shape;1541;p45">
              <a:extLst>
                <a:ext uri="{FF2B5EF4-FFF2-40B4-BE49-F238E27FC236}">
                  <a16:creationId xmlns:a16="http://schemas.microsoft.com/office/drawing/2014/main" xmlns="" id="{9AFB78E9-E2B7-4E1D-AD15-6FC949715740}"/>
                </a:ext>
              </a:extLst>
            </p:cNvPr>
            <p:cNvSpPr/>
            <p:nvPr/>
          </p:nvSpPr>
          <p:spPr>
            <a:xfrm rot="466287">
              <a:off x="8749234" y="2650386"/>
              <a:ext cx="513844" cy="670392"/>
            </a:xfrm>
            <a:custGeom>
              <a:avLst/>
              <a:gdLst/>
              <a:ahLst/>
              <a:cxnLst/>
              <a:rect l="l" t="t" r="r" b="b"/>
              <a:pathLst>
                <a:path w="27821" h="36297" extrusionOk="0">
                  <a:moveTo>
                    <a:pt x="13927" y="0"/>
                  </a:moveTo>
                  <a:cubicBezTo>
                    <a:pt x="13410" y="0"/>
                    <a:pt x="12893" y="200"/>
                    <a:pt x="12509" y="601"/>
                  </a:cubicBezTo>
                  <a:cubicBezTo>
                    <a:pt x="8973" y="4337"/>
                    <a:pt x="0" y="14678"/>
                    <a:pt x="667" y="23684"/>
                  </a:cubicBezTo>
                  <a:cubicBezTo>
                    <a:pt x="1520" y="35711"/>
                    <a:pt x="11751" y="36297"/>
                    <a:pt x="13639" y="36297"/>
                  </a:cubicBezTo>
                  <a:cubicBezTo>
                    <a:pt x="13746" y="36297"/>
                    <a:pt x="13827" y="36295"/>
                    <a:pt x="13877" y="36293"/>
                  </a:cubicBezTo>
                  <a:lnTo>
                    <a:pt x="13977" y="36293"/>
                  </a:lnTo>
                  <a:cubicBezTo>
                    <a:pt x="14027" y="36295"/>
                    <a:pt x="14107" y="36297"/>
                    <a:pt x="14214" y="36297"/>
                  </a:cubicBezTo>
                  <a:cubicBezTo>
                    <a:pt x="16099" y="36297"/>
                    <a:pt x="26302" y="35711"/>
                    <a:pt x="27186" y="23684"/>
                  </a:cubicBezTo>
                  <a:cubicBezTo>
                    <a:pt x="27820" y="14711"/>
                    <a:pt x="18880" y="4337"/>
                    <a:pt x="15344" y="601"/>
                  </a:cubicBezTo>
                  <a:cubicBezTo>
                    <a:pt x="14961" y="200"/>
                    <a:pt x="14444" y="0"/>
                    <a:pt x="13927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112" name="Google Shape;1542;p45">
              <a:extLst>
                <a:ext uri="{FF2B5EF4-FFF2-40B4-BE49-F238E27FC236}">
                  <a16:creationId xmlns:a16="http://schemas.microsoft.com/office/drawing/2014/main" xmlns="" id="{5CFA5EEF-8C23-4AAD-8B3B-5F684180197C}"/>
                </a:ext>
              </a:extLst>
            </p:cNvPr>
            <p:cNvGrpSpPr/>
            <p:nvPr/>
          </p:nvGrpSpPr>
          <p:grpSpPr>
            <a:xfrm rot="466287">
              <a:off x="8749234" y="2650386"/>
              <a:ext cx="513844" cy="670392"/>
              <a:chOff x="4405825" y="4301025"/>
              <a:chExt cx="695525" cy="907425"/>
            </a:xfrm>
          </p:grpSpPr>
          <p:sp>
            <p:nvSpPr>
              <p:cNvPr id="113" name="Google Shape;1543;p45">
                <a:extLst>
                  <a:ext uri="{FF2B5EF4-FFF2-40B4-BE49-F238E27FC236}">
                    <a16:creationId xmlns:a16="http://schemas.microsoft.com/office/drawing/2014/main" xmlns="" id="{F8F0DBB7-FF16-4201-9513-E2582C79F191}"/>
                  </a:ext>
                </a:extLst>
              </p:cNvPr>
              <p:cNvSpPr/>
              <p:nvPr/>
            </p:nvSpPr>
            <p:spPr>
              <a:xfrm>
                <a:off x="4405825" y="4301025"/>
                <a:ext cx="695525" cy="907425"/>
              </a:xfrm>
              <a:custGeom>
                <a:avLst/>
                <a:gdLst/>
                <a:ahLst/>
                <a:cxnLst/>
                <a:rect l="l" t="t" r="r" b="b"/>
                <a:pathLst>
                  <a:path w="27821" h="36297" extrusionOk="0">
                    <a:moveTo>
                      <a:pt x="13927" y="0"/>
                    </a:moveTo>
                    <a:cubicBezTo>
                      <a:pt x="13410" y="0"/>
                      <a:pt x="12893" y="200"/>
                      <a:pt x="12509" y="601"/>
                    </a:cubicBezTo>
                    <a:cubicBezTo>
                      <a:pt x="8973" y="4337"/>
                      <a:pt x="0" y="14678"/>
                      <a:pt x="667" y="23684"/>
                    </a:cubicBezTo>
                    <a:cubicBezTo>
                      <a:pt x="1520" y="35711"/>
                      <a:pt x="11751" y="36297"/>
                      <a:pt x="13639" y="36297"/>
                    </a:cubicBezTo>
                    <a:cubicBezTo>
                      <a:pt x="13746" y="36297"/>
                      <a:pt x="13827" y="36295"/>
                      <a:pt x="13877" y="36293"/>
                    </a:cubicBezTo>
                    <a:lnTo>
                      <a:pt x="13977" y="36293"/>
                    </a:lnTo>
                    <a:cubicBezTo>
                      <a:pt x="14027" y="36295"/>
                      <a:pt x="14107" y="36297"/>
                      <a:pt x="14214" y="36297"/>
                    </a:cubicBezTo>
                    <a:cubicBezTo>
                      <a:pt x="16099" y="36297"/>
                      <a:pt x="26302" y="35711"/>
                      <a:pt x="27186" y="23684"/>
                    </a:cubicBezTo>
                    <a:cubicBezTo>
                      <a:pt x="27820" y="14711"/>
                      <a:pt x="18880" y="4337"/>
                      <a:pt x="15344" y="601"/>
                    </a:cubicBezTo>
                    <a:cubicBezTo>
                      <a:pt x="14961" y="200"/>
                      <a:pt x="14444" y="0"/>
                      <a:pt x="139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4" name="Google Shape;1544;p45">
                <a:extLst>
                  <a:ext uri="{FF2B5EF4-FFF2-40B4-BE49-F238E27FC236}">
                    <a16:creationId xmlns:a16="http://schemas.microsoft.com/office/drawing/2014/main" xmlns="" id="{E8700027-12F8-4F2E-946F-88917BF0B439}"/>
                  </a:ext>
                </a:extLst>
              </p:cNvPr>
              <p:cNvSpPr/>
              <p:nvPr/>
            </p:nvSpPr>
            <p:spPr>
              <a:xfrm>
                <a:off x="4532575" y="4653775"/>
                <a:ext cx="542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3804" extrusionOk="0">
                    <a:moveTo>
                      <a:pt x="734" y="0"/>
                    </a:moveTo>
                    <a:lnTo>
                      <a:pt x="0" y="434"/>
                    </a:lnTo>
                    <a:lnTo>
                      <a:pt x="1468" y="3803"/>
                    </a:lnTo>
                    <a:lnTo>
                      <a:pt x="2169" y="3269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5" name="Google Shape;1545;p45">
                <a:extLst>
                  <a:ext uri="{FF2B5EF4-FFF2-40B4-BE49-F238E27FC236}">
                    <a16:creationId xmlns:a16="http://schemas.microsoft.com/office/drawing/2014/main" xmlns="" id="{655EE202-9336-423D-8F50-55910FB167FA}"/>
                  </a:ext>
                </a:extLst>
              </p:cNvPr>
              <p:cNvSpPr/>
              <p:nvPr/>
            </p:nvSpPr>
            <p:spPr>
              <a:xfrm>
                <a:off x="4471700" y="4707975"/>
                <a:ext cx="75900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3304" extrusionOk="0">
                    <a:moveTo>
                      <a:pt x="567" y="1"/>
                    </a:moveTo>
                    <a:lnTo>
                      <a:pt x="0" y="634"/>
                    </a:lnTo>
                    <a:lnTo>
                      <a:pt x="2569" y="3303"/>
                    </a:lnTo>
                    <a:lnTo>
                      <a:pt x="3036" y="2536"/>
                    </a:lnTo>
                    <a:lnTo>
                      <a:pt x="5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6" name="Google Shape;1546;p45">
                <a:extLst>
                  <a:ext uri="{FF2B5EF4-FFF2-40B4-BE49-F238E27FC236}">
                    <a16:creationId xmlns:a16="http://schemas.microsoft.com/office/drawing/2014/main" xmlns="" id="{738E0D9B-DDDF-4165-86AD-B9E4086E1BC8}"/>
                  </a:ext>
                </a:extLst>
              </p:cNvPr>
              <p:cNvSpPr/>
              <p:nvPr/>
            </p:nvSpPr>
            <p:spPr>
              <a:xfrm>
                <a:off x="4440000" y="4793050"/>
                <a:ext cx="8927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1769" extrusionOk="0">
                    <a:moveTo>
                      <a:pt x="134" y="0"/>
                    </a:moveTo>
                    <a:lnTo>
                      <a:pt x="1" y="834"/>
                    </a:lnTo>
                    <a:lnTo>
                      <a:pt x="3570" y="1768"/>
                    </a:lnTo>
                    <a:lnTo>
                      <a:pt x="3570" y="867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7" name="Google Shape;1547;p45">
                <a:extLst>
                  <a:ext uri="{FF2B5EF4-FFF2-40B4-BE49-F238E27FC236}">
                    <a16:creationId xmlns:a16="http://schemas.microsoft.com/office/drawing/2014/main" xmlns="" id="{EE734B08-0087-4BEE-A9BE-B9085C6FB0E8}"/>
                  </a:ext>
                </a:extLst>
              </p:cNvPr>
              <p:cNvSpPr/>
              <p:nvPr/>
            </p:nvSpPr>
            <p:spPr>
              <a:xfrm>
                <a:off x="4920350" y="4670450"/>
                <a:ext cx="5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3804" extrusionOk="0">
                    <a:moveTo>
                      <a:pt x="1468" y="1"/>
                    </a:moveTo>
                    <a:lnTo>
                      <a:pt x="1" y="3236"/>
                    </a:lnTo>
                    <a:lnTo>
                      <a:pt x="734" y="3803"/>
                    </a:lnTo>
                    <a:lnTo>
                      <a:pt x="2202" y="401"/>
                    </a:lnTo>
                    <a:lnTo>
                      <a:pt x="14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8" name="Google Shape;1548;p45">
                <a:extLst>
                  <a:ext uri="{FF2B5EF4-FFF2-40B4-BE49-F238E27FC236}">
                    <a16:creationId xmlns:a16="http://schemas.microsoft.com/office/drawing/2014/main" xmlns="" id="{92697F08-B5E4-4FFF-A47A-951EBD5E2726}"/>
                  </a:ext>
                </a:extLst>
              </p:cNvPr>
              <p:cNvSpPr/>
              <p:nvPr/>
            </p:nvSpPr>
            <p:spPr>
              <a:xfrm>
                <a:off x="4960375" y="4723825"/>
                <a:ext cx="75075" cy="82575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3303" extrusionOk="0">
                    <a:moveTo>
                      <a:pt x="2469" y="0"/>
                    </a:moveTo>
                    <a:lnTo>
                      <a:pt x="1" y="2536"/>
                    </a:lnTo>
                    <a:lnTo>
                      <a:pt x="468" y="3303"/>
                    </a:lnTo>
                    <a:lnTo>
                      <a:pt x="3003" y="634"/>
                    </a:lnTo>
                    <a:lnTo>
                      <a:pt x="24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19" name="Google Shape;1549;p45">
                <a:extLst>
                  <a:ext uri="{FF2B5EF4-FFF2-40B4-BE49-F238E27FC236}">
                    <a16:creationId xmlns:a16="http://schemas.microsoft.com/office/drawing/2014/main" xmlns="" id="{86B59F4C-193E-4D7C-A767-074C1EAB5053}"/>
                  </a:ext>
                </a:extLst>
              </p:cNvPr>
              <p:cNvSpPr/>
              <p:nvPr/>
            </p:nvSpPr>
            <p:spPr>
              <a:xfrm>
                <a:off x="4978725" y="4808875"/>
                <a:ext cx="89250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1803" extrusionOk="0">
                    <a:moveTo>
                      <a:pt x="3436" y="1"/>
                    </a:moveTo>
                    <a:lnTo>
                      <a:pt x="1" y="868"/>
                    </a:lnTo>
                    <a:lnTo>
                      <a:pt x="1" y="1802"/>
                    </a:lnTo>
                    <a:lnTo>
                      <a:pt x="3570" y="835"/>
                    </a:lnTo>
                    <a:lnTo>
                      <a:pt x="34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20" name="Google Shape;1550;p45">
                <a:extLst>
                  <a:ext uri="{FF2B5EF4-FFF2-40B4-BE49-F238E27FC236}">
                    <a16:creationId xmlns:a16="http://schemas.microsoft.com/office/drawing/2014/main" xmlns="" id="{BABFF5A3-61F2-4AB2-894B-621168A79075}"/>
                  </a:ext>
                </a:extLst>
              </p:cNvPr>
              <p:cNvSpPr/>
              <p:nvPr/>
            </p:nvSpPr>
            <p:spPr>
              <a:xfrm rot="3169862">
                <a:off x="4864650" y="4776424"/>
                <a:ext cx="130107" cy="189785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7591" extrusionOk="0">
                    <a:moveTo>
                      <a:pt x="768" y="1"/>
                    </a:moveTo>
                    <a:cubicBezTo>
                      <a:pt x="557" y="1"/>
                      <a:pt x="345" y="18"/>
                      <a:pt x="134" y="51"/>
                    </a:cubicBezTo>
                    <a:cubicBezTo>
                      <a:pt x="0" y="952"/>
                      <a:pt x="0" y="1919"/>
                      <a:pt x="167" y="2820"/>
                    </a:cubicBezTo>
                    <a:cubicBezTo>
                      <a:pt x="634" y="4822"/>
                      <a:pt x="1868" y="6523"/>
                      <a:pt x="3636" y="7590"/>
                    </a:cubicBezTo>
                    <a:cubicBezTo>
                      <a:pt x="4470" y="6790"/>
                      <a:pt x="4970" y="5689"/>
                      <a:pt x="5104" y="4521"/>
                    </a:cubicBezTo>
                    <a:cubicBezTo>
                      <a:pt x="5204" y="3521"/>
                      <a:pt x="4937" y="2487"/>
                      <a:pt x="4337" y="1653"/>
                    </a:cubicBezTo>
                    <a:cubicBezTo>
                      <a:pt x="3903" y="1086"/>
                      <a:pt x="3269" y="652"/>
                      <a:pt x="2569" y="418"/>
                    </a:cubicBezTo>
                    <a:cubicBezTo>
                      <a:pt x="1996" y="145"/>
                      <a:pt x="1387" y="1"/>
                      <a:pt x="7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21" name="Google Shape;1551;p45">
                <a:extLst>
                  <a:ext uri="{FF2B5EF4-FFF2-40B4-BE49-F238E27FC236}">
                    <a16:creationId xmlns:a16="http://schemas.microsoft.com/office/drawing/2014/main" xmlns="" id="{9AD38965-6199-4D27-B377-F17C34857D7B}"/>
                  </a:ext>
                </a:extLst>
              </p:cNvPr>
              <p:cNvSpPr/>
              <p:nvPr/>
            </p:nvSpPr>
            <p:spPr>
              <a:xfrm rot="3169862">
                <a:off x="4785788" y="4719067"/>
                <a:ext cx="183510" cy="218262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8730" extrusionOk="0">
                    <a:moveTo>
                      <a:pt x="3837" y="0"/>
                    </a:moveTo>
                    <a:lnTo>
                      <a:pt x="3837" y="0"/>
                    </a:lnTo>
                    <a:cubicBezTo>
                      <a:pt x="3036" y="101"/>
                      <a:pt x="2269" y="434"/>
                      <a:pt x="1668" y="968"/>
                    </a:cubicBezTo>
                    <a:cubicBezTo>
                      <a:pt x="1001" y="1568"/>
                      <a:pt x="534" y="2335"/>
                      <a:pt x="334" y="3203"/>
                    </a:cubicBezTo>
                    <a:lnTo>
                      <a:pt x="367" y="3203"/>
                    </a:lnTo>
                    <a:cubicBezTo>
                      <a:pt x="1" y="5238"/>
                      <a:pt x="935" y="7272"/>
                      <a:pt x="2702" y="8306"/>
                    </a:cubicBezTo>
                    <a:cubicBezTo>
                      <a:pt x="3266" y="8588"/>
                      <a:pt x="3872" y="8729"/>
                      <a:pt x="4484" y="8729"/>
                    </a:cubicBezTo>
                    <a:cubicBezTo>
                      <a:pt x="4813" y="8729"/>
                      <a:pt x="5144" y="8688"/>
                      <a:pt x="5471" y="8607"/>
                    </a:cubicBezTo>
                    <a:cubicBezTo>
                      <a:pt x="6172" y="8406"/>
                      <a:pt x="6805" y="8040"/>
                      <a:pt x="7339" y="7539"/>
                    </a:cubicBezTo>
                    <a:cubicBezTo>
                      <a:pt x="5605" y="6472"/>
                      <a:pt x="4337" y="4771"/>
                      <a:pt x="3870" y="2769"/>
                    </a:cubicBezTo>
                    <a:cubicBezTo>
                      <a:pt x="3703" y="1868"/>
                      <a:pt x="3703" y="901"/>
                      <a:pt x="3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22" name="Google Shape;1552;p45">
                <a:extLst>
                  <a:ext uri="{FF2B5EF4-FFF2-40B4-BE49-F238E27FC236}">
                    <a16:creationId xmlns:a16="http://schemas.microsoft.com/office/drawing/2014/main" xmlns="" id="{A98432F0-7C21-4C54-9917-377212E08D5F}"/>
                  </a:ext>
                </a:extLst>
              </p:cNvPr>
              <p:cNvSpPr/>
              <p:nvPr/>
            </p:nvSpPr>
            <p:spPr>
              <a:xfrm rot="2340045">
                <a:off x="4594267" y="4757075"/>
                <a:ext cx="130119" cy="190141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7606" extrusionOk="0">
                    <a:moveTo>
                      <a:pt x="670" y="1"/>
                    </a:moveTo>
                    <a:cubicBezTo>
                      <a:pt x="492" y="1"/>
                      <a:pt x="313" y="12"/>
                      <a:pt x="134" y="33"/>
                    </a:cubicBezTo>
                    <a:cubicBezTo>
                      <a:pt x="1" y="967"/>
                      <a:pt x="1" y="1901"/>
                      <a:pt x="168" y="2835"/>
                    </a:cubicBezTo>
                    <a:cubicBezTo>
                      <a:pt x="635" y="4803"/>
                      <a:pt x="1869" y="6538"/>
                      <a:pt x="3637" y="7605"/>
                    </a:cubicBezTo>
                    <a:cubicBezTo>
                      <a:pt x="4471" y="6771"/>
                      <a:pt x="4971" y="5704"/>
                      <a:pt x="5105" y="4536"/>
                    </a:cubicBezTo>
                    <a:cubicBezTo>
                      <a:pt x="5205" y="3536"/>
                      <a:pt x="4938" y="2502"/>
                      <a:pt x="4337" y="1668"/>
                    </a:cubicBezTo>
                    <a:cubicBezTo>
                      <a:pt x="3904" y="1067"/>
                      <a:pt x="3270" y="634"/>
                      <a:pt x="2569" y="433"/>
                    </a:cubicBezTo>
                    <a:cubicBezTo>
                      <a:pt x="1967" y="145"/>
                      <a:pt x="1323" y="1"/>
                      <a:pt x="670" y="1"/>
                    </a:cubicBezTo>
                    <a:close/>
                  </a:path>
                </a:pathLst>
              </a:custGeom>
              <a:solidFill>
                <a:srgbClr val="372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23" name="Google Shape;1553;p45">
                <a:extLst>
                  <a:ext uri="{FF2B5EF4-FFF2-40B4-BE49-F238E27FC236}">
                    <a16:creationId xmlns:a16="http://schemas.microsoft.com/office/drawing/2014/main" xmlns="" id="{B432B617-D2B3-4E1C-9317-2A0220639A28}"/>
                  </a:ext>
                </a:extLst>
              </p:cNvPr>
              <p:cNvSpPr/>
              <p:nvPr/>
            </p:nvSpPr>
            <p:spPr>
              <a:xfrm rot="2340045">
                <a:off x="4506023" y="4712767"/>
                <a:ext cx="184316" cy="219064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8763" extrusionOk="0">
                    <a:moveTo>
                      <a:pt x="3870" y="0"/>
                    </a:moveTo>
                    <a:lnTo>
                      <a:pt x="3870" y="0"/>
                    </a:lnTo>
                    <a:cubicBezTo>
                      <a:pt x="3070" y="134"/>
                      <a:pt x="2303" y="467"/>
                      <a:pt x="1702" y="1001"/>
                    </a:cubicBezTo>
                    <a:cubicBezTo>
                      <a:pt x="1035" y="1601"/>
                      <a:pt x="568" y="2369"/>
                      <a:pt x="368" y="3236"/>
                    </a:cubicBezTo>
                    <a:cubicBezTo>
                      <a:pt x="1" y="5271"/>
                      <a:pt x="935" y="7305"/>
                      <a:pt x="2736" y="8339"/>
                    </a:cubicBezTo>
                    <a:cubicBezTo>
                      <a:pt x="3278" y="8621"/>
                      <a:pt x="3891" y="8762"/>
                      <a:pt x="4501" y="8762"/>
                    </a:cubicBezTo>
                    <a:cubicBezTo>
                      <a:pt x="4829" y="8762"/>
                      <a:pt x="5156" y="8721"/>
                      <a:pt x="5472" y="8640"/>
                    </a:cubicBezTo>
                    <a:cubicBezTo>
                      <a:pt x="6205" y="8440"/>
                      <a:pt x="6839" y="8073"/>
                      <a:pt x="7373" y="7572"/>
                    </a:cubicBezTo>
                    <a:cubicBezTo>
                      <a:pt x="5605" y="6505"/>
                      <a:pt x="4371" y="4770"/>
                      <a:pt x="3904" y="2802"/>
                    </a:cubicBezTo>
                    <a:cubicBezTo>
                      <a:pt x="3737" y="1868"/>
                      <a:pt x="3737" y="934"/>
                      <a:pt x="38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24" name="Google Shape;1554;p45">
                <a:extLst>
                  <a:ext uri="{FF2B5EF4-FFF2-40B4-BE49-F238E27FC236}">
                    <a16:creationId xmlns:a16="http://schemas.microsoft.com/office/drawing/2014/main" xmlns="" id="{D9BC46EA-1E4B-4813-B310-C1B88E689F35}"/>
                  </a:ext>
                </a:extLst>
              </p:cNvPr>
              <p:cNvSpPr/>
              <p:nvPr/>
            </p:nvSpPr>
            <p:spPr>
              <a:xfrm rot="-10424182">
                <a:off x="4711753" y="4930852"/>
                <a:ext cx="78373" cy="83772"/>
              </a:xfrm>
              <a:custGeom>
                <a:avLst/>
                <a:gdLst/>
                <a:ahLst/>
                <a:cxnLst/>
                <a:rect l="l" t="t" r="r" b="b"/>
                <a:pathLst>
                  <a:path w="3135" h="3351" extrusionOk="0">
                    <a:moveTo>
                      <a:pt x="268" y="0"/>
                    </a:moveTo>
                    <a:cubicBezTo>
                      <a:pt x="134" y="0"/>
                      <a:pt x="1" y="104"/>
                      <a:pt x="39" y="292"/>
                    </a:cubicBezTo>
                    <a:cubicBezTo>
                      <a:pt x="105" y="826"/>
                      <a:pt x="239" y="1360"/>
                      <a:pt x="406" y="1860"/>
                    </a:cubicBezTo>
                    <a:cubicBezTo>
                      <a:pt x="472" y="2127"/>
                      <a:pt x="572" y="2360"/>
                      <a:pt x="706" y="2594"/>
                    </a:cubicBezTo>
                    <a:cubicBezTo>
                      <a:pt x="806" y="2827"/>
                      <a:pt x="973" y="3061"/>
                      <a:pt x="1173" y="3228"/>
                    </a:cubicBezTo>
                    <a:cubicBezTo>
                      <a:pt x="1291" y="3314"/>
                      <a:pt x="1405" y="3351"/>
                      <a:pt x="1513" y="3351"/>
                    </a:cubicBezTo>
                    <a:cubicBezTo>
                      <a:pt x="1864" y="3351"/>
                      <a:pt x="2154" y="2967"/>
                      <a:pt x="2307" y="2661"/>
                    </a:cubicBezTo>
                    <a:cubicBezTo>
                      <a:pt x="2607" y="2127"/>
                      <a:pt x="2874" y="1526"/>
                      <a:pt x="3074" y="926"/>
                    </a:cubicBezTo>
                    <a:cubicBezTo>
                      <a:pt x="3135" y="744"/>
                      <a:pt x="2987" y="623"/>
                      <a:pt x="2839" y="623"/>
                    </a:cubicBezTo>
                    <a:cubicBezTo>
                      <a:pt x="2743" y="623"/>
                      <a:pt x="2647" y="674"/>
                      <a:pt x="2607" y="793"/>
                    </a:cubicBezTo>
                    <a:cubicBezTo>
                      <a:pt x="2440" y="1293"/>
                      <a:pt x="2240" y="1760"/>
                      <a:pt x="2007" y="2260"/>
                    </a:cubicBezTo>
                    <a:cubicBezTo>
                      <a:pt x="1907" y="2427"/>
                      <a:pt x="1807" y="2627"/>
                      <a:pt x="1673" y="2761"/>
                    </a:cubicBezTo>
                    <a:cubicBezTo>
                      <a:pt x="1611" y="2823"/>
                      <a:pt x="1562" y="2848"/>
                      <a:pt x="1521" y="2848"/>
                    </a:cubicBezTo>
                    <a:cubicBezTo>
                      <a:pt x="1452" y="2848"/>
                      <a:pt x="1402" y="2778"/>
                      <a:pt x="1340" y="2694"/>
                    </a:cubicBezTo>
                    <a:cubicBezTo>
                      <a:pt x="806" y="1960"/>
                      <a:pt x="639" y="1026"/>
                      <a:pt x="506" y="192"/>
                    </a:cubicBezTo>
                    <a:cubicBezTo>
                      <a:pt x="477" y="62"/>
                      <a:pt x="372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25" name="Google Shape;1555;p45">
                <a:extLst>
                  <a:ext uri="{FF2B5EF4-FFF2-40B4-BE49-F238E27FC236}">
                    <a16:creationId xmlns:a16="http://schemas.microsoft.com/office/drawing/2014/main" xmlns="" id="{639AB68D-E370-48B8-9597-7660084A185E}"/>
                  </a:ext>
                </a:extLst>
              </p:cNvPr>
              <p:cNvSpPr/>
              <p:nvPr/>
            </p:nvSpPr>
            <p:spPr>
              <a:xfrm>
                <a:off x="4841950" y="4971000"/>
                <a:ext cx="130975" cy="84200"/>
              </a:xfrm>
              <a:custGeom>
                <a:avLst/>
                <a:gdLst/>
                <a:ahLst/>
                <a:cxnLst/>
                <a:rect l="l" t="t" r="r" b="b"/>
                <a:pathLst>
                  <a:path w="5239" h="3368" extrusionOk="0">
                    <a:moveTo>
                      <a:pt x="3089" y="1"/>
                    </a:moveTo>
                    <a:cubicBezTo>
                      <a:pt x="2983" y="1"/>
                      <a:pt x="2876" y="7"/>
                      <a:pt x="2770" y="21"/>
                    </a:cubicBezTo>
                    <a:cubicBezTo>
                      <a:pt x="2603" y="21"/>
                      <a:pt x="2436" y="54"/>
                      <a:pt x="2303" y="54"/>
                    </a:cubicBezTo>
                    <a:cubicBezTo>
                      <a:pt x="1969" y="54"/>
                      <a:pt x="1669" y="87"/>
                      <a:pt x="1369" y="187"/>
                    </a:cubicBezTo>
                    <a:cubicBezTo>
                      <a:pt x="868" y="321"/>
                      <a:pt x="435" y="654"/>
                      <a:pt x="201" y="1121"/>
                    </a:cubicBezTo>
                    <a:cubicBezTo>
                      <a:pt x="1" y="1555"/>
                      <a:pt x="34" y="2022"/>
                      <a:pt x="268" y="2422"/>
                    </a:cubicBezTo>
                    <a:cubicBezTo>
                      <a:pt x="535" y="2789"/>
                      <a:pt x="935" y="3056"/>
                      <a:pt x="1369" y="3189"/>
                    </a:cubicBezTo>
                    <a:cubicBezTo>
                      <a:pt x="1782" y="3319"/>
                      <a:pt x="2196" y="3368"/>
                      <a:pt x="2625" y="3368"/>
                    </a:cubicBezTo>
                    <a:cubicBezTo>
                      <a:pt x="2750" y="3368"/>
                      <a:pt x="2876" y="3364"/>
                      <a:pt x="3003" y="3356"/>
                    </a:cubicBezTo>
                    <a:cubicBezTo>
                      <a:pt x="3537" y="3290"/>
                      <a:pt x="4037" y="3123"/>
                      <a:pt x="4471" y="2789"/>
                    </a:cubicBezTo>
                    <a:cubicBezTo>
                      <a:pt x="5238" y="2122"/>
                      <a:pt x="5171" y="888"/>
                      <a:pt x="4304" y="321"/>
                    </a:cubicBezTo>
                    <a:cubicBezTo>
                      <a:pt x="3930" y="107"/>
                      <a:pt x="3514" y="1"/>
                      <a:pt x="30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26" name="Google Shape;1556;p45">
                <a:extLst>
                  <a:ext uri="{FF2B5EF4-FFF2-40B4-BE49-F238E27FC236}">
                    <a16:creationId xmlns:a16="http://schemas.microsoft.com/office/drawing/2014/main" xmlns="" id="{7F22ECDB-3B63-4B3E-9181-3736841B8387}"/>
                  </a:ext>
                </a:extLst>
              </p:cNvPr>
              <p:cNvSpPr/>
              <p:nvPr/>
            </p:nvSpPr>
            <p:spPr>
              <a:xfrm>
                <a:off x="4530900" y="4961825"/>
                <a:ext cx="13095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356" extrusionOk="0">
                    <a:moveTo>
                      <a:pt x="3089" y="1"/>
                    </a:moveTo>
                    <a:cubicBezTo>
                      <a:pt x="2983" y="1"/>
                      <a:pt x="2876" y="7"/>
                      <a:pt x="2769" y="21"/>
                    </a:cubicBezTo>
                    <a:cubicBezTo>
                      <a:pt x="2603" y="21"/>
                      <a:pt x="2469" y="21"/>
                      <a:pt x="2302" y="54"/>
                    </a:cubicBezTo>
                    <a:cubicBezTo>
                      <a:pt x="2002" y="54"/>
                      <a:pt x="1669" y="87"/>
                      <a:pt x="1402" y="154"/>
                    </a:cubicBezTo>
                    <a:cubicBezTo>
                      <a:pt x="868" y="287"/>
                      <a:pt x="468" y="654"/>
                      <a:pt x="234" y="1121"/>
                    </a:cubicBezTo>
                    <a:cubicBezTo>
                      <a:pt x="1" y="1522"/>
                      <a:pt x="34" y="2022"/>
                      <a:pt x="301" y="2422"/>
                    </a:cubicBezTo>
                    <a:cubicBezTo>
                      <a:pt x="568" y="2789"/>
                      <a:pt x="935" y="3056"/>
                      <a:pt x="1402" y="3190"/>
                    </a:cubicBezTo>
                    <a:cubicBezTo>
                      <a:pt x="1744" y="3304"/>
                      <a:pt x="2117" y="3355"/>
                      <a:pt x="2489" y="3355"/>
                    </a:cubicBezTo>
                    <a:cubicBezTo>
                      <a:pt x="2662" y="3355"/>
                      <a:pt x="2834" y="3344"/>
                      <a:pt x="3003" y="3323"/>
                    </a:cubicBezTo>
                    <a:cubicBezTo>
                      <a:pt x="3537" y="3290"/>
                      <a:pt x="4037" y="3089"/>
                      <a:pt x="4471" y="2789"/>
                    </a:cubicBezTo>
                    <a:cubicBezTo>
                      <a:pt x="5238" y="2122"/>
                      <a:pt x="5171" y="888"/>
                      <a:pt x="4337" y="321"/>
                    </a:cubicBezTo>
                    <a:cubicBezTo>
                      <a:pt x="3937" y="107"/>
                      <a:pt x="3515" y="1"/>
                      <a:pt x="30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</p:grpSp>
      <p:grpSp>
        <p:nvGrpSpPr>
          <p:cNvPr id="127" name="Google Shape;1557;p45">
            <a:extLst>
              <a:ext uri="{FF2B5EF4-FFF2-40B4-BE49-F238E27FC236}">
                <a16:creationId xmlns:a16="http://schemas.microsoft.com/office/drawing/2014/main" xmlns="" id="{1D15DB13-CFC4-478E-B940-C64A293B3F33}"/>
              </a:ext>
            </a:extLst>
          </p:cNvPr>
          <p:cNvGrpSpPr/>
          <p:nvPr/>
        </p:nvGrpSpPr>
        <p:grpSpPr>
          <a:xfrm rot="608290" flipH="1">
            <a:off x="3622479" y="2294559"/>
            <a:ext cx="556118" cy="666966"/>
            <a:chOff x="9885746" y="3019559"/>
            <a:chExt cx="886678" cy="1063248"/>
          </a:xfrm>
        </p:grpSpPr>
        <p:sp>
          <p:nvSpPr>
            <p:cNvPr id="128" name="Google Shape;1558;p45">
              <a:extLst>
                <a:ext uri="{FF2B5EF4-FFF2-40B4-BE49-F238E27FC236}">
                  <a16:creationId xmlns:a16="http://schemas.microsoft.com/office/drawing/2014/main" xmlns="" id="{7ACB1293-9FCF-420A-B9FE-50516084455A}"/>
                </a:ext>
              </a:extLst>
            </p:cNvPr>
            <p:cNvSpPr/>
            <p:nvPr/>
          </p:nvSpPr>
          <p:spPr>
            <a:xfrm rot="625670">
              <a:off x="9965466" y="3077551"/>
              <a:ext cx="727237" cy="947266"/>
            </a:xfrm>
            <a:custGeom>
              <a:avLst/>
              <a:gdLst/>
              <a:ahLst/>
              <a:cxnLst/>
              <a:rect l="l" t="t" r="r" b="b"/>
              <a:pathLst>
                <a:path w="29089" h="37890" extrusionOk="0">
                  <a:moveTo>
                    <a:pt x="14544" y="1"/>
                  </a:moveTo>
                  <a:cubicBezTo>
                    <a:pt x="14011" y="1"/>
                    <a:pt x="13477" y="209"/>
                    <a:pt x="13077" y="626"/>
                  </a:cubicBezTo>
                  <a:cubicBezTo>
                    <a:pt x="9374" y="4495"/>
                    <a:pt x="1" y="15303"/>
                    <a:pt x="701" y="24710"/>
                  </a:cubicBezTo>
                  <a:cubicBezTo>
                    <a:pt x="1584" y="37288"/>
                    <a:pt x="12238" y="37890"/>
                    <a:pt x="14223" y="37890"/>
                  </a:cubicBezTo>
                  <a:cubicBezTo>
                    <a:pt x="14338" y="37890"/>
                    <a:pt x="14425" y="37888"/>
                    <a:pt x="14478" y="37886"/>
                  </a:cubicBezTo>
                  <a:lnTo>
                    <a:pt x="14611" y="37886"/>
                  </a:lnTo>
                  <a:cubicBezTo>
                    <a:pt x="14664" y="37888"/>
                    <a:pt x="14750" y="37890"/>
                    <a:pt x="14866" y="37890"/>
                  </a:cubicBezTo>
                  <a:cubicBezTo>
                    <a:pt x="16851" y="37890"/>
                    <a:pt x="27507" y="37288"/>
                    <a:pt x="28421" y="24710"/>
                  </a:cubicBezTo>
                  <a:cubicBezTo>
                    <a:pt x="29088" y="15303"/>
                    <a:pt x="19715" y="4495"/>
                    <a:pt x="16012" y="626"/>
                  </a:cubicBezTo>
                  <a:cubicBezTo>
                    <a:pt x="15612" y="209"/>
                    <a:pt x="15078" y="1"/>
                    <a:pt x="14544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129" name="Google Shape;1559;p45">
              <a:extLst>
                <a:ext uri="{FF2B5EF4-FFF2-40B4-BE49-F238E27FC236}">
                  <a16:creationId xmlns:a16="http://schemas.microsoft.com/office/drawing/2014/main" xmlns="" id="{156B10ED-5795-409D-A281-C6350119D622}"/>
                </a:ext>
              </a:extLst>
            </p:cNvPr>
            <p:cNvGrpSpPr/>
            <p:nvPr/>
          </p:nvGrpSpPr>
          <p:grpSpPr>
            <a:xfrm rot="625670">
              <a:off x="9965466" y="3077551"/>
              <a:ext cx="727237" cy="947266"/>
              <a:chOff x="3302525" y="4261200"/>
              <a:chExt cx="727225" cy="947250"/>
            </a:xfrm>
          </p:grpSpPr>
          <p:sp>
            <p:nvSpPr>
              <p:cNvPr id="130" name="Google Shape;1560;p45">
                <a:extLst>
                  <a:ext uri="{FF2B5EF4-FFF2-40B4-BE49-F238E27FC236}">
                    <a16:creationId xmlns:a16="http://schemas.microsoft.com/office/drawing/2014/main" xmlns="" id="{8B2EAEC5-2D93-4D47-A760-9DCFD8E3A02F}"/>
                  </a:ext>
                </a:extLst>
              </p:cNvPr>
              <p:cNvSpPr/>
              <p:nvPr/>
            </p:nvSpPr>
            <p:spPr>
              <a:xfrm>
                <a:off x="3302525" y="4261200"/>
                <a:ext cx="727225" cy="947250"/>
              </a:xfrm>
              <a:custGeom>
                <a:avLst/>
                <a:gdLst/>
                <a:ahLst/>
                <a:cxnLst/>
                <a:rect l="l" t="t" r="r" b="b"/>
                <a:pathLst>
                  <a:path w="29089" h="37890" extrusionOk="0">
                    <a:moveTo>
                      <a:pt x="14544" y="1"/>
                    </a:moveTo>
                    <a:cubicBezTo>
                      <a:pt x="14011" y="1"/>
                      <a:pt x="13477" y="209"/>
                      <a:pt x="13077" y="626"/>
                    </a:cubicBezTo>
                    <a:cubicBezTo>
                      <a:pt x="9374" y="4495"/>
                      <a:pt x="1" y="15303"/>
                      <a:pt x="701" y="24710"/>
                    </a:cubicBezTo>
                    <a:cubicBezTo>
                      <a:pt x="1584" y="37288"/>
                      <a:pt x="12238" y="37890"/>
                      <a:pt x="14223" y="37890"/>
                    </a:cubicBezTo>
                    <a:cubicBezTo>
                      <a:pt x="14338" y="37890"/>
                      <a:pt x="14425" y="37888"/>
                      <a:pt x="14478" y="37886"/>
                    </a:cubicBezTo>
                    <a:lnTo>
                      <a:pt x="14611" y="37886"/>
                    </a:lnTo>
                    <a:cubicBezTo>
                      <a:pt x="14664" y="37888"/>
                      <a:pt x="14750" y="37890"/>
                      <a:pt x="14866" y="37890"/>
                    </a:cubicBezTo>
                    <a:cubicBezTo>
                      <a:pt x="16851" y="37890"/>
                      <a:pt x="27507" y="37288"/>
                      <a:pt x="28421" y="24710"/>
                    </a:cubicBezTo>
                    <a:cubicBezTo>
                      <a:pt x="29088" y="15303"/>
                      <a:pt x="19715" y="4495"/>
                      <a:pt x="16012" y="626"/>
                    </a:cubicBezTo>
                    <a:cubicBezTo>
                      <a:pt x="15612" y="209"/>
                      <a:pt x="15078" y="1"/>
                      <a:pt x="145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31" name="Google Shape;1561;p45">
                <a:extLst>
                  <a:ext uri="{FF2B5EF4-FFF2-40B4-BE49-F238E27FC236}">
                    <a16:creationId xmlns:a16="http://schemas.microsoft.com/office/drawing/2014/main" xmlns="" id="{85F10E3E-ABF8-42B7-BF0A-4B44855CE772}"/>
                  </a:ext>
                </a:extLst>
              </p:cNvPr>
              <p:cNvSpPr/>
              <p:nvPr/>
            </p:nvSpPr>
            <p:spPr>
              <a:xfrm rot="-6896569">
                <a:off x="3457832" y="4695660"/>
                <a:ext cx="136796" cy="19895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957" extrusionOk="0">
                    <a:moveTo>
                      <a:pt x="4673" y="0"/>
                    </a:moveTo>
                    <a:cubicBezTo>
                      <a:pt x="4019" y="0"/>
                      <a:pt x="3366" y="144"/>
                      <a:pt x="2769" y="418"/>
                    </a:cubicBezTo>
                    <a:cubicBezTo>
                      <a:pt x="2035" y="651"/>
                      <a:pt x="1368" y="1118"/>
                      <a:pt x="935" y="1752"/>
                    </a:cubicBezTo>
                    <a:cubicBezTo>
                      <a:pt x="301" y="2619"/>
                      <a:pt x="1" y="3687"/>
                      <a:pt x="134" y="4754"/>
                    </a:cubicBezTo>
                    <a:cubicBezTo>
                      <a:pt x="234" y="5989"/>
                      <a:pt x="801" y="7123"/>
                      <a:pt x="1668" y="7957"/>
                    </a:cubicBezTo>
                    <a:cubicBezTo>
                      <a:pt x="3436" y="6789"/>
                      <a:pt x="4837" y="5088"/>
                      <a:pt x="5304" y="2953"/>
                    </a:cubicBezTo>
                    <a:cubicBezTo>
                      <a:pt x="5471" y="1986"/>
                      <a:pt x="5471" y="1018"/>
                      <a:pt x="5338" y="51"/>
                    </a:cubicBezTo>
                    <a:cubicBezTo>
                      <a:pt x="5117" y="17"/>
                      <a:pt x="4895" y="0"/>
                      <a:pt x="4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32" name="Google Shape;1562;p45">
                <a:extLst>
                  <a:ext uri="{FF2B5EF4-FFF2-40B4-BE49-F238E27FC236}">
                    <a16:creationId xmlns:a16="http://schemas.microsoft.com/office/drawing/2014/main" xmlns="" id="{3D58FA7E-B18C-43DF-A571-572F2DE80197}"/>
                  </a:ext>
                </a:extLst>
              </p:cNvPr>
              <p:cNvSpPr/>
              <p:nvPr/>
            </p:nvSpPr>
            <p:spPr>
              <a:xfrm rot="-6896569">
                <a:off x="3414262" y="4610127"/>
                <a:ext cx="193494" cy="229684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9186" extrusionOk="0">
                    <a:moveTo>
                      <a:pt x="3670" y="1"/>
                    </a:moveTo>
                    <a:lnTo>
                      <a:pt x="3670" y="1"/>
                    </a:lnTo>
                    <a:cubicBezTo>
                      <a:pt x="3803" y="968"/>
                      <a:pt x="3803" y="1969"/>
                      <a:pt x="3636" y="2936"/>
                    </a:cubicBezTo>
                    <a:cubicBezTo>
                      <a:pt x="3169" y="5071"/>
                      <a:pt x="1768" y="6772"/>
                      <a:pt x="0" y="7940"/>
                    </a:cubicBezTo>
                    <a:cubicBezTo>
                      <a:pt x="534" y="8473"/>
                      <a:pt x="1235" y="8840"/>
                      <a:pt x="1969" y="9040"/>
                    </a:cubicBezTo>
                    <a:cubicBezTo>
                      <a:pt x="2320" y="9137"/>
                      <a:pt x="2681" y="9186"/>
                      <a:pt x="3041" y="9186"/>
                    </a:cubicBezTo>
                    <a:cubicBezTo>
                      <a:pt x="3670" y="9186"/>
                      <a:pt x="4297" y="9037"/>
                      <a:pt x="4871" y="8740"/>
                    </a:cubicBezTo>
                    <a:cubicBezTo>
                      <a:pt x="6739" y="7639"/>
                      <a:pt x="7739" y="5505"/>
                      <a:pt x="7339" y="3403"/>
                    </a:cubicBezTo>
                    <a:cubicBezTo>
                      <a:pt x="7106" y="2502"/>
                      <a:pt x="6639" y="1668"/>
                      <a:pt x="5938" y="1068"/>
                    </a:cubicBezTo>
                    <a:cubicBezTo>
                      <a:pt x="5304" y="501"/>
                      <a:pt x="4504" y="134"/>
                      <a:pt x="36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33" name="Google Shape;1563;p45">
                <a:extLst>
                  <a:ext uri="{FF2B5EF4-FFF2-40B4-BE49-F238E27FC236}">
                    <a16:creationId xmlns:a16="http://schemas.microsoft.com/office/drawing/2014/main" xmlns="" id="{06CB70EA-F4B7-4054-BF35-7B323DC788E8}"/>
                  </a:ext>
                </a:extLst>
              </p:cNvPr>
              <p:cNvSpPr/>
              <p:nvPr/>
            </p:nvSpPr>
            <p:spPr>
              <a:xfrm rot="-6721491">
                <a:off x="3756553" y="4688426"/>
                <a:ext cx="136797" cy="198946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957" extrusionOk="0">
                    <a:moveTo>
                      <a:pt x="4673" y="0"/>
                    </a:moveTo>
                    <a:cubicBezTo>
                      <a:pt x="4020" y="0"/>
                      <a:pt x="3367" y="144"/>
                      <a:pt x="2770" y="418"/>
                    </a:cubicBezTo>
                    <a:cubicBezTo>
                      <a:pt x="2036" y="651"/>
                      <a:pt x="1369" y="1118"/>
                      <a:pt x="902" y="1752"/>
                    </a:cubicBezTo>
                    <a:cubicBezTo>
                      <a:pt x="268" y="2619"/>
                      <a:pt x="1" y="3687"/>
                      <a:pt x="134" y="4754"/>
                    </a:cubicBezTo>
                    <a:cubicBezTo>
                      <a:pt x="234" y="5988"/>
                      <a:pt x="801" y="7122"/>
                      <a:pt x="1669" y="7956"/>
                    </a:cubicBezTo>
                    <a:cubicBezTo>
                      <a:pt x="3437" y="6789"/>
                      <a:pt x="4838" y="5121"/>
                      <a:pt x="5305" y="2953"/>
                    </a:cubicBezTo>
                    <a:cubicBezTo>
                      <a:pt x="5471" y="1985"/>
                      <a:pt x="5471" y="1018"/>
                      <a:pt x="5338" y="51"/>
                    </a:cubicBezTo>
                    <a:cubicBezTo>
                      <a:pt x="5118" y="17"/>
                      <a:pt x="4895" y="0"/>
                      <a:pt x="4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34" name="Google Shape;1564;p45">
                <a:extLst>
                  <a:ext uri="{FF2B5EF4-FFF2-40B4-BE49-F238E27FC236}">
                    <a16:creationId xmlns:a16="http://schemas.microsoft.com/office/drawing/2014/main" xmlns="" id="{58FA8D1A-F79F-4BB4-8ADB-9CD7D52C6057}"/>
                  </a:ext>
                </a:extLst>
              </p:cNvPr>
              <p:cNvSpPr/>
              <p:nvPr/>
            </p:nvSpPr>
            <p:spPr>
              <a:xfrm rot="-6721491">
                <a:off x="3717266" y="4603229"/>
                <a:ext cx="193496" cy="228850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9153" extrusionOk="0">
                    <a:moveTo>
                      <a:pt x="3703" y="1"/>
                    </a:moveTo>
                    <a:cubicBezTo>
                      <a:pt x="3836" y="968"/>
                      <a:pt x="3803" y="1935"/>
                      <a:pt x="3636" y="2903"/>
                    </a:cubicBezTo>
                    <a:cubicBezTo>
                      <a:pt x="3203" y="5071"/>
                      <a:pt x="1802" y="6739"/>
                      <a:pt x="0" y="7906"/>
                    </a:cubicBezTo>
                    <a:cubicBezTo>
                      <a:pt x="567" y="8440"/>
                      <a:pt x="1235" y="8840"/>
                      <a:pt x="1968" y="9007"/>
                    </a:cubicBezTo>
                    <a:cubicBezTo>
                      <a:pt x="2332" y="9104"/>
                      <a:pt x="2701" y="9153"/>
                      <a:pt x="3065" y="9153"/>
                    </a:cubicBezTo>
                    <a:cubicBezTo>
                      <a:pt x="3704" y="9153"/>
                      <a:pt x="4331" y="9004"/>
                      <a:pt x="4904" y="8707"/>
                    </a:cubicBezTo>
                    <a:cubicBezTo>
                      <a:pt x="6772" y="7639"/>
                      <a:pt x="7739" y="5471"/>
                      <a:pt x="7372" y="3370"/>
                    </a:cubicBezTo>
                    <a:lnTo>
                      <a:pt x="7339" y="3370"/>
                    </a:lnTo>
                    <a:cubicBezTo>
                      <a:pt x="7139" y="2469"/>
                      <a:pt x="6638" y="1635"/>
                      <a:pt x="5938" y="1035"/>
                    </a:cubicBezTo>
                    <a:cubicBezTo>
                      <a:pt x="5304" y="468"/>
                      <a:pt x="4537" y="10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35" name="Google Shape;1565;p45">
                <a:extLst>
                  <a:ext uri="{FF2B5EF4-FFF2-40B4-BE49-F238E27FC236}">
                    <a16:creationId xmlns:a16="http://schemas.microsoft.com/office/drawing/2014/main" xmlns="" id="{DD93DBB4-4048-4D9A-BDB2-24C1F8D9BB7E}"/>
                  </a:ext>
                </a:extLst>
              </p:cNvPr>
              <p:cNvSpPr/>
              <p:nvPr/>
            </p:nvSpPr>
            <p:spPr>
              <a:xfrm>
                <a:off x="3634647" y="4901175"/>
                <a:ext cx="84475" cy="80725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3229" extrusionOk="0">
                    <a:moveTo>
                      <a:pt x="294" y="0"/>
                    </a:moveTo>
                    <a:cubicBezTo>
                      <a:pt x="179" y="0"/>
                      <a:pt x="66" y="68"/>
                      <a:pt x="34" y="210"/>
                    </a:cubicBezTo>
                    <a:cubicBezTo>
                      <a:pt x="1" y="843"/>
                      <a:pt x="1" y="1544"/>
                      <a:pt x="34" y="2178"/>
                    </a:cubicBezTo>
                    <a:cubicBezTo>
                      <a:pt x="95" y="2605"/>
                      <a:pt x="268" y="3228"/>
                      <a:pt x="732" y="3228"/>
                    </a:cubicBezTo>
                    <a:cubicBezTo>
                      <a:pt x="775" y="3228"/>
                      <a:pt x="820" y="3223"/>
                      <a:pt x="868" y="3212"/>
                    </a:cubicBezTo>
                    <a:cubicBezTo>
                      <a:pt x="1168" y="3112"/>
                      <a:pt x="1402" y="2978"/>
                      <a:pt x="1602" y="2778"/>
                    </a:cubicBezTo>
                    <a:cubicBezTo>
                      <a:pt x="1836" y="2611"/>
                      <a:pt x="2036" y="2411"/>
                      <a:pt x="2203" y="2211"/>
                    </a:cubicBezTo>
                    <a:cubicBezTo>
                      <a:pt x="2603" y="1777"/>
                      <a:pt x="2936" y="1310"/>
                      <a:pt x="3237" y="843"/>
                    </a:cubicBezTo>
                    <a:cubicBezTo>
                      <a:pt x="3379" y="630"/>
                      <a:pt x="3218" y="433"/>
                      <a:pt x="3041" y="433"/>
                    </a:cubicBezTo>
                    <a:cubicBezTo>
                      <a:pt x="2969" y="433"/>
                      <a:pt x="2894" y="466"/>
                      <a:pt x="2836" y="543"/>
                    </a:cubicBezTo>
                    <a:cubicBezTo>
                      <a:pt x="2336" y="1277"/>
                      <a:pt x="1836" y="2111"/>
                      <a:pt x="1035" y="2611"/>
                    </a:cubicBezTo>
                    <a:cubicBezTo>
                      <a:pt x="935" y="2661"/>
                      <a:pt x="860" y="2703"/>
                      <a:pt x="802" y="2703"/>
                    </a:cubicBezTo>
                    <a:cubicBezTo>
                      <a:pt x="743" y="2703"/>
                      <a:pt x="701" y="2661"/>
                      <a:pt x="668" y="2545"/>
                    </a:cubicBezTo>
                    <a:cubicBezTo>
                      <a:pt x="601" y="2344"/>
                      <a:pt x="568" y="2111"/>
                      <a:pt x="568" y="1911"/>
                    </a:cubicBezTo>
                    <a:cubicBezTo>
                      <a:pt x="501" y="1344"/>
                      <a:pt x="501" y="810"/>
                      <a:pt x="568" y="243"/>
                    </a:cubicBezTo>
                    <a:cubicBezTo>
                      <a:pt x="550" y="85"/>
                      <a:pt x="421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36" name="Google Shape;1566;p45">
                <a:extLst>
                  <a:ext uri="{FF2B5EF4-FFF2-40B4-BE49-F238E27FC236}">
                    <a16:creationId xmlns:a16="http://schemas.microsoft.com/office/drawing/2014/main" xmlns="" id="{997FF87C-8A82-4A39-A096-1FE8DC305EA3}"/>
                  </a:ext>
                </a:extLst>
              </p:cNvPr>
              <p:cNvSpPr/>
              <p:nvPr/>
            </p:nvSpPr>
            <p:spPr>
              <a:xfrm>
                <a:off x="3436800" y="4906800"/>
                <a:ext cx="137625" cy="88025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3521" extrusionOk="0">
                    <a:moveTo>
                      <a:pt x="2262" y="0"/>
                    </a:moveTo>
                    <a:cubicBezTo>
                      <a:pt x="1811" y="0"/>
                      <a:pt x="1368" y="107"/>
                      <a:pt x="968" y="320"/>
                    </a:cubicBezTo>
                    <a:cubicBezTo>
                      <a:pt x="67" y="921"/>
                      <a:pt x="0" y="2222"/>
                      <a:pt x="801" y="2922"/>
                    </a:cubicBezTo>
                    <a:cubicBezTo>
                      <a:pt x="1268" y="3256"/>
                      <a:pt x="1801" y="3456"/>
                      <a:pt x="2369" y="3489"/>
                    </a:cubicBezTo>
                    <a:cubicBezTo>
                      <a:pt x="2540" y="3509"/>
                      <a:pt x="2712" y="3520"/>
                      <a:pt x="2884" y="3520"/>
                    </a:cubicBezTo>
                    <a:cubicBezTo>
                      <a:pt x="3279" y="3520"/>
                      <a:pt x="3674" y="3462"/>
                      <a:pt x="4070" y="3322"/>
                    </a:cubicBezTo>
                    <a:cubicBezTo>
                      <a:pt x="4503" y="3189"/>
                      <a:pt x="4937" y="2922"/>
                      <a:pt x="5204" y="2522"/>
                    </a:cubicBezTo>
                    <a:cubicBezTo>
                      <a:pt x="5471" y="2122"/>
                      <a:pt x="5504" y="1621"/>
                      <a:pt x="5271" y="1188"/>
                    </a:cubicBezTo>
                    <a:cubicBezTo>
                      <a:pt x="5037" y="687"/>
                      <a:pt x="4603" y="320"/>
                      <a:pt x="4070" y="187"/>
                    </a:cubicBezTo>
                    <a:cubicBezTo>
                      <a:pt x="3736" y="87"/>
                      <a:pt x="3436" y="53"/>
                      <a:pt x="3102" y="53"/>
                    </a:cubicBezTo>
                    <a:cubicBezTo>
                      <a:pt x="2936" y="53"/>
                      <a:pt x="2769" y="20"/>
                      <a:pt x="2602" y="20"/>
                    </a:cubicBezTo>
                    <a:cubicBezTo>
                      <a:pt x="2489" y="7"/>
                      <a:pt x="2375" y="0"/>
                      <a:pt x="22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37" name="Google Shape;1567;p45">
                <a:extLst>
                  <a:ext uri="{FF2B5EF4-FFF2-40B4-BE49-F238E27FC236}">
                    <a16:creationId xmlns:a16="http://schemas.microsoft.com/office/drawing/2014/main" xmlns="" id="{25FBAB92-301E-4229-9B5C-6D02CD7DD7B6}"/>
                  </a:ext>
                </a:extLst>
              </p:cNvPr>
              <p:cNvSpPr/>
              <p:nvPr/>
            </p:nvSpPr>
            <p:spPr>
              <a:xfrm>
                <a:off x="3763700" y="4896775"/>
                <a:ext cx="136775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3549" extrusionOk="0">
                    <a:moveTo>
                      <a:pt x="2262" y="1"/>
                    </a:moveTo>
                    <a:cubicBezTo>
                      <a:pt x="1811" y="1"/>
                      <a:pt x="1368" y="107"/>
                      <a:pt x="968" y="321"/>
                    </a:cubicBezTo>
                    <a:cubicBezTo>
                      <a:pt x="67" y="955"/>
                      <a:pt x="0" y="2222"/>
                      <a:pt x="801" y="2923"/>
                    </a:cubicBezTo>
                    <a:cubicBezTo>
                      <a:pt x="1234" y="3256"/>
                      <a:pt x="1768" y="3457"/>
                      <a:pt x="2335" y="3523"/>
                    </a:cubicBezTo>
                    <a:cubicBezTo>
                      <a:pt x="2482" y="3540"/>
                      <a:pt x="2630" y="3549"/>
                      <a:pt x="2780" y="3549"/>
                    </a:cubicBezTo>
                    <a:cubicBezTo>
                      <a:pt x="3208" y="3549"/>
                      <a:pt x="3641" y="3480"/>
                      <a:pt x="4036" y="3356"/>
                    </a:cubicBezTo>
                    <a:cubicBezTo>
                      <a:pt x="4503" y="3223"/>
                      <a:pt x="4904" y="2923"/>
                      <a:pt x="5204" y="2556"/>
                    </a:cubicBezTo>
                    <a:cubicBezTo>
                      <a:pt x="5437" y="2122"/>
                      <a:pt x="5471" y="1622"/>
                      <a:pt x="5271" y="1188"/>
                    </a:cubicBezTo>
                    <a:cubicBezTo>
                      <a:pt x="5037" y="688"/>
                      <a:pt x="4570" y="321"/>
                      <a:pt x="4036" y="188"/>
                    </a:cubicBezTo>
                    <a:cubicBezTo>
                      <a:pt x="3736" y="87"/>
                      <a:pt x="3403" y="54"/>
                      <a:pt x="3069" y="54"/>
                    </a:cubicBezTo>
                    <a:cubicBezTo>
                      <a:pt x="2902" y="54"/>
                      <a:pt x="2769" y="21"/>
                      <a:pt x="2602" y="21"/>
                    </a:cubicBezTo>
                    <a:cubicBezTo>
                      <a:pt x="2489" y="7"/>
                      <a:pt x="2375" y="1"/>
                      <a:pt x="22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325</Words>
  <Application>Microsoft Office PowerPoint</Application>
  <PresentationFormat>On-screen Show (16:9)</PresentationFormat>
  <Paragraphs>78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Lilita One</vt:lpstr>
      <vt:lpstr>Roboto Condensed</vt:lpstr>
      <vt:lpstr>Poppins</vt:lpstr>
      <vt:lpstr>Adobe Hebrew</vt:lpstr>
      <vt:lpstr>Patrick Hand SC</vt:lpstr>
      <vt:lpstr>Patrick Hand</vt:lpstr>
      <vt:lpstr>Language Arts Development for Pre-K by Slidesgo</vt:lpstr>
      <vt:lpstr>English Language Grammar Rules by Slidesgo</vt:lpstr>
      <vt:lpstr>GIÁO ÁN LÀM QUEN VĂN HỌC  ĐỀ TÀI: ĐỒNG GIAO “TRỜI MƯA TRỜI GIÓ” </vt:lpstr>
      <vt:lpstr>  MỤC ĐÍCH VÀ  YÊU CẦU </vt:lpstr>
      <vt:lpstr>1. MỤC ĐÍCH VÀ YÊU CẦU</vt:lpstr>
      <vt:lpstr>2. CHUẨN BỊ</vt:lpstr>
      <vt:lpstr>3. GÂY HỨNG THÚ</vt:lpstr>
      <vt:lpstr>PowerPoint Presentation</vt:lpstr>
      <vt:lpstr>4. NỘI DUNG CHÍNH</vt:lpstr>
      <vt:lpstr>PowerPoint Presentation</vt:lpstr>
      <vt:lpstr>TẠM BIỆT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TÔ CHỮ: U;Ư</dc:title>
  <dc:creator>Admin</dc:creator>
  <cp:lastModifiedBy>saocodon</cp:lastModifiedBy>
  <cp:revision>39</cp:revision>
  <dcterms:modified xsi:type="dcterms:W3CDTF">2025-04-04T03:13:05Z</dcterms:modified>
</cp:coreProperties>
</file>