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61" r:id="rId4"/>
    <p:sldId id="257" r:id="rId5"/>
    <p:sldId id="262" r:id="rId6"/>
    <p:sldId id="263" r:id="rId7"/>
    <p:sldId id="264" r:id="rId8"/>
    <p:sldId id="265" r:id="rId9"/>
    <p:sldId id="266" r:id="rId10"/>
    <p:sldId id="268" r:id="rId11"/>
    <p:sldId id="269" r:id="rId12"/>
    <p:sldId id="270" r:id="rId13"/>
    <p:sldId id="271" r:id="rId14"/>
    <p:sldId id="272" r:id="rId15"/>
    <p:sldId id="273" r:id="rId16"/>
    <p:sldId id="274" r:id="rId17"/>
    <p:sldId id="275" r:id="rId18"/>
    <p:sldId id="276" r:id="rId19"/>
    <p:sldId id="277" r:id="rId20"/>
    <p:sldId id="278" r:id="rId21"/>
    <p:sldId id="279" r:id="rId22"/>
    <p:sldId id="280" r:id="rId23"/>
    <p:sldId id="281" r:id="rId24"/>
    <p:sldId id="282" r:id="rId25"/>
    <p:sldId id="283" r:id="rId26"/>
    <p:sldId id="284" r:id="rId27"/>
    <p:sldId id="285" r:id="rId28"/>
    <p:sldId id="286" r:id="rId29"/>
    <p:sldId id="287" r:id="rId3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2" d="100"/>
          <a:sy n="72" d="100"/>
        </p:scale>
        <p:origin x="-1020" y="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AE766B-933E-4DDD-9091-BF5426492B0C}" type="datetimeFigureOut">
              <a:rPr lang="en-US" smtClean="0"/>
              <a:t>4/4/2025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1C475D-F7D7-4CF7-A1E9-DF1CDA6202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10066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AE766B-933E-4DDD-9091-BF5426492B0C}" type="datetimeFigureOut">
              <a:rPr lang="en-US" smtClean="0"/>
              <a:t>4/4/2025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1C475D-F7D7-4CF7-A1E9-DF1CDA6202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20406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AE766B-933E-4DDD-9091-BF5426492B0C}" type="datetimeFigureOut">
              <a:rPr lang="en-US" smtClean="0"/>
              <a:t>4/4/2025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1C475D-F7D7-4CF7-A1E9-DF1CDA6202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19561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AE766B-933E-4DDD-9091-BF5426492B0C}" type="datetimeFigureOut">
              <a:rPr lang="en-US" smtClean="0"/>
              <a:t>4/4/2025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1C475D-F7D7-4CF7-A1E9-DF1CDA6202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12177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AE766B-933E-4DDD-9091-BF5426492B0C}" type="datetimeFigureOut">
              <a:rPr lang="en-US" smtClean="0"/>
              <a:t>4/4/2025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1C475D-F7D7-4CF7-A1E9-DF1CDA6202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16190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AE766B-933E-4DDD-9091-BF5426492B0C}" type="datetimeFigureOut">
              <a:rPr lang="en-US" smtClean="0"/>
              <a:t>4/4/2025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1C475D-F7D7-4CF7-A1E9-DF1CDA6202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02908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AE766B-933E-4DDD-9091-BF5426492B0C}" type="datetimeFigureOut">
              <a:rPr lang="en-US" smtClean="0"/>
              <a:t>4/4/2025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1C475D-F7D7-4CF7-A1E9-DF1CDA6202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46696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AE766B-933E-4DDD-9091-BF5426492B0C}" type="datetimeFigureOut">
              <a:rPr lang="en-US" smtClean="0"/>
              <a:t>4/4/2025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1C475D-F7D7-4CF7-A1E9-DF1CDA6202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7355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AE766B-933E-4DDD-9091-BF5426492B0C}" type="datetimeFigureOut">
              <a:rPr lang="en-US" smtClean="0"/>
              <a:t>4/4/2025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1C475D-F7D7-4CF7-A1E9-DF1CDA6202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62887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AE766B-933E-4DDD-9091-BF5426492B0C}" type="datetimeFigureOut">
              <a:rPr lang="en-US" smtClean="0"/>
              <a:t>4/4/2025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1C475D-F7D7-4CF7-A1E9-DF1CDA6202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63959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AE766B-933E-4DDD-9091-BF5426492B0C}" type="datetimeFigureOut">
              <a:rPr lang="en-US" smtClean="0"/>
              <a:t>4/4/2025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1C475D-F7D7-4CF7-A1E9-DF1CDA6202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29877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AE766B-933E-4DDD-9091-BF5426492B0C}" type="datetimeFigureOut">
              <a:rPr lang="en-US" smtClean="0"/>
              <a:t>4/4/2025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1C475D-F7D7-4CF7-A1E9-DF1CDA6202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36196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gif"/><Relationship Id="rId3" Type="http://schemas.openxmlformats.org/officeDocument/2006/relationships/image" Target="../media/image3.gif"/><Relationship Id="rId7" Type="http://schemas.openxmlformats.org/officeDocument/2006/relationships/image" Target="../media/image16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9.jpeg"/><Relationship Id="rId5" Type="http://schemas.openxmlformats.org/officeDocument/2006/relationships/image" Target="../media/image17.jpeg"/><Relationship Id="rId4" Type="http://schemas.openxmlformats.org/officeDocument/2006/relationships/image" Target="../media/image18.jpe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gif"/><Relationship Id="rId3" Type="http://schemas.openxmlformats.org/officeDocument/2006/relationships/image" Target="../media/image3.gif"/><Relationship Id="rId7" Type="http://schemas.openxmlformats.org/officeDocument/2006/relationships/image" Target="../media/image16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9.jpeg"/><Relationship Id="rId5" Type="http://schemas.openxmlformats.org/officeDocument/2006/relationships/image" Target="../media/image17.jpeg"/><Relationship Id="rId4" Type="http://schemas.openxmlformats.org/officeDocument/2006/relationships/image" Target="../media/image18.jpeg"/><Relationship Id="rId9" Type="http://schemas.openxmlformats.org/officeDocument/2006/relationships/image" Target="../media/image21.jpe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jpeg"/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gif"/><Relationship Id="rId3" Type="http://schemas.openxmlformats.org/officeDocument/2006/relationships/image" Target="../media/image3.gif"/><Relationship Id="rId7" Type="http://schemas.openxmlformats.org/officeDocument/2006/relationships/image" Target="../media/image16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9.jpeg"/><Relationship Id="rId5" Type="http://schemas.openxmlformats.org/officeDocument/2006/relationships/image" Target="../media/image17.jpeg"/><Relationship Id="rId4" Type="http://schemas.openxmlformats.org/officeDocument/2006/relationships/image" Target="../media/image18.jpe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9.jpeg"/><Relationship Id="rId5" Type="http://schemas.openxmlformats.org/officeDocument/2006/relationships/image" Target="../media/image18.jpeg"/><Relationship Id="rId4" Type="http://schemas.openxmlformats.org/officeDocument/2006/relationships/image" Target="../media/image17.jpe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6.jpeg"/><Relationship Id="rId5" Type="http://schemas.openxmlformats.org/officeDocument/2006/relationships/image" Target="../media/image19.jpeg"/><Relationship Id="rId4" Type="http://schemas.openxmlformats.org/officeDocument/2006/relationships/image" Target="../media/image17.jpeg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7" Type="http://schemas.openxmlformats.org/officeDocument/2006/relationships/image" Target="../media/image24.png"/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9.jpeg"/><Relationship Id="rId5" Type="http://schemas.openxmlformats.org/officeDocument/2006/relationships/image" Target="../media/image18.jpeg"/><Relationship Id="rId4" Type="http://schemas.openxmlformats.org/officeDocument/2006/relationships/image" Target="../media/image17.jpeg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9.jpeg"/><Relationship Id="rId4" Type="http://schemas.openxmlformats.org/officeDocument/2006/relationships/image" Target="../media/image18.jpeg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image" Target="../media/image25.jpeg"/><Relationship Id="rId7" Type="http://schemas.openxmlformats.org/officeDocument/2006/relationships/image" Target="../media/image16.jpeg"/><Relationship Id="rId2" Type="http://schemas.openxmlformats.org/officeDocument/2006/relationships/slideLayout" Target="../slideLayouts/slideLayout7.xml"/><Relationship Id="rId1" Type="http://schemas.openxmlformats.org/officeDocument/2006/relationships/audio" Target="file:///C:\Documents%20and%20Settings\Office\Desktop\Gi&#7885;t%20n&#432;&#7899;c%20t&#253;%20x&#237;u%20S&#7917;a\143962.mp3" TargetMode="External"/><Relationship Id="rId6" Type="http://schemas.openxmlformats.org/officeDocument/2006/relationships/image" Target="../media/image28.jpeg"/><Relationship Id="rId5" Type="http://schemas.openxmlformats.org/officeDocument/2006/relationships/image" Target="../media/image27.jpeg"/><Relationship Id="rId4" Type="http://schemas.openxmlformats.org/officeDocument/2006/relationships/image" Target="../media/image26.jpeg"/></Relationships>
</file>

<file path=ppt/slides/_rels/slide29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image" Target="../media/image25.jpeg"/><Relationship Id="rId7" Type="http://schemas.openxmlformats.org/officeDocument/2006/relationships/image" Target="../media/image16.jpeg"/><Relationship Id="rId2" Type="http://schemas.openxmlformats.org/officeDocument/2006/relationships/slideLayout" Target="../slideLayouts/slideLayout7.xml"/><Relationship Id="rId1" Type="http://schemas.openxmlformats.org/officeDocument/2006/relationships/audio" Target="file:///C:\Documents%20and%20Settings\Office\Desktop\Gi&#7885;t%20n&#432;&#7899;c%20t&#253;%20x&#237;u%20S&#7917;a\rain-01.mp3" TargetMode="External"/><Relationship Id="rId6" Type="http://schemas.openxmlformats.org/officeDocument/2006/relationships/image" Target="../media/image28.jpeg"/><Relationship Id="rId5" Type="http://schemas.openxmlformats.org/officeDocument/2006/relationships/image" Target="../media/image27.jpeg"/><Relationship Id="rId4" Type="http://schemas.openxmlformats.org/officeDocument/2006/relationships/image" Target="../media/image26.jpeg"/><Relationship Id="rId9" Type="http://schemas.openxmlformats.org/officeDocument/2006/relationships/image" Target="../media/image5.gi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Layout" Target="../slideLayouts/slideLayout1.xml"/><Relationship Id="rId1" Type="http://schemas.openxmlformats.org/officeDocument/2006/relationships/audio" Target="file:///C:\Documents%20and%20Settings\Office\Desktop\Gi&#7885;t%20n&#432;&#7899;c%20t&#253;%20x&#237;u%20S&#7917;a\Tieng%20song%20bien%20-%20dang%20cap%20nhat%20%5bNCT%2026634140508796093750%5d.mp3" TargetMode="External"/><Relationship Id="rId6" Type="http://schemas.openxmlformats.org/officeDocument/2006/relationships/image" Target="../media/image5.gif"/><Relationship Id="rId5" Type="http://schemas.openxmlformats.org/officeDocument/2006/relationships/image" Target="../media/image4.png"/><Relationship Id="rId4" Type="http://schemas.openxmlformats.org/officeDocument/2006/relationships/image" Target="../media/image3.gi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13" Type="http://schemas.openxmlformats.org/officeDocument/2006/relationships/image" Target="../media/image15.png"/><Relationship Id="rId3" Type="http://schemas.openxmlformats.org/officeDocument/2006/relationships/image" Target="../media/image6.gif"/><Relationship Id="rId7" Type="http://schemas.openxmlformats.org/officeDocument/2006/relationships/slide" Target="slide13.xml"/><Relationship Id="rId12" Type="http://schemas.openxmlformats.org/officeDocument/2006/relationships/image" Target="../media/image14.png"/><Relationship Id="rId17" Type="http://schemas.openxmlformats.org/officeDocument/2006/relationships/image" Target="../media/image19.jpeg"/><Relationship Id="rId2" Type="http://schemas.openxmlformats.org/officeDocument/2006/relationships/image" Target="../media/image2.jpeg"/><Relationship Id="rId16" Type="http://schemas.openxmlformats.org/officeDocument/2006/relationships/image" Target="../media/image18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png"/><Relationship Id="rId11" Type="http://schemas.openxmlformats.org/officeDocument/2006/relationships/image" Target="../media/image13.png"/><Relationship Id="rId5" Type="http://schemas.openxmlformats.org/officeDocument/2006/relationships/image" Target="../media/image8.png"/><Relationship Id="rId15" Type="http://schemas.openxmlformats.org/officeDocument/2006/relationships/image" Target="../media/image17.jpeg"/><Relationship Id="rId10" Type="http://schemas.openxmlformats.org/officeDocument/2006/relationships/image" Target="../media/image12.wmf"/><Relationship Id="rId4" Type="http://schemas.openxmlformats.org/officeDocument/2006/relationships/image" Target="../media/image7.gif"/><Relationship Id="rId9" Type="http://schemas.openxmlformats.org/officeDocument/2006/relationships/image" Target="../media/image11.png"/><Relationship Id="rId14" Type="http://schemas.openxmlformats.org/officeDocument/2006/relationships/image" Target="../media/image16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jpeg"/><Relationship Id="rId3" Type="http://schemas.openxmlformats.org/officeDocument/2006/relationships/image" Target="../media/image8.png"/><Relationship Id="rId7" Type="http://schemas.openxmlformats.org/officeDocument/2006/relationships/image" Target="../media/image18.jpeg"/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7.jpeg"/><Relationship Id="rId5" Type="http://schemas.openxmlformats.org/officeDocument/2006/relationships/image" Target="../media/image16.jpeg"/><Relationship Id="rId4" Type="http://schemas.openxmlformats.org/officeDocument/2006/relationships/image" Target="../media/image5.gif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52400" y="0"/>
            <a:ext cx="92964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1403350" y="3573463"/>
            <a:ext cx="6192838" cy="884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2"/>
                </a:solidFill>
                <a:latin typeface="Franklin Gothic Book" pitchFamily="34" charset="0"/>
              </a:defRPr>
            </a:lvl1pPr>
            <a:lvl2pPr>
              <a:defRPr sz="2800">
                <a:solidFill>
                  <a:schemeClr val="tx2"/>
                </a:solidFill>
                <a:latin typeface="Franklin Gothic Book" pitchFamily="34" charset="0"/>
              </a:defRPr>
            </a:lvl2pPr>
            <a:lvl3pPr>
              <a:defRPr sz="2400">
                <a:solidFill>
                  <a:schemeClr val="tx2"/>
                </a:solidFill>
                <a:latin typeface="Franklin Gothic Book" pitchFamily="34" charset="0"/>
              </a:defRPr>
            </a:lvl3pPr>
            <a:lvl4pPr>
              <a:defRPr sz="2000">
                <a:solidFill>
                  <a:schemeClr val="tx2"/>
                </a:solidFill>
                <a:latin typeface="Franklin Gothic Book" pitchFamily="34" charset="0"/>
              </a:defRPr>
            </a:lvl4pPr>
            <a:lvl5pPr>
              <a:defRPr sz="2000">
                <a:solidFill>
                  <a:schemeClr val="tx2"/>
                </a:solidFill>
                <a:latin typeface="Franklin Gothic Book" pitchFamily="34" charset="0"/>
              </a:defRPr>
            </a:lvl5pPr>
            <a:lvl6pPr eaLnBrk="0" fontAlgn="base" hangingPunct="0">
              <a:spcAft>
                <a:spcPct val="0"/>
              </a:spcAft>
              <a:buFont typeface="Wingdings 2" pitchFamily="18" charset="2"/>
              <a:buChar char=""/>
              <a:defRPr sz="2000">
                <a:solidFill>
                  <a:schemeClr val="tx2"/>
                </a:solidFill>
                <a:latin typeface="Franklin Gothic Book" pitchFamily="34" charset="0"/>
              </a:defRPr>
            </a:lvl6pPr>
            <a:lvl7pPr eaLnBrk="0" fontAlgn="base" hangingPunct="0">
              <a:spcAft>
                <a:spcPct val="0"/>
              </a:spcAft>
              <a:buFont typeface="Wingdings 2" pitchFamily="18" charset="2"/>
              <a:buChar char=""/>
              <a:defRPr sz="2000">
                <a:solidFill>
                  <a:schemeClr val="tx2"/>
                </a:solidFill>
                <a:latin typeface="Franklin Gothic Book" pitchFamily="34" charset="0"/>
              </a:defRPr>
            </a:lvl7pPr>
            <a:lvl8pPr eaLnBrk="0" fontAlgn="base" hangingPunct="0">
              <a:spcAft>
                <a:spcPct val="0"/>
              </a:spcAft>
              <a:buFont typeface="Wingdings 2" pitchFamily="18" charset="2"/>
              <a:buChar char=""/>
              <a:defRPr sz="2000">
                <a:solidFill>
                  <a:schemeClr val="tx2"/>
                </a:solidFill>
                <a:latin typeface="Franklin Gothic Book" pitchFamily="34" charset="0"/>
              </a:defRPr>
            </a:lvl8pPr>
            <a:lvl9pPr eaLnBrk="0" fontAlgn="base" hangingPunct="0">
              <a:spcAft>
                <a:spcPct val="0"/>
              </a:spcAft>
              <a:buFont typeface="Wingdings 2" pitchFamily="18" charset="2"/>
              <a:buChar char=""/>
              <a:defRPr sz="2000">
                <a:solidFill>
                  <a:schemeClr val="tx2"/>
                </a:solidFill>
                <a:latin typeface="Franklin Gothic Book" pitchFamily="34" charset="0"/>
              </a:defRPr>
            </a:lvl9pPr>
          </a:lstStyle>
          <a:p>
            <a:pPr algn="ctr" eaLnBrk="1" hangingPunct="1"/>
            <a:endParaRPr lang="en-US" altLang="en-US" sz="2400" b="1">
              <a:solidFill>
                <a:srgbClr val="9900CC"/>
              </a:solidFill>
              <a:latin typeface="Arial Unicode MS" pitchFamily="34" charset="-128"/>
            </a:endParaRPr>
          </a:p>
          <a:p>
            <a:pPr algn="ctr" eaLnBrk="1" hangingPunct="1"/>
            <a:endParaRPr lang="vi-VN" altLang="en-US" sz="280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6" name="WordArt 28"/>
          <p:cNvSpPr>
            <a:spLocks noChangeArrowheads="1" noChangeShapeType="1" noTextEdit="1"/>
          </p:cNvSpPr>
          <p:nvPr/>
        </p:nvSpPr>
        <p:spPr bwMode="auto">
          <a:xfrm>
            <a:off x="2000250" y="2287588"/>
            <a:ext cx="5943600" cy="1285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eaLnBrk="1" hangingPunct="1">
              <a:defRPr/>
            </a:pPr>
            <a:r>
              <a:rPr lang="en-US" sz="59500" b="1" kern="10" dirty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9500" b="1" kern="10" dirty="0" err="1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latin typeface="Times New Roman" panose="02020603050405020304" pitchFamily="18" charset="0"/>
                <a:cs typeface="Times New Roman" panose="02020603050405020304" pitchFamily="18" charset="0"/>
              </a:rPr>
              <a:t>Lĩnh</a:t>
            </a:r>
            <a:r>
              <a:rPr lang="en-US" sz="59500" b="1" kern="10" dirty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9500" b="1" kern="10" dirty="0" err="1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latin typeface="Times New Roman" panose="02020603050405020304" pitchFamily="18" charset="0"/>
                <a:cs typeface="Times New Roman" panose="02020603050405020304" pitchFamily="18" charset="0"/>
              </a:rPr>
              <a:t>vực</a:t>
            </a:r>
            <a:r>
              <a:rPr lang="en-US" sz="59500" b="1" kern="10" dirty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9500" b="1" kern="10" dirty="0" err="1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latin typeface="Times New Roman" panose="02020603050405020304" pitchFamily="18" charset="0"/>
                <a:cs typeface="Times New Roman" panose="02020603050405020304" pitchFamily="18" charset="0"/>
              </a:rPr>
              <a:t>phát</a:t>
            </a:r>
            <a:r>
              <a:rPr lang="en-US" sz="59500" b="1" kern="10" dirty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9500" b="1" kern="10" dirty="0" err="1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latin typeface="Times New Roman" panose="02020603050405020304" pitchFamily="18" charset="0"/>
                <a:cs typeface="Times New Roman" panose="02020603050405020304" pitchFamily="18" charset="0"/>
              </a:rPr>
              <a:t>triển</a:t>
            </a:r>
            <a:r>
              <a:rPr lang="en-US" sz="59500" b="1" kern="10" dirty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9500" b="1" kern="10" dirty="0" err="1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latin typeface="Times New Roman" panose="02020603050405020304" pitchFamily="18" charset="0"/>
                <a:cs typeface="Times New Roman" panose="02020603050405020304" pitchFamily="18" charset="0"/>
              </a:rPr>
              <a:t>ngôn</a:t>
            </a:r>
            <a:r>
              <a:rPr lang="en-US" sz="59500" b="1" kern="10" dirty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9500" b="1" kern="10" dirty="0" err="1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latin typeface="Times New Roman" panose="02020603050405020304" pitchFamily="18" charset="0"/>
                <a:cs typeface="Times New Roman" panose="02020603050405020304" pitchFamily="18" charset="0"/>
              </a:rPr>
              <a:t>ngữ</a:t>
            </a:r>
            <a:endParaRPr lang="en-US" sz="59500" b="1" kern="10" dirty="0">
              <a:ln w="9525">
                <a:solidFill>
                  <a:srgbClr val="0000FF"/>
                </a:solidFill>
                <a:round/>
                <a:headEnd/>
                <a:tailEnd/>
              </a:ln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>
              <a:defRPr/>
            </a:pPr>
            <a:endParaRPr lang="en-US" sz="59500" b="1" kern="10" dirty="0">
              <a:ln w="9525">
                <a:solidFill>
                  <a:srgbClr val="0000FF"/>
                </a:solidFill>
                <a:round/>
                <a:headEnd/>
                <a:tailEnd/>
              </a:ln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 Box 29"/>
          <p:cNvSpPr txBox="1">
            <a:spLocks noChangeArrowheads="1"/>
          </p:cNvSpPr>
          <p:nvPr/>
        </p:nvSpPr>
        <p:spPr bwMode="auto">
          <a:xfrm>
            <a:off x="1524000" y="3429000"/>
            <a:ext cx="6324600" cy="944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2"/>
                </a:solidFill>
                <a:latin typeface="Franklin Gothic Book" pitchFamily="34" charset="0"/>
              </a:defRPr>
            </a:lvl1pPr>
            <a:lvl2pPr>
              <a:defRPr sz="2800">
                <a:solidFill>
                  <a:schemeClr val="tx2"/>
                </a:solidFill>
                <a:latin typeface="Franklin Gothic Book" pitchFamily="34" charset="0"/>
              </a:defRPr>
            </a:lvl2pPr>
            <a:lvl3pPr>
              <a:defRPr sz="2400">
                <a:solidFill>
                  <a:schemeClr val="tx2"/>
                </a:solidFill>
                <a:latin typeface="Franklin Gothic Book" pitchFamily="34" charset="0"/>
              </a:defRPr>
            </a:lvl3pPr>
            <a:lvl4pPr>
              <a:defRPr sz="2000">
                <a:solidFill>
                  <a:schemeClr val="tx2"/>
                </a:solidFill>
                <a:latin typeface="Franklin Gothic Book" pitchFamily="34" charset="0"/>
              </a:defRPr>
            </a:lvl4pPr>
            <a:lvl5pPr>
              <a:defRPr sz="2000">
                <a:solidFill>
                  <a:schemeClr val="tx2"/>
                </a:solidFill>
                <a:latin typeface="Franklin Gothic Book" pitchFamily="34" charset="0"/>
              </a:defRPr>
            </a:lvl5pPr>
            <a:lvl6pPr eaLnBrk="0" fontAlgn="base" hangingPunct="0">
              <a:spcAft>
                <a:spcPct val="0"/>
              </a:spcAft>
              <a:buFont typeface="Wingdings 2" pitchFamily="18" charset="2"/>
              <a:buChar char=""/>
              <a:defRPr sz="2000">
                <a:solidFill>
                  <a:schemeClr val="tx2"/>
                </a:solidFill>
                <a:latin typeface="Franklin Gothic Book" pitchFamily="34" charset="0"/>
              </a:defRPr>
            </a:lvl6pPr>
            <a:lvl7pPr eaLnBrk="0" fontAlgn="base" hangingPunct="0">
              <a:spcAft>
                <a:spcPct val="0"/>
              </a:spcAft>
              <a:buFont typeface="Wingdings 2" pitchFamily="18" charset="2"/>
              <a:buChar char=""/>
              <a:defRPr sz="2000">
                <a:solidFill>
                  <a:schemeClr val="tx2"/>
                </a:solidFill>
                <a:latin typeface="Franklin Gothic Book" pitchFamily="34" charset="0"/>
              </a:defRPr>
            </a:lvl7pPr>
            <a:lvl8pPr eaLnBrk="0" fontAlgn="base" hangingPunct="0">
              <a:spcAft>
                <a:spcPct val="0"/>
              </a:spcAft>
              <a:buFont typeface="Wingdings 2" pitchFamily="18" charset="2"/>
              <a:buChar char=""/>
              <a:defRPr sz="2000">
                <a:solidFill>
                  <a:schemeClr val="tx2"/>
                </a:solidFill>
                <a:latin typeface="Franklin Gothic Book" pitchFamily="34" charset="0"/>
              </a:defRPr>
            </a:lvl8pPr>
            <a:lvl9pPr eaLnBrk="0" fontAlgn="base" hangingPunct="0">
              <a:spcAft>
                <a:spcPct val="0"/>
              </a:spcAft>
              <a:buFont typeface="Wingdings 2" pitchFamily="18" charset="2"/>
              <a:buChar char=""/>
              <a:defRPr sz="2000">
                <a:solidFill>
                  <a:schemeClr val="tx2"/>
                </a:solidFill>
                <a:latin typeface="Franklin Gothic Book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altLang="en-US" sz="2000" b="1">
              <a:solidFill>
                <a:srgbClr val="0000FF"/>
              </a:solidFill>
              <a:latin typeface="Times New Roman" pitchFamily="18" charset="0"/>
            </a:endParaRPr>
          </a:p>
          <a:p>
            <a:pPr eaLnBrk="1" hangingPunct="1">
              <a:spcBef>
                <a:spcPct val="50000"/>
              </a:spcBef>
            </a:pPr>
            <a:endParaRPr lang="en-US" altLang="en-US" sz="2400" b="1">
              <a:solidFill>
                <a:srgbClr val="0000FF"/>
              </a:solidFill>
              <a:latin typeface=".VnTime" pitchFamily="34" charset="0"/>
            </a:endParaRPr>
          </a:p>
        </p:txBody>
      </p:sp>
      <p:sp>
        <p:nvSpPr>
          <p:cNvPr id="8" name="Text Box 30"/>
          <p:cNvSpPr txBox="1">
            <a:spLocks noChangeArrowheads="1"/>
          </p:cNvSpPr>
          <p:nvPr/>
        </p:nvSpPr>
        <p:spPr bwMode="auto">
          <a:xfrm>
            <a:off x="1619250" y="3571875"/>
            <a:ext cx="63246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2"/>
                </a:solidFill>
                <a:latin typeface="Franklin Gothic Book" pitchFamily="34" charset="0"/>
              </a:defRPr>
            </a:lvl1pPr>
            <a:lvl2pPr>
              <a:defRPr sz="2800">
                <a:solidFill>
                  <a:schemeClr val="tx2"/>
                </a:solidFill>
                <a:latin typeface="Franklin Gothic Book" pitchFamily="34" charset="0"/>
              </a:defRPr>
            </a:lvl2pPr>
            <a:lvl3pPr>
              <a:defRPr sz="2400">
                <a:solidFill>
                  <a:schemeClr val="tx2"/>
                </a:solidFill>
                <a:latin typeface="Franklin Gothic Book" pitchFamily="34" charset="0"/>
              </a:defRPr>
            </a:lvl3pPr>
            <a:lvl4pPr>
              <a:defRPr sz="2000">
                <a:solidFill>
                  <a:schemeClr val="tx2"/>
                </a:solidFill>
                <a:latin typeface="Franklin Gothic Book" pitchFamily="34" charset="0"/>
              </a:defRPr>
            </a:lvl4pPr>
            <a:lvl5pPr>
              <a:defRPr sz="2000">
                <a:solidFill>
                  <a:schemeClr val="tx2"/>
                </a:solidFill>
                <a:latin typeface="Franklin Gothic Book" pitchFamily="34" charset="0"/>
              </a:defRPr>
            </a:lvl5pPr>
            <a:lvl6pPr eaLnBrk="0" fontAlgn="base" hangingPunct="0">
              <a:spcAft>
                <a:spcPct val="0"/>
              </a:spcAft>
              <a:buFont typeface="Wingdings 2" pitchFamily="18" charset="2"/>
              <a:buChar char=""/>
              <a:defRPr sz="2000">
                <a:solidFill>
                  <a:schemeClr val="tx2"/>
                </a:solidFill>
                <a:latin typeface="Franklin Gothic Book" pitchFamily="34" charset="0"/>
              </a:defRPr>
            </a:lvl6pPr>
            <a:lvl7pPr eaLnBrk="0" fontAlgn="base" hangingPunct="0">
              <a:spcAft>
                <a:spcPct val="0"/>
              </a:spcAft>
              <a:buFont typeface="Wingdings 2" pitchFamily="18" charset="2"/>
              <a:buChar char=""/>
              <a:defRPr sz="2000">
                <a:solidFill>
                  <a:schemeClr val="tx2"/>
                </a:solidFill>
                <a:latin typeface="Franklin Gothic Book" pitchFamily="34" charset="0"/>
              </a:defRPr>
            </a:lvl7pPr>
            <a:lvl8pPr eaLnBrk="0" fontAlgn="base" hangingPunct="0">
              <a:spcAft>
                <a:spcPct val="0"/>
              </a:spcAft>
              <a:buFont typeface="Wingdings 2" pitchFamily="18" charset="2"/>
              <a:buChar char=""/>
              <a:defRPr sz="2000">
                <a:solidFill>
                  <a:schemeClr val="tx2"/>
                </a:solidFill>
                <a:latin typeface="Franklin Gothic Book" pitchFamily="34" charset="0"/>
              </a:defRPr>
            </a:lvl8pPr>
            <a:lvl9pPr eaLnBrk="0" fontAlgn="base" hangingPunct="0">
              <a:spcAft>
                <a:spcPct val="0"/>
              </a:spcAft>
              <a:buFont typeface="Wingdings 2" pitchFamily="18" charset="2"/>
              <a:buChar char=""/>
              <a:defRPr sz="2000">
                <a:solidFill>
                  <a:schemeClr val="tx2"/>
                </a:solidFill>
                <a:latin typeface="Franklin Gothic Book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altLang="en-US" sz="2400" b="1">
              <a:solidFill>
                <a:srgbClr val="0000FF"/>
              </a:solidFill>
              <a:latin typeface=".VnArabia" pitchFamily="34" charset="0"/>
            </a:endParaRPr>
          </a:p>
        </p:txBody>
      </p:sp>
      <p:sp>
        <p:nvSpPr>
          <p:cNvPr id="9" name="WordArt 31"/>
          <p:cNvSpPr>
            <a:spLocks noChangeArrowheads="1" noChangeShapeType="1" noTextEdit="1"/>
          </p:cNvSpPr>
          <p:nvPr/>
        </p:nvSpPr>
        <p:spPr bwMode="auto">
          <a:xfrm>
            <a:off x="1752600" y="990600"/>
            <a:ext cx="5495925" cy="685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endParaRPr lang="en-US" sz="2400" kern="10">
              <a:ln w="9525">
                <a:solidFill>
                  <a:srgbClr val="FF0000"/>
                </a:solidFill>
                <a:round/>
                <a:headEnd/>
                <a:tailEnd/>
              </a:ln>
              <a:solidFill>
                <a:srgbClr val="FF0000">
                  <a:alpha val="98822"/>
                </a:srgbClr>
              </a:solidFill>
              <a:effectLst>
                <a:outerShdw dist="35921" dir="2700000" algn="ctr" rotWithShape="0">
                  <a:srgbClr val="C0C0C0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10" name="Text Box 32"/>
          <p:cNvSpPr txBox="1">
            <a:spLocks noChangeArrowheads="1"/>
          </p:cNvSpPr>
          <p:nvPr/>
        </p:nvSpPr>
        <p:spPr bwMode="auto">
          <a:xfrm>
            <a:off x="1752600" y="3124200"/>
            <a:ext cx="6826250" cy="3046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2"/>
                </a:solidFill>
                <a:latin typeface="Franklin Gothic Book" pitchFamily="34" charset="0"/>
              </a:defRPr>
            </a:lvl1pPr>
            <a:lvl2pPr>
              <a:defRPr sz="2800">
                <a:solidFill>
                  <a:schemeClr val="tx2"/>
                </a:solidFill>
                <a:latin typeface="Franklin Gothic Book" pitchFamily="34" charset="0"/>
              </a:defRPr>
            </a:lvl2pPr>
            <a:lvl3pPr>
              <a:defRPr sz="2400">
                <a:solidFill>
                  <a:schemeClr val="tx2"/>
                </a:solidFill>
                <a:latin typeface="Franklin Gothic Book" pitchFamily="34" charset="0"/>
              </a:defRPr>
            </a:lvl3pPr>
            <a:lvl4pPr>
              <a:defRPr sz="2000">
                <a:solidFill>
                  <a:schemeClr val="tx2"/>
                </a:solidFill>
                <a:latin typeface="Franklin Gothic Book" pitchFamily="34" charset="0"/>
              </a:defRPr>
            </a:lvl4pPr>
            <a:lvl5pPr>
              <a:defRPr sz="2000">
                <a:solidFill>
                  <a:schemeClr val="tx2"/>
                </a:solidFill>
                <a:latin typeface="Franklin Gothic Book" pitchFamily="34" charset="0"/>
              </a:defRPr>
            </a:lvl5pPr>
            <a:lvl6pPr eaLnBrk="0" fontAlgn="base" hangingPunct="0">
              <a:spcAft>
                <a:spcPct val="0"/>
              </a:spcAft>
              <a:buFont typeface="Wingdings 2" pitchFamily="18" charset="2"/>
              <a:buChar char=""/>
              <a:defRPr sz="2000">
                <a:solidFill>
                  <a:schemeClr val="tx2"/>
                </a:solidFill>
                <a:latin typeface="Franklin Gothic Book" pitchFamily="34" charset="0"/>
              </a:defRPr>
            </a:lvl6pPr>
            <a:lvl7pPr eaLnBrk="0" fontAlgn="base" hangingPunct="0">
              <a:spcAft>
                <a:spcPct val="0"/>
              </a:spcAft>
              <a:buFont typeface="Wingdings 2" pitchFamily="18" charset="2"/>
              <a:buChar char=""/>
              <a:defRPr sz="2000">
                <a:solidFill>
                  <a:schemeClr val="tx2"/>
                </a:solidFill>
                <a:latin typeface="Franklin Gothic Book" pitchFamily="34" charset="0"/>
              </a:defRPr>
            </a:lvl7pPr>
            <a:lvl8pPr eaLnBrk="0" fontAlgn="base" hangingPunct="0">
              <a:spcAft>
                <a:spcPct val="0"/>
              </a:spcAft>
              <a:buFont typeface="Wingdings 2" pitchFamily="18" charset="2"/>
              <a:buChar char=""/>
              <a:defRPr sz="2000">
                <a:solidFill>
                  <a:schemeClr val="tx2"/>
                </a:solidFill>
                <a:latin typeface="Franklin Gothic Book" pitchFamily="34" charset="0"/>
              </a:defRPr>
            </a:lvl8pPr>
            <a:lvl9pPr eaLnBrk="0" fontAlgn="base" hangingPunct="0">
              <a:spcAft>
                <a:spcPct val="0"/>
              </a:spcAft>
              <a:buFont typeface="Wingdings 2" pitchFamily="18" charset="2"/>
              <a:buChar char=""/>
              <a:defRPr sz="2000">
                <a:solidFill>
                  <a:schemeClr val="tx2"/>
                </a:solidFill>
                <a:latin typeface="Franklin Gothic Book" pitchFamily="34" charset="0"/>
              </a:defRPr>
            </a:lvl9pPr>
          </a:lstStyle>
          <a:p>
            <a:pPr algn="ctr"/>
            <a:r>
              <a:rPr lang="en-US" altLang="en-US" sz="24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Đề</a:t>
            </a:r>
            <a:r>
              <a:rPr lang="en-US" altLang="en-US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tài</a:t>
            </a:r>
            <a:r>
              <a:rPr lang="en-US" altLang="en-US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altLang="en-US" sz="24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Truyện</a:t>
            </a:r>
            <a:r>
              <a:rPr lang="en-US" altLang="en-US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“ </a:t>
            </a:r>
            <a:r>
              <a:rPr lang="en-US" altLang="en-US" sz="24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Giọt</a:t>
            </a:r>
            <a:r>
              <a:rPr lang="en-US" altLang="en-US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nước</a:t>
            </a:r>
            <a:r>
              <a:rPr lang="en-US" altLang="en-US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tí</a:t>
            </a:r>
            <a:r>
              <a:rPr lang="en-US" altLang="en-US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xíu</a:t>
            </a:r>
            <a:r>
              <a:rPr lang="en-US" altLang="en-U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”</a:t>
            </a:r>
          </a:p>
          <a:p>
            <a:pPr algn="ctr"/>
            <a:endParaRPr lang="en-US" altLang="en-US" sz="24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altLang="en-US" sz="24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Lứa</a:t>
            </a:r>
            <a:r>
              <a:rPr lang="en-US" altLang="en-U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tuổi</a:t>
            </a:r>
            <a:r>
              <a:rPr lang="en-US" altLang="en-US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altLang="en-US" sz="24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US" altLang="en-US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giáo</a:t>
            </a:r>
            <a:r>
              <a:rPr lang="en-US" altLang="en-US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Nhỡ</a:t>
            </a:r>
            <a:endParaRPr lang="en-US" altLang="en-US" sz="24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altLang="en-US" sz="2400" b="1" dirty="0">
              <a:solidFill>
                <a:srgbClr val="FF0000"/>
              </a:solidFill>
              <a:latin typeface="Arial" charset="0"/>
            </a:endParaRPr>
          </a:p>
          <a:p>
            <a:endParaRPr lang="en-US" altLang="en-US" sz="2400" b="1" dirty="0">
              <a:solidFill>
                <a:srgbClr val="FF0000"/>
              </a:solidFill>
              <a:latin typeface="Arial" charset="0"/>
            </a:endParaRPr>
          </a:p>
          <a:p>
            <a:endParaRPr lang="en-US" altLang="en-US" sz="2400" b="1" dirty="0">
              <a:solidFill>
                <a:srgbClr val="FF0000"/>
              </a:solidFill>
              <a:latin typeface="Arial" charset="0"/>
            </a:endParaRPr>
          </a:p>
          <a:p>
            <a:endParaRPr lang="en-US" altLang="en-US" sz="2400" b="1" dirty="0">
              <a:solidFill>
                <a:srgbClr val="FF0000"/>
              </a:solidFill>
              <a:latin typeface="Arial" charset="0"/>
            </a:endParaRPr>
          </a:p>
          <a:p>
            <a:endParaRPr lang="en-US" altLang="en-US" sz="2400" b="1" dirty="0">
              <a:solidFill>
                <a:srgbClr val="FF0000"/>
              </a:solidFill>
              <a:latin typeface="Arial" charset="0"/>
            </a:endParaRPr>
          </a:p>
        </p:txBody>
      </p:sp>
      <p:sp>
        <p:nvSpPr>
          <p:cNvPr id="11" name="TextBox 1"/>
          <p:cNvSpPr txBox="1">
            <a:spLocks noChangeArrowheads="1"/>
          </p:cNvSpPr>
          <p:nvPr/>
        </p:nvSpPr>
        <p:spPr bwMode="auto">
          <a:xfrm>
            <a:off x="2160196" y="500862"/>
            <a:ext cx="5917004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en-US" sz="2800" b="1" smtClean="0">
                <a:solidFill>
                  <a:srgbClr val="FF0000"/>
                </a:solidFill>
              </a:rPr>
              <a:t>UBND QUẬN LONG BIÊN</a:t>
            </a:r>
          </a:p>
          <a:p>
            <a:pPr algn="ctr" eaLnBrk="1" hangingPunct="1"/>
            <a:r>
              <a:rPr lang="en-US" sz="2800" b="1" smtClean="0">
                <a:solidFill>
                  <a:srgbClr val="FF0000"/>
                </a:solidFill>
              </a:rPr>
              <a:t>TRƯỜNG </a:t>
            </a:r>
            <a:r>
              <a:rPr lang="en-US" sz="2800" b="1" dirty="0" smtClean="0">
                <a:solidFill>
                  <a:srgbClr val="FF0000"/>
                </a:solidFill>
              </a:rPr>
              <a:t>MẦM NON NGỌC THỤY</a:t>
            </a:r>
            <a:endParaRPr lang="en-US" sz="28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43511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0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endParaRPr lang="en-US" altLang="en-US" smtClean="0"/>
          </a:p>
        </p:txBody>
      </p:sp>
      <p:sp>
        <p:nvSpPr>
          <p:cNvPr id="17411" name="Content Placeholder 2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pPr eaLnBrk="1" hangingPunct="1"/>
            <a:endParaRPr lang="en-US" altLang="en-US" smtClean="0"/>
          </a:p>
        </p:txBody>
      </p:sp>
      <p:pic>
        <p:nvPicPr>
          <p:cNvPr id="17412" name="Picture 2" descr="G:\c9b5c0305fc211df850f000b2f3ed30f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1113"/>
            <a:ext cx="9144000" cy="6846887"/>
          </a:xfrm>
          <a:prstGeom prst="rect">
            <a:avLst/>
          </a:prstGeom>
          <a:noFill/>
          <a:ln w="9525">
            <a:solidFill>
              <a:srgbClr val="FFC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413" name="Picture 3" descr="G:\Sun_on_fire.gif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76200"/>
            <a:ext cx="1828800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" name="Group 6"/>
          <p:cNvGrpSpPr>
            <a:grpSpLocks/>
          </p:cNvGrpSpPr>
          <p:nvPr/>
        </p:nvGrpSpPr>
        <p:grpSpPr bwMode="auto">
          <a:xfrm>
            <a:off x="5334000" y="315190"/>
            <a:ext cx="3209925" cy="1460500"/>
            <a:chOff x="3312" y="192"/>
            <a:chExt cx="2022" cy="920"/>
          </a:xfrm>
        </p:grpSpPr>
        <p:pic>
          <p:nvPicPr>
            <p:cNvPr id="17429" name="Picture 3" descr="C:\Users\ADMIN\Desktop\water-drop-clip-art.jpg"/>
            <p:cNvPicPr>
              <a:picLocks noChangeAspect="1" noChangeArrowheads="1"/>
            </p:cNvPicPr>
            <p:nvPr/>
          </p:nvPicPr>
          <p:blipFill>
            <a:blip r:embed="rId4">
              <a:clrChange>
                <a:clrFrom>
                  <a:srgbClr val="FEFEFE"/>
                </a:clrFrom>
                <a:clrTo>
                  <a:srgbClr val="FEFEFE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3648" y="192"/>
              <a:ext cx="136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7430" name="Picture 3" descr="C:\Users\ADMIN\Desktop\water-drop-clip-art.jpg"/>
            <p:cNvPicPr>
              <a:picLocks noChangeAspect="1" noChangeArrowheads="1"/>
            </p:cNvPicPr>
            <p:nvPr/>
          </p:nvPicPr>
          <p:blipFill>
            <a:blip r:embed="rId5">
              <a:clrChange>
                <a:clrFrom>
                  <a:srgbClr val="FEFEFE"/>
                </a:clrFrom>
                <a:clrTo>
                  <a:srgbClr val="FEFEFE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3312" y="288"/>
              <a:ext cx="102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7431" name="Picture 3" descr="C:\Users\ADMIN\Desktop\water-drop-clip-art.jpg"/>
            <p:cNvPicPr>
              <a:picLocks noChangeAspect="1" noChangeArrowheads="1"/>
            </p:cNvPicPr>
            <p:nvPr/>
          </p:nvPicPr>
          <p:blipFill>
            <a:blip r:embed="rId5">
              <a:clrChange>
                <a:clrFrom>
                  <a:srgbClr val="FEFEFE"/>
                </a:clrFrom>
                <a:clrTo>
                  <a:srgbClr val="FEFEFE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3648" y="432"/>
              <a:ext cx="102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7432" name="Picture 3" descr="C:\Users\ADMIN\Desktop\water-drop-clip-art.jpg"/>
            <p:cNvPicPr>
              <a:picLocks noChangeAspect="1" noChangeArrowheads="1"/>
            </p:cNvPicPr>
            <p:nvPr/>
          </p:nvPicPr>
          <p:blipFill>
            <a:blip r:embed="rId5">
              <a:clrChange>
                <a:clrFrom>
                  <a:srgbClr val="FEFEFE"/>
                </a:clrFrom>
                <a:clrTo>
                  <a:srgbClr val="FEFEFE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3984" y="288"/>
              <a:ext cx="102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7433" name="Picture 3" descr="C:\Users\ADMIN\Desktop\water-drop-clip-art.jpg"/>
            <p:cNvPicPr>
              <a:picLocks noChangeAspect="1" noChangeArrowheads="1"/>
            </p:cNvPicPr>
            <p:nvPr/>
          </p:nvPicPr>
          <p:blipFill>
            <a:blip r:embed="rId6">
              <a:clrChange>
                <a:clrFrom>
                  <a:srgbClr val="FEFEFE"/>
                </a:clrFrom>
                <a:clrTo>
                  <a:srgbClr val="FEFEFE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4608" y="912"/>
              <a:ext cx="142" cy="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7434" name="Picture 3" descr="C:\Users\ADMIN\Desktop\water-drop-clip-art.jpg"/>
            <p:cNvPicPr>
              <a:picLocks noChangeAspect="1" noChangeArrowheads="1"/>
            </p:cNvPicPr>
            <p:nvPr/>
          </p:nvPicPr>
          <p:blipFill>
            <a:blip r:embed="rId5">
              <a:clrChange>
                <a:clrFrom>
                  <a:srgbClr val="FEFEFE"/>
                </a:clrFrom>
                <a:clrTo>
                  <a:srgbClr val="FEFEFE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4896" y="864"/>
              <a:ext cx="102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7435" name="Picture 3" descr="C:\Users\ADMIN\Desktop\water-drop-clip-art.jpg"/>
            <p:cNvPicPr>
              <a:picLocks noChangeAspect="1" noChangeArrowheads="1"/>
            </p:cNvPicPr>
            <p:nvPr/>
          </p:nvPicPr>
          <p:blipFill>
            <a:blip r:embed="rId5">
              <a:clrChange>
                <a:clrFrom>
                  <a:srgbClr val="FEFEFE"/>
                </a:clrFrom>
                <a:clrTo>
                  <a:srgbClr val="FEFEFE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5232" y="864"/>
              <a:ext cx="102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3" name="Group 16"/>
          <p:cNvGrpSpPr>
            <a:grpSpLocks/>
          </p:cNvGrpSpPr>
          <p:nvPr/>
        </p:nvGrpSpPr>
        <p:grpSpPr bwMode="auto">
          <a:xfrm>
            <a:off x="1947863" y="906606"/>
            <a:ext cx="3505200" cy="1635125"/>
            <a:chOff x="0" y="480"/>
            <a:chExt cx="2208" cy="1030"/>
          </a:xfrm>
        </p:grpSpPr>
        <p:sp>
          <p:nvSpPr>
            <p:cNvPr id="5" name="Cloud 4"/>
            <p:cNvSpPr/>
            <p:nvPr/>
          </p:nvSpPr>
          <p:spPr>
            <a:xfrm>
              <a:off x="864" y="480"/>
              <a:ext cx="1344" cy="528"/>
            </a:xfrm>
            <a:prstGeom prst="cloud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6" name="Cloud 5"/>
            <p:cNvSpPr/>
            <p:nvPr/>
          </p:nvSpPr>
          <p:spPr>
            <a:xfrm>
              <a:off x="0" y="864"/>
              <a:ext cx="1316" cy="646"/>
            </a:xfrm>
            <a:prstGeom prst="cloud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pic>
          <p:nvPicPr>
            <p:cNvPr id="17420" name="Picture 2" descr="C:\Users\ADMIN\Desktop\14112011.jpg"/>
            <p:cNvPicPr>
              <a:picLocks noChangeAspect="1" noChangeArrowheads="1"/>
            </p:cNvPicPr>
            <p:nvPr/>
          </p:nvPicPr>
          <p:blipFill>
            <a:blip r:embed="rId7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363858">
              <a:off x="1414" y="497"/>
              <a:ext cx="338" cy="4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7421" name="Picture 3" descr="C:\Users\ADMIN\Desktop\water-drop-clip-art.jpg"/>
            <p:cNvPicPr>
              <a:picLocks noChangeAspect="1" noChangeArrowheads="1"/>
            </p:cNvPicPr>
            <p:nvPr/>
          </p:nvPicPr>
          <p:blipFill>
            <a:blip r:embed="rId5">
              <a:clrChange>
                <a:clrFrom>
                  <a:srgbClr val="FEFEFE"/>
                </a:clrFrom>
                <a:clrTo>
                  <a:srgbClr val="FEFEFE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1872" y="624"/>
              <a:ext cx="102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7422" name="Picture 3" descr="C:\Users\ADMIN\Desktop\water-drop-clip-art.jpg"/>
            <p:cNvPicPr>
              <a:picLocks noChangeAspect="1" noChangeArrowheads="1"/>
            </p:cNvPicPr>
            <p:nvPr/>
          </p:nvPicPr>
          <p:blipFill>
            <a:blip r:embed="rId4">
              <a:clrChange>
                <a:clrFrom>
                  <a:srgbClr val="FEFEFE"/>
                </a:clrFrom>
                <a:clrTo>
                  <a:srgbClr val="FEFEFE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912" y="1008"/>
              <a:ext cx="136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7423" name="Picture 3" descr="C:\Users\ADMIN\Desktop\water-drop-clip-art.jpg"/>
            <p:cNvPicPr>
              <a:picLocks noChangeAspect="1" noChangeArrowheads="1"/>
            </p:cNvPicPr>
            <p:nvPr/>
          </p:nvPicPr>
          <p:blipFill>
            <a:blip r:embed="rId6">
              <a:clrChange>
                <a:clrFrom>
                  <a:srgbClr val="FEFEFE"/>
                </a:clrFrom>
                <a:clrTo>
                  <a:srgbClr val="FEFEFE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1152" y="576"/>
              <a:ext cx="142" cy="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7424" name="Picture 3" descr="C:\Users\ADMIN\Desktop\water-drop-clip-art.jpg"/>
            <p:cNvPicPr>
              <a:picLocks noChangeAspect="1" noChangeArrowheads="1"/>
            </p:cNvPicPr>
            <p:nvPr/>
          </p:nvPicPr>
          <p:blipFill>
            <a:blip r:embed="rId5">
              <a:clrChange>
                <a:clrFrom>
                  <a:srgbClr val="FEFEFE"/>
                </a:clrFrom>
                <a:clrTo>
                  <a:srgbClr val="FEFEFE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714" y="1200"/>
              <a:ext cx="102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7425" name="Picture 3" descr="C:\Users\ADMIN\Desktop\water-drop-clip-art.jpg"/>
            <p:cNvPicPr>
              <a:picLocks noChangeAspect="1" noChangeArrowheads="1"/>
            </p:cNvPicPr>
            <p:nvPr/>
          </p:nvPicPr>
          <p:blipFill>
            <a:blip r:embed="rId5">
              <a:clrChange>
                <a:clrFrom>
                  <a:srgbClr val="FEFEFE"/>
                </a:clrFrom>
                <a:clrTo>
                  <a:srgbClr val="FEFEFE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192" y="1056"/>
              <a:ext cx="102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7426" name="Picture 3" descr="C:\Users\ADMIN\Desktop\water-drop-clip-art.jpg"/>
            <p:cNvPicPr>
              <a:picLocks noChangeAspect="1" noChangeArrowheads="1"/>
            </p:cNvPicPr>
            <p:nvPr/>
          </p:nvPicPr>
          <p:blipFill>
            <a:blip r:embed="rId6">
              <a:clrChange>
                <a:clrFrom>
                  <a:srgbClr val="FEFEFE"/>
                </a:clrFrom>
                <a:clrTo>
                  <a:srgbClr val="FEFEFE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432" y="1056"/>
              <a:ext cx="142" cy="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pic>
        <p:nvPicPr>
          <p:cNvPr id="19482" name="Picture 26" descr="621513ozlobi1j4w"/>
          <p:cNvPicPr>
            <a:picLocks noChangeAspect="1" noChangeArrowheads="1" noCrop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3657600"/>
            <a:ext cx="3843338" cy="2982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483" name="Picture 27" descr="621513ozlobi1j4w"/>
          <p:cNvPicPr>
            <a:picLocks noChangeAspect="1" noChangeArrowheads="1" noCrop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3875088"/>
            <a:ext cx="3843338" cy="2982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951056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23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194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23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194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981200"/>
            <a:ext cx="8229600" cy="1143000"/>
          </a:xfrm>
        </p:spPr>
        <p:txBody>
          <a:bodyPr/>
          <a:lstStyle/>
          <a:p>
            <a:r>
              <a:rPr lang="en-US" dirty="0" err="1" smtClean="0"/>
              <a:t>Tí</a:t>
            </a:r>
            <a:r>
              <a:rPr lang="en-US" dirty="0" smtClean="0"/>
              <a:t> </a:t>
            </a:r>
            <a:r>
              <a:rPr lang="en-US" dirty="0" err="1" smtClean="0"/>
              <a:t>xíu</a:t>
            </a:r>
            <a:r>
              <a:rPr lang="en-US" dirty="0" smtClean="0"/>
              <a:t> </a:t>
            </a:r>
            <a:r>
              <a:rPr lang="en-US" dirty="0" err="1" smtClean="0"/>
              <a:t>đã</a:t>
            </a:r>
            <a:r>
              <a:rPr lang="en-US" dirty="0" smtClean="0"/>
              <a:t> </a:t>
            </a:r>
            <a:r>
              <a:rPr lang="en-US" dirty="0" err="1" smtClean="0"/>
              <a:t>hỏi</a:t>
            </a:r>
            <a:r>
              <a:rPr lang="en-US" dirty="0" smtClean="0"/>
              <a:t> </a:t>
            </a:r>
            <a:r>
              <a:rPr lang="en-US" dirty="0" err="1" smtClean="0"/>
              <a:t>ông</a:t>
            </a:r>
            <a:r>
              <a:rPr lang="en-US" dirty="0" smtClean="0"/>
              <a:t> </a:t>
            </a:r>
            <a:r>
              <a:rPr lang="en-US" dirty="0" err="1" smtClean="0"/>
              <a:t>mặt</a:t>
            </a:r>
            <a:r>
              <a:rPr lang="en-US" dirty="0" smtClean="0"/>
              <a:t> </a:t>
            </a:r>
            <a:r>
              <a:rPr lang="en-US" dirty="0" err="1" smtClean="0"/>
              <a:t>trời</a:t>
            </a:r>
            <a:r>
              <a:rPr lang="en-US" dirty="0" smtClean="0"/>
              <a:t> </a:t>
            </a:r>
            <a:r>
              <a:rPr lang="en-US" dirty="0" err="1" smtClean="0"/>
              <a:t>như</a:t>
            </a:r>
            <a:r>
              <a:rPr lang="en-US" dirty="0" smtClean="0"/>
              <a:t> </a:t>
            </a:r>
            <a:r>
              <a:rPr lang="en-US" dirty="0" err="1" smtClean="0"/>
              <a:t>nào</a:t>
            </a:r>
            <a:r>
              <a:rPr lang="en-US" dirty="0" smtClean="0"/>
              <a:t>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19108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G:\c9b5c0305fc211df850f000b2f3ed30f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1113"/>
            <a:ext cx="9144000" cy="6846887"/>
          </a:xfrm>
          <a:prstGeom prst="rect">
            <a:avLst/>
          </a:prstGeom>
          <a:noFill/>
          <a:ln w="9525">
            <a:solidFill>
              <a:srgbClr val="FFC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3" descr="G:\Sun_on_fire.gif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76200"/>
            <a:ext cx="1828800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4" name="Group 6"/>
          <p:cNvGrpSpPr>
            <a:grpSpLocks/>
          </p:cNvGrpSpPr>
          <p:nvPr/>
        </p:nvGrpSpPr>
        <p:grpSpPr bwMode="auto">
          <a:xfrm>
            <a:off x="5334000" y="315190"/>
            <a:ext cx="3209925" cy="1460500"/>
            <a:chOff x="3312" y="192"/>
            <a:chExt cx="2022" cy="920"/>
          </a:xfrm>
        </p:grpSpPr>
        <p:pic>
          <p:nvPicPr>
            <p:cNvPr id="5" name="Picture 3" descr="C:\Users\ADMIN\Desktop\water-drop-clip-art.jpg"/>
            <p:cNvPicPr>
              <a:picLocks noChangeAspect="1" noChangeArrowheads="1"/>
            </p:cNvPicPr>
            <p:nvPr/>
          </p:nvPicPr>
          <p:blipFill>
            <a:blip r:embed="rId4">
              <a:clrChange>
                <a:clrFrom>
                  <a:srgbClr val="FEFEFE"/>
                </a:clrFrom>
                <a:clrTo>
                  <a:srgbClr val="FEFEFE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3648" y="192"/>
              <a:ext cx="136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6" name="Picture 3" descr="C:\Users\ADMIN\Desktop\water-drop-clip-art.jpg"/>
            <p:cNvPicPr>
              <a:picLocks noChangeAspect="1" noChangeArrowheads="1"/>
            </p:cNvPicPr>
            <p:nvPr/>
          </p:nvPicPr>
          <p:blipFill>
            <a:blip r:embed="rId5">
              <a:clrChange>
                <a:clrFrom>
                  <a:srgbClr val="FEFEFE"/>
                </a:clrFrom>
                <a:clrTo>
                  <a:srgbClr val="FEFEFE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3312" y="288"/>
              <a:ext cx="102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" name="Picture 3" descr="C:\Users\ADMIN\Desktop\water-drop-clip-art.jpg"/>
            <p:cNvPicPr>
              <a:picLocks noChangeAspect="1" noChangeArrowheads="1"/>
            </p:cNvPicPr>
            <p:nvPr/>
          </p:nvPicPr>
          <p:blipFill>
            <a:blip r:embed="rId5">
              <a:clrChange>
                <a:clrFrom>
                  <a:srgbClr val="FEFEFE"/>
                </a:clrFrom>
                <a:clrTo>
                  <a:srgbClr val="FEFEFE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3648" y="432"/>
              <a:ext cx="102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" name="Picture 3" descr="C:\Users\ADMIN\Desktop\water-drop-clip-art.jpg"/>
            <p:cNvPicPr>
              <a:picLocks noChangeAspect="1" noChangeArrowheads="1"/>
            </p:cNvPicPr>
            <p:nvPr/>
          </p:nvPicPr>
          <p:blipFill>
            <a:blip r:embed="rId5">
              <a:clrChange>
                <a:clrFrom>
                  <a:srgbClr val="FEFEFE"/>
                </a:clrFrom>
                <a:clrTo>
                  <a:srgbClr val="FEFEFE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3984" y="288"/>
              <a:ext cx="102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9" name="Picture 3" descr="C:\Users\ADMIN\Desktop\water-drop-clip-art.jpg"/>
            <p:cNvPicPr>
              <a:picLocks noChangeAspect="1" noChangeArrowheads="1"/>
            </p:cNvPicPr>
            <p:nvPr/>
          </p:nvPicPr>
          <p:blipFill>
            <a:blip r:embed="rId6">
              <a:clrChange>
                <a:clrFrom>
                  <a:srgbClr val="FEFEFE"/>
                </a:clrFrom>
                <a:clrTo>
                  <a:srgbClr val="FEFEFE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4608" y="912"/>
              <a:ext cx="142" cy="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" name="Picture 3" descr="C:\Users\ADMIN\Desktop\water-drop-clip-art.jpg"/>
            <p:cNvPicPr>
              <a:picLocks noChangeAspect="1" noChangeArrowheads="1"/>
            </p:cNvPicPr>
            <p:nvPr/>
          </p:nvPicPr>
          <p:blipFill>
            <a:blip r:embed="rId5">
              <a:clrChange>
                <a:clrFrom>
                  <a:srgbClr val="FEFEFE"/>
                </a:clrFrom>
                <a:clrTo>
                  <a:srgbClr val="FEFEFE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4896" y="864"/>
              <a:ext cx="102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1" name="Picture 3" descr="C:\Users\ADMIN\Desktop\water-drop-clip-art.jpg"/>
            <p:cNvPicPr>
              <a:picLocks noChangeAspect="1" noChangeArrowheads="1"/>
            </p:cNvPicPr>
            <p:nvPr/>
          </p:nvPicPr>
          <p:blipFill>
            <a:blip r:embed="rId5">
              <a:clrChange>
                <a:clrFrom>
                  <a:srgbClr val="FEFEFE"/>
                </a:clrFrom>
                <a:clrTo>
                  <a:srgbClr val="FEFEFE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5232" y="864"/>
              <a:ext cx="102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12" name="Group 16"/>
          <p:cNvGrpSpPr>
            <a:grpSpLocks/>
          </p:cNvGrpSpPr>
          <p:nvPr/>
        </p:nvGrpSpPr>
        <p:grpSpPr bwMode="auto">
          <a:xfrm>
            <a:off x="1947863" y="906606"/>
            <a:ext cx="3505200" cy="1635125"/>
            <a:chOff x="0" y="480"/>
            <a:chExt cx="2208" cy="1030"/>
          </a:xfrm>
        </p:grpSpPr>
        <p:sp>
          <p:nvSpPr>
            <p:cNvPr id="13" name="Cloud 12"/>
            <p:cNvSpPr/>
            <p:nvPr/>
          </p:nvSpPr>
          <p:spPr>
            <a:xfrm>
              <a:off x="864" y="480"/>
              <a:ext cx="1344" cy="528"/>
            </a:xfrm>
            <a:prstGeom prst="cloud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4" name="Cloud 13"/>
            <p:cNvSpPr/>
            <p:nvPr/>
          </p:nvSpPr>
          <p:spPr>
            <a:xfrm>
              <a:off x="0" y="864"/>
              <a:ext cx="1316" cy="646"/>
            </a:xfrm>
            <a:prstGeom prst="cloud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pic>
          <p:nvPicPr>
            <p:cNvPr id="15" name="Picture 2" descr="C:\Users\ADMIN\Desktop\14112011.jpg"/>
            <p:cNvPicPr>
              <a:picLocks noChangeAspect="1" noChangeArrowheads="1"/>
            </p:cNvPicPr>
            <p:nvPr/>
          </p:nvPicPr>
          <p:blipFill>
            <a:blip r:embed="rId7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363858">
              <a:off x="1414" y="497"/>
              <a:ext cx="338" cy="4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6" name="Picture 3" descr="C:\Users\ADMIN\Desktop\water-drop-clip-art.jpg"/>
            <p:cNvPicPr>
              <a:picLocks noChangeAspect="1" noChangeArrowheads="1"/>
            </p:cNvPicPr>
            <p:nvPr/>
          </p:nvPicPr>
          <p:blipFill>
            <a:blip r:embed="rId5">
              <a:clrChange>
                <a:clrFrom>
                  <a:srgbClr val="FEFEFE"/>
                </a:clrFrom>
                <a:clrTo>
                  <a:srgbClr val="FEFEFE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1872" y="624"/>
              <a:ext cx="102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7" name="Picture 3" descr="C:\Users\ADMIN\Desktop\water-drop-clip-art.jpg"/>
            <p:cNvPicPr>
              <a:picLocks noChangeAspect="1" noChangeArrowheads="1"/>
            </p:cNvPicPr>
            <p:nvPr/>
          </p:nvPicPr>
          <p:blipFill>
            <a:blip r:embed="rId4">
              <a:clrChange>
                <a:clrFrom>
                  <a:srgbClr val="FEFEFE"/>
                </a:clrFrom>
                <a:clrTo>
                  <a:srgbClr val="FEFEFE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912" y="1008"/>
              <a:ext cx="136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8" name="Picture 3" descr="C:\Users\ADMIN\Desktop\water-drop-clip-art.jpg"/>
            <p:cNvPicPr>
              <a:picLocks noChangeAspect="1" noChangeArrowheads="1"/>
            </p:cNvPicPr>
            <p:nvPr/>
          </p:nvPicPr>
          <p:blipFill>
            <a:blip r:embed="rId6">
              <a:clrChange>
                <a:clrFrom>
                  <a:srgbClr val="FEFEFE"/>
                </a:clrFrom>
                <a:clrTo>
                  <a:srgbClr val="FEFEFE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1152" y="576"/>
              <a:ext cx="142" cy="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9" name="Picture 3" descr="C:\Users\ADMIN\Desktop\water-drop-clip-art.jpg"/>
            <p:cNvPicPr>
              <a:picLocks noChangeAspect="1" noChangeArrowheads="1"/>
            </p:cNvPicPr>
            <p:nvPr/>
          </p:nvPicPr>
          <p:blipFill>
            <a:blip r:embed="rId5">
              <a:clrChange>
                <a:clrFrom>
                  <a:srgbClr val="FEFEFE"/>
                </a:clrFrom>
                <a:clrTo>
                  <a:srgbClr val="FEFEFE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714" y="1200"/>
              <a:ext cx="102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0" name="Picture 3" descr="C:\Users\ADMIN\Desktop\water-drop-clip-art.jpg"/>
            <p:cNvPicPr>
              <a:picLocks noChangeAspect="1" noChangeArrowheads="1"/>
            </p:cNvPicPr>
            <p:nvPr/>
          </p:nvPicPr>
          <p:blipFill>
            <a:blip r:embed="rId5">
              <a:clrChange>
                <a:clrFrom>
                  <a:srgbClr val="FEFEFE"/>
                </a:clrFrom>
                <a:clrTo>
                  <a:srgbClr val="FEFEFE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192" y="1056"/>
              <a:ext cx="102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1" name="Picture 3" descr="C:\Users\ADMIN\Desktop\water-drop-clip-art.jpg"/>
            <p:cNvPicPr>
              <a:picLocks noChangeAspect="1" noChangeArrowheads="1"/>
            </p:cNvPicPr>
            <p:nvPr/>
          </p:nvPicPr>
          <p:blipFill>
            <a:blip r:embed="rId6">
              <a:clrChange>
                <a:clrFrom>
                  <a:srgbClr val="FEFEFE"/>
                </a:clrFrom>
                <a:clrTo>
                  <a:srgbClr val="FEFEFE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432" y="1056"/>
              <a:ext cx="142" cy="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pic>
        <p:nvPicPr>
          <p:cNvPr id="22" name="Picture 26" descr="621513ozlobi1j4w"/>
          <p:cNvPicPr>
            <a:picLocks noChangeAspect="1" noChangeArrowheads="1" noCrop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3657600"/>
            <a:ext cx="3843338" cy="2982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3" name="Picture 27" descr="621513ozlobi1j4w"/>
          <p:cNvPicPr>
            <a:picLocks noChangeAspect="1" noChangeArrowheads="1" noCrop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3875088"/>
            <a:ext cx="3843338" cy="2982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6" name="Picture 2" descr="C:\Users\Admin\Desktop\tải xuống (2).jpg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54239" y="601732"/>
            <a:ext cx="809698" cy="8096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5" name="Picture 2" descr="C:\Users\Admin\Desktop\tải xuống (2).jpg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48081" y="249308"/>
            <a:ext cx="809698" cy="8096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209724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23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23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57400"/>
            <a:ext cx="8229600" cy="1143000"/>
          </a:xfrm>
        </p:spPr>
        <p:txBody>
          <a:bodyPr/>
          <a:lstStyle/>
          <a:p>
            <a:r>
              <a:rPr lang="en-US" dirty="0" err="1" smtClean="0"/>
              <a:t>Ông</a:t>
            </a:r>
            <a:r>
              <a:rPr lang="en-US" dirty="0" smtClean="0"/>
              <a:t> </a:t>
            </a:r>
            <a:r>
              <a:rPr lang="en-US" dirty="0" err="1" smtClean="0"/>
              <a:t>mặt</a:t>
            </a:r>
            <a:r>
              <a:rPr lang="en-US" dirty="0" smtClean="0"/>
              <a:t> </a:t>
            </a:r>
            <a:r>
              <a:rPr lang="en-US" dirty="0" err="1" smtClean="0"/>
              <a:t>trời</a:t>
            </a:r>
            <a:r>
              <a:rPr lang="en-US" dirty="0" smtClean="0"/>
              <a:t> </a:t>
            </a:r>
            <a:r>
              <a:rPr lang="en-US" dirty="0" err="1" smtClean="0"/>
              <a:t>trả</a:t>
            </a:r>
            <a:r>
              <a:rPr lang="en-US" dirty="0" smtClean="0"/>
              <a:t> </a:t>
            </a:r>
            <a:r>
              <a:rPr lang="en-US" dirty="0" err="1" smtClean="0"/>
              <a:t>lời</a:t>
            </a:r>
            <a:r>
              <a:rPr lang="en-US" dirty="0" smtClean="0"/>
              <a:t> </a:t>
            </a:r>
            <a:r>
              <a:rPr lang="en-US" dirty="0" err="1" smtClean="0"/>
              <a:t>tí</a:t>
            </a:r>
            <a:r>
              <a:rPr lang="en-US" dirty="0" smtClean="0"/>
              <a:t> </a:t>
            </a:r>
            <a:r>
              <a:rPr lang="en-US" dirty="0" err="1" smtClean="0"/>
              <a:t>xíu</a:t>
            </a:r>
            <a:r>
              <a:rPr lang="en-US" dirty="0" smtClean="0"/>
              <a:t> </a:t>
            </a:r>
            <a:r>
              <a:rPr lang="en-US" dirty="0" err="1" smtClean="0"/>
              <a:t>như</a:t>
            </a:r>
            <a:r>
              <a:rPr lang="en-US" dirty="0" smtClean="0"/>
              <a:t> </a:t>
            </a:r>
            <a:r>
              <a:rPr lang="en-US" dirty="0" err="1" smtClean="0"/>
              <a:t>nào</a:t>
            </a:r>
            <a:r>
              <a:rPr lang="en-US" dirty="0" smtClean="0"/>
              <a:t>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17131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C:\Users\Admin\Desktop\ve-tranh-phong-canh-don-gian-ma-dep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28600" y="96549"/>
            <a:ext cx="942975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1" name="Picture 3" descr="C:\Users\Admin\Desktop\tải xuống (3)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4636" y="124258"/>
            <a:ext cx="2143125" cy="2143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509324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6002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vi-VN" dirty="0"/>
              <a:t>Ông Mặt Trời làm thế nào mà biến Tí Xíu thành hơi được?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24980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G:\c9b5c0305fc211df850f000b2f3ed30f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1113"/>
            <a:ext cx="9144000" cy="6846887"/>
          </a:xfrm>
          <a:prstGeom prst="rect">
            <a:avLst/>
          </a:prstGeom>
          <a:noFill/>
          <a:ln w="9525">
            <a:solidFill>
              <a:srgbClr val="FFC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3" descr="G:\Sun_on_fire.gif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76200"/>
            <a:ext cx="1828800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4" name="Group 6"/>
          <p:cNvGrpSpPr>
            <a:grpSpLocks/>
          </p:cNvGrpSpPr>
          <p:nvPr/>
        </p:nvGrpSpPr>
        <p:grpSpPr bwMode="auto">
          <a:xfrm>
            <a:off x="3967162" y="1792143"/>
            <a:ext cx="4114800" cy="1752600"/>
            <a:chOff x="3024" y="144"/>
            <a:chExt cx="2592" cy="1104"/>
          </a:xfrm>
        </p:grpSpPr>
        <p:sp>
          <p:nvSpPr>
            <p:cNvPr id="5" name="Cloud 4"/>
            <p:cNvSpPr/>
            <p:nvPr/>
          </p:nvSpPr>
          <p:spPr>
            <a:xfrm>
              <a:off x="3024" y="144"/>
              <a:ext cx="1344" cy="528"/>
            </a:xfrm>
            <a:prstGeom prst="cloud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6" name="Cloud 5"/>
            <p:cNvSpPr/>
            <p:nvPr/>
          </p:nvSpPr>
          <p:spPr>
            <a:xfrm>
              <a:off x="4272" y="720"/>
              <a:ext cx="1344" cy="528"/>
            </a:xfrm>
            <a:prstGeom prst="cloud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pic>
          <p:nvPicPr>
            <p:cNvPr id="7" name="Picture 3" descr="C:\Users\ADMIN\Desktop\water-drop-clip-art.jpg"/>
            <p:cNvPicPr>
              <a:picLocks noChangeAspect="1" noChangeArrowheads="1"/>
            </p:cNvPicPr>
            <p:nvPr/>
          </p:nvPicPr>
          <p:blipFill>
            <a:blip r:embed="rId4">
              <a:clrChange>
                <a:clrFrom>
                  <a:srgbClr val="FEFEFE"/>
                </a:clrFrom>
                <a:clrTo>
                  <a:srgbClr val="FEFEFE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3648" y="192"/>
              <a:ext cx="136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" name="Picture 3" descr="C:\Users\ADMIN\Desktop\water-drop-clip-art.jpg"/>
            <p:cNvPicPr>
              <a:picLocks noChangeAspect="1" noChangeArrowheads="1"/>
            </p:cNvPicPr>
            <p:nvPr/>
          </p:nvPicPr>
          <p:blipFill>
            <a:blip r:embed="rId5">
              <a:clrChange>
                <a:clrFrom>
                  <a:srgbClr val="FEFEFE"/>
                </a:clrFrom>
                <a:clrTo>
                  <a:srgbClr val="FEFEFE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3312" y="288"/>
              <a:ext cx="102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9" name="Picture 3" descr="C:\Users\ADMIN\Desktop\water-drop-clip-art.jpg"/>
            <p:cNvPicPr>
              <a:picLocks noChangeAspect="1" noChangeArrowheads="1"/>
            </p:cNvPicPr>
            <p:nvPr/>
          </p:nvPicPr>
          <p:blipFill>
            <a:blip r:embed="rId5">
              <a:clrChange>
                <a:clrFrom>
                  <a:srgbClr val="FEFEFE"/>
                </a:clrFrom>
                <a:clrTo>
                  <a:srgbClr val="FEFEFE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3648" y="432"/>
              <a:ext cx="102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" name="Picture 3" descr="C:\Users\ADMIN\Desktop\water-drop-clip-art.jpg"/>
            <p:cNvPicPr>
              <a:picLocks noChangeAspect="1" noChangeArrowheads="1"/>
            </p:cNvPicPr>
            <p:nvPr/>
          </p:nvPicPr>
          <p:blipFill>
            <a:blip r:embed="rId5">
              <a:clrChange>
                <a:clrFrom>
                  <a:srgbClr val="FEFEFE"/>
                </a:clrFrom>
                <a:clrTo>
                  <a:srgbClr val="FEFEFE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3984" y="288"/>
              <a:ext cx="102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1" name="Picture 3" descr="C:\Users\ADMIN\Desktop\water-drop-clip-art.jpg"/>
            <p:cNvPicPr>
              <a:picLocks noChangeAspect="1" noChangeArrowheads="1"/>
            </p:cNvPicPr>
            <p:nvPr/>
          </p:nvPicPr>
          <p:blipFill>
            <a:blip r:embed="rId6">
              <a:clrChange>
                <a:clrFrom>
                  <a:srgbClr val="FEFEFE"/>
                </a:clrFrom>
                <a:clrTo>
                  <a:srgbClr val="FEFEFE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4608" y="912"/>
              <a:ext cx="142" cy="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2" name="Picture 3" descr="C:\Users\ADMIN\Desktop\water-drop-clip-art.jpg"/>
            <p:cNvPicPr>
              <a:picLocks noChangeAspect="1" noChangeArrowheads="1"/>
            </p:cNvPicPr>
            <p:nvPr/>
          </p:nvPicPr>
          <p:blipFill>
            <a:blip r:embed="rId5">
              <a:clrChange>
                <a:clrFrom>
                  <a:srgbClr val="FEFEFE"/>
                </a:clrFrom>
                <a:clrTo>
                  <a:srgbClr val="FEFEFE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4896" y="864"/>
              <a:ext cx="102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3" name="Picture 3" descr="C:\Users\ADMIN\Desktop\water-drop-clip-art.jpg"/>
            <p:cNvPicPr>
              <a:picLocks noChangeAspect="1" noChangeArrowheads="1"/>
            </p:cNvPicPr>
            <p:nvPr/>
          </p:nvPicPr>
          <p:blipFill>
            <a:blip r:embed="rId5">
              <a:clrChange>
                <a:clrFrom>
                  <a:srgbClr val="FEFEFE"/>
                </a:clrFrom>
                <a:clrTo>
                  <a:srgbClr val="FEFEFE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5232" y="864"/>
              <a:ext cx="102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14" name="Group 16"/>
          <p:cNvGrpSpPr>
            <a:grpSpLocks/>
          </p:cNvGrpSpPr>
          <p:nvPr/>
        </p:nvGrpSpPr>
        <p:grpSpPr bwMode="auto">
          <a:xfrm>
            <a:off x="1673109" y="231775"/>
            <a:ext cx="3505200" cy="1635125"/>
            <a:chOff x="0" y="480"/>
            <a:chExt cx="2208" cy="1030"/>
          </a:xfrm>
        </p:grpSpPr>
        <p:sp>
          <p:nvSpPr>
            <p:cNvPr id="15" name="Cloud 14"/>
            <p:cNvSpPr/>
            <p:nvPr/>
          </p:nvSpPr>
          <p:spPr>
            <a:xfrm>
              <a:off x="864" y="480"/>
              <a:ext cx="1344" cy="528"/>
            </a:xfrm>
            <a:prstGeom prst="cloud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6" name="Cloud 15"/>
            <p:cNvSpPr/>
            <p:nvPr/>
          </p:nvSpPr>
          <p:spPr>
            <a:xfrm>
              <a:off x="0" y="864"/>
              <a:ext cx="1316" cy="646"/>
            </a:xfrm>
            <a:prstGeom prst="cloud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pic>
          <p:nvPicPr>
            <p:cNvPr id="17" name="Picture 2" descr="C:\Users\ADMIN\Desktop\14112011.jpg"/>
            <p:cNvPicPr>
              <a:picLocks noChangeAspect="1" noChangeArrowheads="1"/>
            </p:cNvPicPr>
            <p:nvPr/>
          </p:nvPicPr>
          <p:blipFill>
            <a:blip r:embed="rId7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363858">
              <a:off x="1414" y="497"/>
              <a:ext cx="338" cy="4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8" name="Picture 3" descr="C:\Users\ADMIN\Desktop\water-drop-clip-art.jpg"/>
            <p:cNvPicPr>
              <a:picLocks noChangeAspect="1" noChangeArrowheads="1"/>
            </p:cNvPicPr>
            <p:nvPr/>
          </p:nvPicPr>
          <p:blipFill>
            <a:blip r:embed="rId5">
              <a:clrChange>
                <a:clrFrom>
                  <a:srgbClr val="FEFEFE"/>
                </a:clrFrom>
                <a:clrTo>
                  <a:srgbClr val="FEFEFE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1872" y="624"/>
              <a:ext cx="102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9" name="Picture 3" descr="C:\Users\ADMIN\Desktop\water-drop-clip-art.jpg"/>
            <p:cNvPicPr>
              <a:picLocks noChangeAspect="1" noChangeArrowheads="1"/>
            </p:cNvPicPr>
            <p:nvPr/>
          </p:nvPicPr>
          <p:blipFill>
            <a:blip r:embed="rId4">
              <a:clrChange>
                <a:clrFrom>
                  <a:srgbClr val="FEFEFE"/>
                </a:clrFrom>
                <a:clrTo>
                  <a:srgbClr val="FEFEFE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912" y="1008"/>
              <a:ext cx="136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0" name="Picture 3" descr="C:\Users\ADMIN\Desktop\water-drop-clip-art.jpg"/>
            <p:cNvPicPr>
              <a:picLocks noChangeAspect="1" noChangeArrowheads="1"/>
            </p:cNvPicPr>
            <p:nvPr/>
          </p:nvPicPr>
          <p:blipFill>
            <a:blip r:embed="rId6">
              <a:clrChange>
                <a:clrFrom>
                  <a:srgbClr val="FEFEFE"/>
                </a:clrFrom>
                <a:clrTo>
                  <a:srgbClr val="FEFEFE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1152" y="576"/>
              <a:ext cx="142" cy="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1" name="Picture 3" descr="C:\Users\ADMIN\Desktop\water-drop-clip-art.jpg"/>
            <p:cNvPicPr>
              <a:picLocks noChangeAspect="1" noChangeArrowheads="1"/>
            </p:cNvPicPr>
            <p:nvPr/>
          </p:nvPicPr>
          <p:blipFill>
            <a:blip r:embed="rId5">
              <a:clrChange>
                <a:clrFrom>
                  <a:srgbClr val="FEFEFE"/>
                </a:clrFrom>
                <a:clrTo>
                  <a:srgbClr val="FEFEFE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714" y="1200"/>
              <a:ext cx="102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2" name="Picture 3" descr="C:\Users\ADMIN\Desktop\water-drop-clip-art.jpg"/>
            <p:cNvPicPr>
              <a:picLocks noChangeAspect="1" noChangeArrowheads="1"/>
            </p:cNvPicPr>
            <p:nvPr/>
          </p:nvPicPr>
          <p:blipFill>
            <a:blip r:embed="rId5">
              <a:clrChange>
                <a:clrFrom>
                  <a:srgbClr val="FEFEFE"/>
                </a:clrFrom>
                <a:clrTo>
                  <a:srgbClr val="FEFEFE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192" y="1056"/>
              <a:ext cx="102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3" name="Picture 3" descr="C:\Users\ADMIN\Desktop\water-drop-clip-art.jpg"/>
            <p:cNvPicPr>
              <a:picLocks noChangeAspect="1" noChangeArrowheads="1"/>
            </p:cNvPicPr>
            <p:nvPr/>
          </p:nvPicPr>
          <p:blipFill>
            <a:blip r:embed="rId6">
              <a:clrChange>
                <a:clrFrom>
                  <a:srgbClr val="FEFEFE"/>
                </a:clrFrom>
                <a:clrTo>
                  <a:srgbClr val="FEFEFE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432" y="1056"/>
              <a:ext cx="142" cy="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pic>
        <p:nvPicPr>
          <p:cNvPr id="24" name="Picture 26" descr="621513ozlobi1j4w"/>
          <p:cNvPicPr>
            <a:picLocks noChangeAspect="1" noChangeArrowheads="1" noCrop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1722" y="3875087"/>
            <a:ext cx="3843338" cy="2982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" name="Picture 27" descr="621513ozlobi1j4w"/>
          <p:cNvPicPr>
            <a:picLocks noChangeAspect="1" noChangeArrowheads="1" noCrop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91162" y="3884468"/>
            <a:ext cx="3843338" cy="2982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6" name="Group 16"/>
          <p:cNvGrpSpPr>
            <a:grpSpLocks/>
          </p:cNvGrpSpPr>
          <p:nvPr/>
        </p:nvGrpSpPr>
        <p:grpSpPr bwMode="auto">
          <a:xfrm>
            <a:off x="5638800" y="173037"/>
            <a:ext cx="3505200" cy="1635125"/>
            <a:chOff x="0" y="480"/>
            <a:chExt cx="2208" cy="1030"/>
          </a:xfrm>
        </p:grpSpPr>
        <p:sp>
          <p:nvSpPr>
            <p:cNvPr id="27" name="Cloud 26"/>
            <p:cNvSpPr/>
            <p:nvPr/>
          </p:nvSpPr>
          <p:spPr>
            <a:xfrm>
              <a:off x="864" y="480"/>
              <a:ext cx="1344" cy="528"/>
            </a:xfrm>
            <a:prstGeom prst="cloud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28" name="Cloud 27"/>
            <p:cNvSpPr/>
            <p:nvPr/>
          </p:nvSpPr>
          <p:spPr>
            <a:xfrm>
              <a:off x="0" y="864"/>
              <a:ext cx="1316" cy="646"/>
            </a:xfrm>
            <a:prstGeom prst="cloud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pic>
          <p:nvPicPr>
            <p:cNvPr id="29" name="Picture 2" descr="C:\Users\ADMIN\Desktop\14112011.jpg"/>
            <p:cNvPicPr>
              <a:picLocks noChangeAspect="1" noChangeArrowheads="1"/>
            </p:cNvPicPr>
            <p:nvPr/>
          </p:nvPicPr>
          <p:blipFill>
            <a:blip r:embed="rId7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363858">
              <a:off x="1414" y="497"/>
              <a:ext cx="338" cy="4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0" name="Picture 3" descr="C:\Users\ADMIN\Desktop\water-drop-clip-art.jpg"/>
            <p:cNvPicPr>
              <a:picLocks noChangeAspect="1" noChangeArrowheads="1"/>
            </p:cNvPicPr>
            <p:nvPr/>
          </p:nvPicPr>
          <p:blipFill>
            <a:blip r:embed="rId5">
              <a:clrChange>
                <a:clrFrom>
                  <a:srgbClr val="FEFEFE"/>
                </a:clrFrom>
                <a:clrTo>
                  <a:srgbClr val="FEFEFE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1872" y="624"/>
              <a:ext cx="102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1" name="Picture 3" descr="C:\Users\ADMIN\Desktop\water-drop-clip-art.jpg"/>
            <p:cNvPicPr>
              <a:picLocks noChangeAspect="1" noChangeArrowheads="1"/>
            </p:cNvPicPr>
            <p:nvPr/>
          </p:nvPicPr>
          <p:blipFill>
            <a:blip r:embed="rId4">
              <a:clrChange>
                <a:clrFrom>
                  <a:srgbClr val="FEFEFE"/>
                </a:clrFrom>
                <a:clrTo>
                  <a:srgbClr val="FEFEFE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912" y="1008"/>
              <a:ext cx="136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2" name="Picture 3" descr="C:\Users\ADMIN\Desktop\water-drop-clip-art.jpg"/>
            <p:cNvPicPr>
              <a:picLocks noChangeAspect="1" noChangeArrowheads="1"/>
            </p:cNvPicPr>
            <p:nvPr/>
          </p:nvPicPr>
          <p:blipFill>
            <a:blip r:embed="rId6">
              <a:clrChange>
                <a:clrFrom>
                  <a:srgbClr val="FEFEFE"/>
                </a:clrFrom>
                <a:clrTo>
                  <a:srgbClr val="FEFEFE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1152" y="576"/>
              <a:ext cx="142" cy="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3" name="Picture 3" descr="C:\Users\ADMIN\Desktop\water-drop-clip-art.jpg"/>
            <p:cNvPicPr>
              <a:picLocks noChangeAspect="1" noChangeArrowheads="1"/>
            </p:cNvPicPr>
            <p:nvPr/>
          </p:nvPicPr>
          <p:blipFill>
            <a:blip r:embed="rId5">
              <a:clrChange>
                <a:clrFrom>
                  <a:srgbClr val="FEFEFE"/>
                </a:clrFrom>
                <a:clrTo>
                  <a:srgbClr val="FEFEFE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714" y="1200"/>
              <a:ext cx="102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4" name="Picture 3" descr="C:\Users\ADMIN\Desktop\water-drop-clip-art.jpg"/>
            <p:cNvPicPr>
              <a:picLocks noChangeAspect="1" noChangeArrowheads="1"/>
            </p:cNvPicPr>
            <p:nvPr/>
          </p:nvPicPr>
          <p:blipFill>
            <a:blip r:embed="rId5">
              <a:clrChange>
                <a:clrFrom>
                  <a:srgbClr val="FEFEFE"/>
                </a:clrFrom>
                <a:clrTo>
                  <a:srgbClr val="FEFEFE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192" y="1056"/>
              <a:ext cx="102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5" name="Picture 3" descr="C:\Users\ADMIN\Desktop\water-drop-clip-art.jpg"/>
            <p:cNvPicPr>
              <a:picLocks noChangeAspect="1" noChangeArrowheads="1"/>
            </p:cNvPicPr>
            <p:nvPr/>
          </p:nvPicPr>
          <p:blipFill>
            <a:blip r:embed="rId6">
              <a:clrChange>
                <a:clrFrom>
                  <a:srgbClr val="FEFEFE"/>
                </a:clrFrom>
                <a:clrTo>
                  <a:srgbClr val="FEFEFE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432" y="1056"/>
              <a:ext cx="142" cy="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36" name="Group 16"/>
          <p:cNvGrpSpPr>
            <a:grpSpLocks/>
          </p:cNvGrpSpPr>
          <p:nvPr/>
        </p:nvGrpSpPr>
        <p:grpSpPr bwMode="auto">
          <a:xfrm>
            <a:off x="88639" y="2249343"/>
            <a:ext cx="3505200" cy="1635125"/>
            <a:chOff x="0" y="480"/>
            <a:chExt cx="2208" cy="1030"/>
          </a:xfrm>
        </p:grpSpPr>
        <p:sp>
          <p:nvSpPr>
            <p:cNvPr id="37" name="Cloud 36"/>
            <p:cNvSpPr/>
            <p:nvPr/>
          </p:nvSpPr>
          <p:spPr>
            <a:xfrm>
              <a:off x="864" y="480"/>
              <a:ext cx="1344" cy="528"/>
            </a:xfrm>
            <a:prstGeom prst="cloud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38" name="Cloud 37"/>
            <p:cNvSpPr/>
            <p:nvPr/>
          </p:nvSpPr>
          <p:spPr>
            <a:xfrm>
              <a:off x="0" y="864"/>
              <a:ext cx="1316" cy="646"/>
            </a:xfrm>
            <a:prstGeom prst="cloud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pic>
          <p:nvPicPr>
            <p:cNvPr id="39" name="Picture 2" descr="C:\Users\ADMIN\Desktop\14112011.jpg"/>
            <p:cNvPicPr>
              <a:picLocks noChangeAspect="1" noChangeArrowheads="1"/>
            </p:cNvPicPr>
            <p:nvPr/>
          </p:nvPicPr>
          <p:blipFill>
            <a:blip r:embed="rId7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363858">
              <a:off x="1414" y="497"/>
              <a:ext cx="338" cy="4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0" name="Picture 3" descr="C:\Users\ADMIN\Desktop\water-drop-clip-art.jpg"/>
            <p:cNvPicPr>
              <a:picLocks noChangeAspect="1" noChangeArrowheads="1"/>
            </p:cNvPicPr>
            <p:nvPr/>
          </p:nvPicPr>
          <p:blipFill>
            <a:blip r:embed="rId5">
              <a:clrChange>
                <a:clrFrom>
                  <a:srgbClr val="FEFEFE"/>
                </a:clrFrom>
                <a:clrTo>
                  <a:srgbClr val="FEFEFE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1872" y="624"/>
              <a:ext cx="102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1" name="Picture 3" descr="C:\Users\ADMIN\Desktop\water-drop-clip-art.jpg"/>
            <p:cNvPicPr>
              <a:picLocks noChangeAspect="1" noChangeArrowheads="1"/>
            </p:cNvPicPr>
            <p:nvPr/>
          </p:nvPicPr>
          <p:blipFill>
            <a:blip r:embed="rId4">
              <a:clrChange>
                <a:clrFrom>
                  <a:srgbClr val="FEFEFE"/>
                </a:clrFrom>
                <a:clrTo>
                  <a:srgbClr val="FEFEFE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912" y="1008"/>
              <a:ext cx="136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2" name="Picture 3" descr="C:\Users\ADMIN\Desktop\water-drop-clip-art.jpg"/>
            <p:cNvPicPr>
              <a:picLocks noChangeAspect="1" noChangeArrowheads="1"/>
            </p:cNvPicPr>
            <p:nvPr/>
          </p:nvPicPr>
          <p:blipFill>
            <a:blip r:embed="rId6">
              <a:clrChange>
                <a:clrFrom>
                  <a:srgbClr val="FEFEFE"/>
                </a:clrFrom>
                <a:clrTo>
                  <a:srgbClr val="FEFEFE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1152" y="576"/>
              <a:ext cx="142" cy="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3" name="Picture 3" descr="C:\Users\ADMIN\Desktop\water-drop-clip-art.jpg"/>
            <p:cNvPicPr>
              <a:picLocks noChangeAspect="1" noChangeArrowheads="1"/>
            </p:cNvPicPr>
            <p:nvPr/>
          </p:nvPicPr>
          <p:blipFill>
            <a:blip r:embed="rId5">
              <a:clrChange>
                <a:clrFrom>
                  <a:srgbClr val="FEFEFE"/>
                </a:clrFrom>
                <a:clrTo>
                  <a:srgbClr val="FEFEFE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714" y="1200"/>
              <a:ext cx="102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4" name="Picture 3" descr="C:\Users\ADMIN\Desktop\water-drop-clip-art.jpg"/>
            <p:cNvPicPr>
              <a:picLocks noChangeAspect="1" noChangeArrowheads="1"/>
            </p:cNvPicPr>
            <p:nvPr/>
          </p:nvPicPr>
          <p:blipFill>
            <a:blip r:embed="rId5">
              <a:clrChange>
                <a:clrFrom>
                  <a:srgbClr val="FEFEFE"/>
                </a:clrFrom>
                <a:clrTo>
                  <a:srgbClr val="FEFEFE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192" y="1056"/>
              <a:ext cx="102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5" name="Picture 3" descr="C:\Users\ADMIN\Desktop\water-drop-clip-art.jpg"/>
            <p:cNvPicPr>
              <a:picLocks noChangeAspect="1" noChangeArrowheads="1"/>
            </p:cNvPicPr>
            <p:nvPr/>
          </p:nvPicPr>
          <p:blipFill>
            <a:blip r:embed="rId6">
              <a:clrChange>
                <a:clrFrom>
                  <a:srgbClr val="FEFEFE"/>
                </a:clrFrom>
                <a:clrTo>
                  <a:srgbClr val="FEFEFE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432" y="1056"/>
              <a:ext cx="142" cy="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pic>
        <p:nvPicPr>
          <p:cNvPr id="46" name="Picture 27" descr="621513ozlobi1j4w"/>
          <p:cNvPicPr>
            <a:picLocks noChangeAspect="1" noChangeArrowheads="1" noCrop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09899" y="3091007"/>
            <a:ext cx="3843338" cy="2982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522416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23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23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3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8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23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9050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vi-VN" dirty="0"/>
              <a:t>Trước khi đi Tí Xíu nói gì với mẹ biển cả?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36763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0" name="Picture 2" descr="G:\c9b5c0305fc211df850f000b2f3ed30f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1113"/>
            <a:ext cx="9144000" cy="6846887"/>
          </a:xfrm>
          <a:prstGeom prst="rect">
            <a:avLst/>
          </a:prstGeom>
          <a:noFill/>
          <a:ln w="9525">
            <a:solidFill>
              <a:srgbClr val="FFC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62" name="Group 16"/>
          <p:cNvGrpSpPr>
            <a:grpSpLocks/>
          </p:cNvGrpSpPr>
          <p:nvPr/>
        </p:nvGrpSpPr>
        <p:grpSpPr bwMode="auto">
          <a:xfrm>
            <a:off x="3265587" y="1179079"/>
            <a:ext cx="3505200" cy="1635125"/>
            <a:chOff x="0" y="480"/>
            <a:chExt cx="2208" cy="1030"/>
          </a:xfrm>
        </p:grpSpPr>
        <p:sp>
          <p:nvSpPr>
            <p:cNvPr id="63" name="Cloud 62"/>
            <p:cNvSpPr/>
            <p:nvPr/>
          </p:nvSpPr>
          <p:spPr>
            <a:xfrm>
              <a:off x="864" y="480"/>
              <a:ext cx="1344" cy="528"/>
            </a:xfrm>
            <a:prstGeom prst="cloud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64" name="Cloud 63"/>
            <p:cNvSpPr/>
            <p:nvPr/>
          </p:nvSpPr>
          <p:spPr>
            <a:xfrm>
              <a:off x="0" y="864"/>
              <a:ext cx="1316" cy="646"/>
            </a:xfrm>
            <a:prstGeom prst="cloud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pic>
          <p:nvPicPr>
            <p:cNvPr id="65" name="Picture 2" descr="C:\Users\ADMIN\Desktop\14112011.jpg"/>
            <p:cNvPicPr>
              <a:picLocks noChangeAspect="1" noChangeArrowheads="1"/>
            </p:cNvPicPr>
            <p:nvPr/>
          </p:nvPicPr>
          <p:blipFill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363858">
              <a:off x="1414" y="497"/>
              <a:ext cx="338" cy="4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66" name="Picture 3" descr="C:\Users\ADMIN\Desktop\water-drop-clip-art.jpg"/>
            <p:cNvPicPr>
              <a:picLocks noChangeAspect="1" noChangeArrowheads="1"/>
            </p:cNvPicPr>
            <p:nvPr/>
          </p:nvPicPr>
          <p:blipFill>
            <a:blip r:embed="rId4">
              <a:clrChange>
                <a:clrFrom>
                  <a:srgbClr val="FEFEFE"/>
                </a:clrFrom>
                <a:clrTo>
                  <a:srgbClr val="FEFEFE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1872" y="624"/>
              <a:ext cx="102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67" name="Picture 3" descr="C:\Users\ADMIN\Desktop\water-drop-clip-art.jpg"/>
            <p:cNvPicPr>
              <a:picLocks noChangeAspect="1" noChangeArrowheads="1"/>
            </p:cNvPicPr>
            <p:nvPr/>
          </p:nvPicPr>
          <p:blipFill>
            <a:blip r:embed="rId5">
              <a:clrChange>
                <a:clrFrom>
                  <a:srgbClr val="FEFEFE"/>
                </a:clrFrom>
                <a:clrTo>
                  <a:srgbClr val="FEFEFE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912" y="1008"/>
              <a:ext cx="136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68" name="Picture 3" descr="C:\Users\ADMIN\Desktop\water-drop-clip-art.jpg"/>
            <p:cNvPicPr>
              <a:picLocks noChangeAspect="1" noChangeArrowheads="1"/>
            </p:cNvPicPr>
            <p:nvPr/>
          </p:nvPicPr>
          <p:blipFill>
            <a:blip r:embed="rId6">
              <a:clrChange>
                <a:clrFrom>
                  <a:srgbClr val="FEFEFE"/>
                </a:clrFrom>
                <a:clrTo>
                  <a:srgbClr val="FEFEFE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1152" y="576"/>
              <a:ext cx="142" cy="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69" name="Picture 3" descr="C:\Users\ADMIN\Desktop\water-drop-clip-art.jpg"/>
            <p:cNvPicPr>
              <a:picLocks noChangeAspect="1" noChangeArrowheads="1"/>
            </p:cNvPicPr>
            <p:nvPr/>
          </p:nvPicPr>
          <p:blipFill>
            <a:blip r:embed="rId4">
              <a:clrChange>
                <a:clrFrom>
                  <a:srgbClr val="FEFEFE"/>
                </a:clrFrom>
                <a:clrTo>
                  <a:srgbClr val="FEFEFE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714" y="1200"/>
              <a:ext cx="102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0" name="Picture 3" descr="C:\Users\ADMIN\Desktop\water-drop-clip-art.jpg"/>
            <p:cNvPicPr>
              <a:picLocks noChangeAspect="1" noChangeArrowheads="1"/>
            </p:cNvPicPr>
            <p:nvPr/>
          </p:nvPicPr>
          <p:blipFill>
            <a:blip r:embed="rId4">
              <a:clrChange>
                <a:clrFrom>
                  <a:srgbClr val="FEFEFE"/>
                </a:clrFrom>
                <a:clrTo>
                  <a:srgbClr val="FEFEFE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192" y="1056"/>
              <a:ext cx="102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1" name="Picture 3" descr="C:\Users\ADMIN\Desktop\water-drop-clip-art.jpg"/>
            <p:cNvPicPr>
              <a:picLocks noChangeAspect="1" noChangeArrowheads="1"/>
            </p:cNvPicPr>
            <p:nvPr/>
          </p:nvPicPr>
          <p:blipFill>
            <a:blip r:embed="rId6">
              <a:clrChange>
                <a:clrFrom>
                  <a:srgbClr val="FEFEFE"/>
                </a:clrFrom>
                <a:clrTo>
                  <a:srgbClr val="FEFEFE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432" y="1056"/>
              <a:ext cx="142" cy="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8631570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336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vi-VN" dirty="0"/>
              <a:t>Trở thành hơi nước nhập vào các bạn thành gì?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29201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3346" y="1867911"/>
            <a:ext cx="8229600" cy="1143000"/>
          </a:xfrm>
        </p:spPr>
        <p:txBody>
          <a:bodyPr/>
          <a:lstStyle/>
          <a:p>
            <a:r>
              <a:rPr lang="en-US" b="1" dirty="0" err="1" smtClean="0"/>
              <a:t>Câu</a:t>
            </a:r>
            <a:r>
              <a:rPr lang="en-US" b="1" dirty="0" smtClean="0"/>
              <a:t> </a:t>
            </a:r>
            <a:r>
              <a:rPr lang="en-US" b="1" dirty="0" err="1" smtClean="0"/>
              <a:t>truyện</a:t>
            </a:r>
            <a:r>
              <a:rPr lang="en-US" b="1" dirty="0" smtClean="0"/>
              <a:t> </a:t>
            </a:r>
            <a:r>
              <a:rPr lang="en-US" b="1" dirty="0" err="1" smtClean="0"/>
              <a:t>có</a:t>
            </a:r>
            <a:r>
              <a:rPr lang="en-US" b="1" dirty="0" smtClean="0"/>
              <a:t> </a:t>
            </a:r>
            <a:r>
              <a:rPr lang="en-US" b="1" dirty="0" err="1" smtClean="0"/>
              <a:t>tên</a:t>
            </a:r>
            <a:r>
              <a:rPr lang="en-US" b="1" dirty="0" smtClean="0"/>
              <a:t> </a:t>
            </a:r>
            <a:r>
              <a:rPr lang="en-US" b="1" dirty="0" err="1" smtClean="0"/>
              <a:t>là</a:t>
            </a:r>
            <a:r>
              <a:rPr lang="en-US" b="1" dirty="0" smtClean="0"/>
              <a:t> </a:t>
            </a:r>
            <a:r>
              <a:rPr lang="en-US" b="1" dirty="0" err="1" smtClean="0"/>
              <a:t>gì</a:t>
            </a:r>
            <a:r>
              <a:rPr lang="en-US" b="1" dirty="0" smtClean="0"/>
              <a:t>?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3529495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G:\c9b5c0305fc211df850f000b2f3ed30f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632" y="-225354"/>
            <a:ext cx="9144000" cy="6846887"/>
          </a:xfrm>
          <a:prstGeom prst="rect">
            <a:avLst/>
          </a:prstGeom>
          <a:noFill/>
          <a:ln w="9525">
            <a:solidFill>
              <a:srgbClr val="FFC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4" name="Group 6"/>
          <p:cNvGrpSpPr>
            <a:grpSpLocks/>
          </p:cNvGrpSpPr>
          <p:nvPr/>
        </p:nvGrpSpPr>
        <p:grpSpPr bwMode="auto">
          <a:xfrm>
            <a:off x="3742146" y="275647"/>
            <a:ext cx="4114800" cy="1752600"/>
            <a:chOff x="3024" y="144"/>
            <a:chExt cx="2592" cy="1104"/>
          </a:xfrm>
        </p:grpSpPr>
        <p:sp>
          <p:nvSpPr>
            <p:cNvPr id="5" name="Cloud 4"/>
            <p:cNvSpPr/>
            <p:nvPr/>
          </p:nvSpPr>
          <p:spPr>
            <a:xfrm>
              <a:off x="3024" y="144"/>
              <a:ext cx="1344" cy="528"/>
            </a:xfrm>
            <a:prstGeom prst="cloud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6" name="Cloud 5"/>
            <p:cNvSpPr/>
            <p:nvPr/>
          </p:nvSpPr>
          <p:spPr>
            <a:xfrm>
              <a:off x="4272" y="720"/>
              <a:ext cx="1344" cy="528"/>
            </a:xfrm>
            <a:prstGeom prst="cloud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pic>
          <p:nvPicPr>
            <p:cNvPr id="7" name="Picture 3" descr="C:\Users\ADMIN\Desktop\water-drop-clip-art.jpg"/>
            <p:cNvPicPr>
              <a:picLocks noChangeAspect="1" noChangeArrowheads="1"/>
            </p:cNvPicPr>
            <p:nvPr/>
          </p:nvPicPr>
          <p:blipFill>
            <a:blip r:embed="rId3">
              <a:clrChange>
                <a:clrFrom>
                  <a:srgbClr val="FEFEFE"/>
                </a:clrFrom>
                <a:clrTo>
                  <a:srgbClr val="FEFEFE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3648" y="192"/>
              <a:ext cx="136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" name="Picture 3" descr="C:\Users\ADMIN\Desktop\water-drop-clip-art.jpg"/>
            <p:cNvPicPr>
              <a:picLocks noChangeAspect="1" noChangeArrowheads="1"/>
            </p:cNvPicPr>
            <p:nvPr/>
          </p:nvPicPr>
          <p:blipFill>
            <a:blip r:embed="rId4">
              <a:clrChange>
                <a:clrFrom>
                  <a:srgbClr val="FEFEFE"/>
                </a:clrFrom>
                <a:clrTo>
                  <a:srgbClr val="FEFEFE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3312" y="288"/>
              <a:ext cx="102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9" name="Picture 3" descr="C:\Users\ADMIN\Desktop\water-drop-clip-art.jpg"/>
            <p:cNvPicPr>
              <a:picLocks noChangeAspect="1" noChangeArrowheads="1"/>
            </p:cNvPicPr>
            <p:nvPr/>
          </p:nvPicPr>
          <p:blipFill>
            <a:blip r:embed="rId4">
              <a:clrChange>
                <a:clrFrom>
                  <a:srgbClr val="FEFEFE"/>
                </a:clrFrom>
                <a:clrTo>
                  <a:srgbClr val="FEFEFE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3648" y="432"/>
              <a:ext cx="102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" name="Picture 3" descr="C:\Users\ADMIN\Desktop\water-drop-clip-art.jpg"/>
            <p:cNvPicPr>
              <a:picLocks noChangeAspect="1" noChangeArrowheads="1"/>
            </p:cNvPicPr>
            <p:nvPr/>
          </p:nvPicPr>
          <p:blipFill>
            <a:blip r:embed="rId4">
              <a:clrChange>
                <a:clrFrom>
                  <a:srgbClr val="FEFEFE"/>
                </a:clrFrom>
                <a:clrTo>
                  <a:srgbClr val="FEFEFE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3984" y="288"/>
              <a:ext cx="102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1" name="Picture 3" descr="C:\Users\ADMIN\Desktop\water-drop-clip-art.jpg"/>
            <p:cNvPicPr>
              <a:picLocks noChangeAspect="1" noChangeArrowheads="1"/>
            </p:cNvPicPr>
            <p:nvPr/>
          </p:nvPicPr>
          <p:blipFill>
            <a:blip r:embed="rId5">
              <a:clrChange>
                <a:clrFrom>
                  <a:srgbClr val="FEFEFE"/>
                </a:clrFrom>
                <a:clrTo>
                  <a:srgbClr val="FEFEFE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4608" y="912"/>
              <a:ext cx="142" cy="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2" name="Picture 3" descr="C:\Users\ADMIN\Desktop\water-drop-clip-art.jpg"/>
            <p:cNvPicPr>
              <a:picLocks noChangeAspect="1" noChangeArrowheads="1"/>
            </p:cNvPicPr>
            <p:nvPr/>
          </p:nvPicPr>
          <p:blipFill>
            <a:blip r:embed="rId4">
              <a:clrChange>
                <a:clrFrom>
                  <a:srgbClr val="FEFEFE"/>
                </a:clrFrom>
                <a:clrTo>
                  <a:srgbClr val="FEFEFE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4896" y="864"/>
              <a:ext cx="102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3" name="Picture 3" descr="C:\Users\ADMIN\Desktop\water-drop-clip-art.jpg"/>
            <p:cNvPicPr>
              <a:picLocks noChangeAspect="1" noChangeArrowheads="1"/>
            </p:cNvPicPr>
            <p:nvPr/>
          </p:nvPicPr>
          <p:blipFill>
            <a:blip r:embed="rId4">
              <a:clrChange>
                <a:clrFrom>
                  <a:srgbClr val="FEFEFE"/>
                </a:clrFrom>
                <a:clrTo>
                  <a:srgbClr val="FEFEFE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5232" y="864"/>
              <a:ext cx="102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14" name="Group 16"/>
          <p:cNvGrpSpPr>
            <a:grpSpLocks/>
          </p:cNvGrpSpPr>
          <p:nvPr/>
        </p:nvGrpSpPr>
        <p:grpSpPr bwMode="auto">
          <a:xfrm>
            <a:off x="1667706" y="494722"/>
            <a:ext cx="3505200" cy="1635125"/>
            <a:chOff x="0" y="480"/>
            <a:chExt cx="2208" cy="1030"/>
          </a:xfrm>
        </p:grpSpPr>
        <p:sp>
          <p:nvSpPr>
            <p:cNvPr id="15" name="Cloud 14"/>
            <p:cNvSpPr/>
            <p:nvPr/>
          </p:nvSpPr>
          <p:spPr>
            <a:xfrm>
              <a:off x="864" y="480"/>
              <a:ext cx="1344" cy="528"/>
            </a:xfrm>
            <a:prstGeom prst="cloud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6" name="Cloud 15"/>
            <p:cNvSpPr/>
            <p:nvPr/>
          </p:nvSpPr>
          <p:spPr>
            <a:xfrm>
              <a:off x="0" y="864"/>
              <a:ext cx="1316" cy="646"/>
            </a:xfrm>
            <a:prstGeom prst="cloud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pic>
          <p:nvPicPr>
            <p:cNvPr id="17" name="Picture 2" descr="C:\Users\ADMIN\Desktop\14112011.jpg"/>
            <p:cNvPicPr>
              <a:picLocks noChangeAspect="1" noChangeArrowheads="1"/>
            </p:cNvPicPr>
            <p:nvPr/>
          </p:nvPicPr>
          <p:blipFill>
            <a:blip r:embed="rId6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363858">
              <a:off x="1414" y="497"/>
              <a:ext cx="338" cy="4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8" name="Picture 3" descr="C:\Users\ADMIN\Desktop\water-drop-clip-art.jpg"/>
            <p:cNvPicPr>
              <a:picLocks noChangeAspect="1" noChangeArrowheads="1"/>
            </p:cNvPicPr>
            <p:nvPr/>
          </p:nvPicPr>
          <p:blipFill>
            <a:blip r:embed="rId4">
              <a:clrChange>
                <a:clrFrom>
                  <a:srgbClr val="FEFEFE"/>
                </a:clrFrom>
                <a:clrTo>
                  <a:srgbClr val="FEFEFE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1872" y="624"/>
              <a:ext cx="102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9" name="Picture 3" descr="C:\Users\ADMIN\Desktop\water-drop-clip-art.jpg"/>
            <p:cNvPicPr>
              <a:picLocks noChangeAspect="1" noChangeArrowheads="1"/>
            </p:cNvPicPr>
            <p:nvPr/>
          </p:nvPicPr>
          <p:blipFill>
            <a:blip r:embed="rId3">
              <a:clrChange>
                <a:clrFrom>
                  <a:srgbClr val="FEFEFE"/>
                </a:clrFrom>
                <a:clrTo>
                  <a:srgbClr val="FEFEFE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912" y="1008"/>
              <a:ext cx="136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0" name="Picture 3" descr="C:\Users\ADMIN\Desktop\water-drop-clip-art.jpg"/>
            <p:cNvPicPr>
              <a:picLocks noChangeAspect="1" noChangeArrowheads="1"/>
            </p:cNvPicPr>
            <p:nvPr/>
          </p:nvPicPr>
          <p:blipFill>
            <a:blip r:embed="rId5">
              <a:clrChange>
                <a:clrFrom>
                  <a:srgbClr val="FEFEFE"/>
                </a:clrFrom>
                <a:clrTo>
                  <a:srgbClr val="FEFEFE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1152" y="576"/>
              <a:ext cx="142" cy="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1" name="Picture 3" descr="C:\Users\ADMIN\Desktop\water-drop-clip-art.jpg"/>
            <p:cNvPicPr>
              <a:picLocks noChangeAspect="1" noChangeArrowheads="1"/>
            </p:cNvPicPr>
            <p:nvPr/>
          </p:nvPicPr>
          <p:blipFill>
            <a:blip r:embed="rId4">
              <a:clrChange>
                <a:clrFrom>
                  <a:srgbClr val="FEFEFE"/>
                </a:clrFrom>
                <a:clrTo>
                  <a:srgbClr val="FEFEFE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714" y="1200"/>
              <a:ext cx="102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2" name="Picture 3" descr="C:\Users\ADMIN\Desktop\water-drop-clip-art.jpg"/>
            <p:cNvPicPr>
              <a:picLocks noChangeAspect="1" noChangeArrowheads="1"/>
            </p:cNvPicPr>
            <p:nvPr/>
          </p:nvPicPr>
          <p:blipFill>
            <a:blip r:embed="rId4">
              <a:clrChange>
                <a:clrFrom>
                  <a:srgbClr val="FEFEFE"/>
                </a:clrFrom>
                <a:clrTo>
                  <a:srgbClr val="FEFEFE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192" y="1056"/>
              <a:ext cx="102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3" name="Picture 3" descr="C:\Users\ADMIN\Desktop\water-drop-clip-art.jpg"/>
            <p:cNvPicPr>
              <a:picLocks noChangeAspect="1" noChangeArrowheads="1"/>
            </p:cNvPicPr>
            <p:nvPr/>
          </p:nvPicPr>
          <p:blipFill>
            <a:blip r:embed="rId5">
              <a:clrChange>
                <a:clrFrom>
                  <a:srgbClr val="FEFEFE"/>
                </a:clrFrom>
                <a:clrTo>
                  <a:srgbClr val="FEFEFE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432" y="1056"/>
              <a:ext cx="142" cy="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26" name="Group 16"/>
          <p:cNvGrpSpPr>
            <a:grpSpLocks/>
          </p:cNvGrpSpPr>
          <p:nvPr/>
        </p:nvGrpSpPr>
        <p:grpSpPr bwMode="auto">
          <a:xfrm>
            <a:off x="4483815" y="429778"/>
            <a:ext cx="3505200" cy="1635125"/>
            <a:chOff x="0" y="480"/>
            <a:chExt cx="2208" cy="1030"/>
          </a:xfrm>
        </p:grpSpPr>
        <p:sp>
          <p:nvSpPr>
            <p:cNvPr id="27" name="Cloud 26"/>
            <p:cNvSpPr/>
            <p:nvPr/>
          </p:nvSpPr>
          <p:spPr>
            <a:xfrm>
              <a:off x="864" y="480"/>
              <a:ext cx="1344" cy="528"/>
            </a:xfrm>
            <a:prstGeom prst="cloud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28" name="Cloud 27"/>
            <p:cNvSpPr/>
            <p:nvPr/>
          </p:nvSpPr>
          <p:spPr>
            <a:xfrm>
              <a:off x="0" y="864"/>
              <a:ext cx="1316" cy="646"/>
            </a:xfrm>
            <a:prstGeom prst="cloud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pic>
          <p:nvPicPr>
            <p:cNvPr id="29" name="Picture 2" descr="C:\Users\ADMIN\Desktop\14112011.jpg"/>
            <p:cNvPicPr>
              <a:picLocks noChangeAspect="1" noChangeArrowheads="1"/>
            </p:cNvPicPr>
            <p:nvPr/>
          </p:nvPicPr>
          <p:blipFill>
            <a:blip r:embed="rId6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363858">
              <a:off x="1414" y="497"/>
              <a:ext cx="338" cy="4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0" name="Picture 3" descr="C:\Users\ADMIN\Desktop\water-drop-clip-art.jpg"/>
            <p:cNvPicPr>
              <a:picLocks noChangeAspect="1" noChangeArrowheads="1"/>
            </p:cNvPicPr>
            <p:nvPr/>
          </p:nvPicPr>
          <p:blipFill>
            <a:blip r:embed="rId4">
              <a:clrChange>
                <a:clrFrom>
                  <a:srgbClr val="FEFEFE"/>
                </a:clrFrom>
                <a:clrTo>
                  <a:srgbClr val="FEFEFE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1872" y="624"/>
              <a:ext cx="102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1" name="Picture 3" descr="C:\Users\ADMIN\Desktop\water-drop-clip-art.jpg"/>
            <p:cNvPicPr>
              <a:picLocks noChangeAspect="1" noChangeArrowheads="1"/>
            </p:cNvPicPr>
            <p:nvPr/>
          </p:nvPicPr>
          <p:blipFill>
            <a:blip r:embed="rId3">
              <a:clrChange>
                <a:clrFrom>
                  <a:srgbClr val="FEFEFE"/>
                </a:clrFrom>
                <a:clrTo>
                  <a:srgbClr val="FEFEFE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912" y="1008"/>
              <a:ext cx="136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2" name="Picture 3" descr="C:\Users\ADMIN\Desktop\water-drop-clip-art.jpg"/>
            <p:cNvPicPr>
              <a:picLocks noChangeAspect="1" noChangeArrowheads="1"/>
            </p:cNvPicPr>
            <p:nvPr/>
          </p:nvPicPr>
          <p:blipFill>
            <a:blip r:embed="rId5">
              <a:clrChange>
                <a:clrFrom>
                  <a:srgbClr val="FEFEFE"/>
                </a:clrFrom>
                <a:clrTo>
                  <a:srgbClr val="FEFEFE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1152" y="576"/>
              <a:ext cx="142" cy="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3" name="Picture 3" descr="C:\Users\ADMIN\Desktop\water-drop-clip-art.jpg"/>
            <p:cNvPicPr>
              <a:picLocks noChangeAspect="1" noChangeArrowheads="1"/>
            </p:cNvPicPr>
            <p:nvPr/>
          </p:nvPicPr>
          <p:blipFill>
            <a:blip r:embed="rId4">
              <a:clrChange>
                <a:clrFrom>
                  <a:srgbClr val="FEFEFE"/>
                </a:clrFrom>
                <a:clrTo>
                  <a:srgbClr val="FEFEFE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714" y="1200"/>
              <a:ext cx="102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4" name="Picture 3" descr="C:\Users\ADMIN\Desktop\water-drop-clip-art.jpg"/>
            <p:cNvPicPr>
              <a:picLocks noChangeAspect="1" noChangeArrowheads="1"/>
            </p:cNvPicPr>
            <p:nvPr/>
          </p:nvPicPr>
          <p:blipFill>
            <a:blip r:embed="rId4">
              <a:clrChange>
                <a:clrFrom>
                  <a:srgbClr val="FEFEFE"/>
                </a:clrFrom>
                <a:clrTo>
                  <a:srgbClr val="FEFEFE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192" y="1056"/>
              <a:ext cx="102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5" name="Picture 3" descr="C:\Users\ADMIN\Desktop\water-drop-clip-art.jpg"/>
            <p:cNvPicPr>
              <a:picLocks noChangeAspect="1" noChangeArrowheads="1"/>
            </p:cNvPicPr>
            <p:nvPr/>
          </p:nvPicPr>
          <p:blipFill>
            <a:blip r:embed="rId5">
              <a:clrChange>
                <a:clrFrom>
                  <a:srgbClr val="FEFEFE"/>
                </a:clrFrom>
                <a:clrTo>
                  <a:srgbClr val="FEFEFE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432" y="1056"/>
              <a:ext cx="142" cy="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36" name="Group 16"/>
          <p:cNvGrpSpPr>
            <a:grpSpLocks/>
          </p:cNvGrpSpPr>
          <p:nvPr/>
        </p:nvGrpSpPr>
        <p:grpSpPr bwMode="auto">
          <a:xfrm>
            <a:off x="2816328" y="946157"/>
            <a:ext cx="3505200" cy="1635125"/>
            <a:chOff x="0" y="480"/>
            <a:chExt cx="2208" cy="1030"/>
          </a:xfrm>
        </p:grpSpPr>
        <p:sp>
          <p:nvSpPr>
            <p:cNvPr id="37" name="Cloud 36"/>
            <p:cNvSpPr/>
            <p:nvPr/>
          </p:nvSpPr>
          <p:spPr>
            <a:xfrm>
              <a:off x="864" y="480"/>
              <a:ext cx="1344" cy="528"/>
            </a:xfrm>
            <a:prstGeom prst="cloud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38" name="Cloud 37"/>
            <p:cNvSpPr/>
            <p:nvPr/>
          </p:nvSpPr>
          <p:spPr>
            <a:xfrm>
              <a:off x="0" y="864"/>
              <a:ext cx="1316" cy="646"/>
            </a:xfrm>
            <a:prstGeom prst="cloud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pic>
          <p:nvPicPr>
            <p:cNvPr id="39" name="Picture 2" descr="C:\Users\ADMIN\Desktop\14112011.jpg"/>
            <p:cNvPicPr>
              <a:picLocks noChangeAspect="1" noChangeArrowheads="1"/>
            </p:cNvPicPr>
            <p:nvPr/>
          </p:nvPicPr>
          <p:blipFill>
            <a:blip r:embed="rId6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363858">
              <a:off x="1414" y="497"/>
              <a:ext cx="338" cy="4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0" name="Picture 3" descr="C:\Users\ADMIN\Desktop\water-drop-clip-art.jpg"/>
            <p:cNvPicPr>
              <a:picLocks noChangeAspect="1" noChangeArrowheads="1"/>
            </p:cNvPicPr>
            <p:nvPr/>
          </p:nvPicPr>
          <p:blipFill>
            <a:blip r:embed="rId4">
              <a:clrChange>
                <a:clrFrom>
                  <a:srgbClr val="FEFEFE"/>
                </a:clrFrom>
                <a:clrTo>
                  <a:srgbClr val="FEFEFE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1872" y="624"/>
              <a:ext cx="102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1" name="Picture 3" descr="C:\Users\ADMIN\Desktop\water-drop-clip-art.jpg"/>
            <p:cNvPicPr>
              <a:picLocks noChangeAspect="1" noChangeArrowheads="1"/>
            </p:cNvPicPr>
            <p:nvPr/>
          </p:nvPicPr>
          <p:blipFill>
            <a:blip r:embed="rId3">
              <a:clrChange>
                <a:clrFrom>
                  <a:srgbClr val="FEFEFE"/>
                </a:clrFrom>
                <a:clrTo>
                  <a:srgbClr val="FEFEFE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912" y="1008"/>
              <a:ext cx="136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2" name="Picture 3" descr="C:\Users\ADMIN\Desktop\water-drop-clip-art.jpg"/>
            <p:cNvPicPr>
              <a:picLocks noChangeAspect="1" noChangeArrowheads="1"/>
            </p:cNvPicPr>
            <p:nvPr/>
          </p:nvPicPr>
          <p:blipFill>
            <a:blip r:embed="rId5">
              <a:clrChange>
                <a:clrFrom>
                  <a:srgbClr val="FEFEFE"/>
                </a:clrFrom>
                <a:clrTo>
                  <a:srgbClr val="FEFEFE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1152" y="576"/>
              <a:ext cx="142" cy="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3" name="Picture 3" descr="C:\Users\ADMIN\Desktop\water-drop-clip-art.jpg"/>
            <p:cNvPicPr>
              <a:picLocks noChangeAspect="1" noChangeArrowheads="1"/>
            </p:cNvPicPr>
            <p:nvPr/>
          </p:nvPicPr>
          <p:blipFill>
            <a:blip r:embed="rId4">
              <a:clrChange>
                <a:clrFrom>
                  <a:srgbClr val="FEFEFE"/>
                </a:clrFrom>
                <a:clrTo>
                  <a:srgbClr val="FEFEFE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714" y="1200"/>
              <a:ext cx="102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4" name="Picture 3" descr="C:\Users\ADMIN\Desktop\water-drop-clip-art.jpg"/>
            <p:cNvPicPr>
              <a:picLocks noChangeAspect="1" noChangeArrowheads="1"/>
            </p:cNvPicPr>
            <p:nvPr/>
          </p:nvPicPr>
          <p:blipFill>
            <a:blip r:embed="rId4">
              <a:clrChange>
                <a:clrFrom>
                  <a:srgbClr val="FEFEFE"/>
                </a:clrFrom>
                <a:clrTo>
                  <a:srgbClr val="FEFEFE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192" y="1056"/>
              <a:ext cx="102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5" name="Picture 3" descr="C:\Users\ADMIN\Desktop\water-drop-clip-art.jpg"/>
            <p:cNvPicPr>
              <a:picLocks noChangeAspect="1" noChangeArrowheads="1"/>
            </p:cNvPicPr>
            <p:nvPr/>
          </p:nvPicPr>
          <p:blipFill>
            <a:blip r:embed="rId5">
              <a:clrChange>
                <a:clrFrom>
                  <a:srgbClr val="FEFEFE"/>
                </a:clrFrom>
                <a:clrTo>
                  <a:srgbClr val="FEFEFE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432" y="1056"/>
              <a:ext cx="142" cy="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39561723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9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74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vi-VN" dirty="0"/>
              <a:t>Nhờ điều gì mà Tí Xíu bay được vào đất liền và bay qua những dòng sông?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92842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" name="Picture 2" descr="C:\Users\Admin\Desktop\ve-tranh-phong-canh-don-gian-ma-dep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85750" y="-27709"/>
            <a:ext cx="942975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45" name="Group 16"/>
          <p:cNvGrpSpPr>
            <a:grpSpLocks/>
          </p:cNvGrpSpPr>
          <p:nvPr/>
        </p:nvGrpSpPr>
        <p:grpSpPr bwMode="auto">
          <a:xfrm>
            <a:off x="2974054" y="751485"/>
            <a:ext cx="3505200" cy="1635125"/>
            <a:chOff x="0" y="480"/>
            <a:chExt cx="2208" cy="1030"/>
          </a:xfrm>
        </p:grpSpPr>
        <p:sp>
          <p:nvSpPr>
            <p:cNvPr id="46" name="Cloud 45"/>
            <p:cNvSpPr/>
            <p:nvPr/>
          </p:nvSpPr>
          <p:spPr>
            <a:xfrm>
              <a:off x="864" y="480"/>
              <a:ext cx="1344" cy="528"/>
            </a:xfrm>
            <a:prstGeom prst="cloud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47" name="Cloud 46"/>
            <p:cNvSpPr/>
            <p:nvPr/>
          </p:nvSpPr>
          <p:spPr>
            <a:xfrm>
              <a:off x="0" y="864"/>
              <a:ext cx="1316" cy="646"/>
            </a:xfrm>
            <a:prstGeom prst="cloud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pic>
          <p:nvPicPr>
            <p:cNvPr id="48" name="Picture 2" descr="C:\Users\ADMIN\Desktop\14112011.jpg"/>
            <p:cNvPicPr>
              <a:picLocks noChangeAspect="1" noChangeArrowheads="1"/>
            </p:cNvPicPr>
            <p:nvPr/>
          </p:nvPicPr>
          <p:blipFill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363858">
              <a:off x="1414" y="497"/>
              <a:ext cx="338" cy="4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9" name="Picture 3" descr="C:\Users\ADMIN\Desktop\water-drop-clip-art.jpg"/>
            <p:cNvPicPr>
              <a:picLocks noChangeAspect="1" noChangeArrowheads="1"/>
            </p:cNvPicPr>
            <p:nvPr/>
          </p:nvPicPr>
          <p:blipFill>
            <a:blip r:embed="rId4">
              <a:clrChange>
                <a:clrFrom>
                  <a:srgbClr val="FEFEFE"/>
                </a:clrFrom>
                <a:clrTo>
                  <a:srgbClr val="FEFEFE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1872" y="624"/>
              <a:ext cx="102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50" name="Picture 3" descr="C:\Users\ADMIN\Desktop\water-drop-clip-art.jpg"/>
            <p:cNvPicPr>
              <a:picLocks noChangeAspect="1" noChangeArrowheads="1"/>
            </p:cNvPicPr>
            <p:nvPr/>
          </p:nvPicPr>
          <p:blipFill>
            <a:blip r:embed="rId5">
              <a:clrChange>
                <a:clrFrom>
                  <a:srgbClr val="FEFEFE"/>
                </a:clrFrom>
                <a:clrTo>
                  <a:srgbClr val="FEFEFE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912" y="1008"/>
              <a:ext cx="136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51" name="Picture 3" descr="C:\Users\ADMIN\Desktop\water-drop-clip-art.jpg"/>
            <p:cNvPicPr>
              <a:picLocks noChangeAspect="1" noChangeArrowheads="1"/>
            </p:cNvPicPr>
            <p:nvPr/>
          </p:nvPicPr>
          <p:blipFill>
            <a:blip r:embed="rId6">
              <a:clrChange>
                <a:clrFrom>
                  <a:srgbClr val="FEFEFE"/>
                </a:clrFrom>
                <a:clrTo>
                  <a:srgbClr val="FEFEFE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1152" y="576"/>
              <a:ext cx="142" cy="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52" name="Picture 3" descr="C:\Users\ADMIN\Desktop\water-drop-clip-art.jpg"/>
            <p:cNvPicPr>
              <a:picLocks noChangeAspect="1" noChangeArrowheads="1"/>
            </p:cNvPicPr>
            <p:nvPr/>
          </p:nvPicPr>
          <p:blipFill>
            <a:blip r:embed="rId4">
              <a:clrChange>
                <a:clrFrom>
                  <a:srgbClr val="FEFEFE"/>
                </a:clrFrom>
                <a:clrTo>
                  <a:srgbClr val="FEFEFE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714" y="1200"/>
              <a:ext cx="102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53" name="Picture 3" descr="C:\Users\ADMIN\Desktop\water-drop-clip-art.jpg"/>
            <p:cNvPicPr>
              <a:picLocks noChangeAspect="1" noChangeArrowheads="1"/>
            </p:cNvPicPr>
            <p:nvPr/>
          </p:nvPicPr>
          <p:blipFill>
            <a:blip r:embed="rId4">
              <a:clrChange>
                <a:clrFrom>
                  <a:srgbClr val="FEFEFE"/>
                </a:clrFrom>
                <a:clrTo>
                  <a:srgbClr val="FEFEFE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192" y="1056"/>
              <a:ext cx="102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54" name="Picture 3" descr="C:\Users\ADMIN\Desktop\water-drop-clip-art.jpg"/>
            <p:cNvPicPr>
              <a:picLocks noChangeAspect="1" noChangeArrowheads="1"/>
            </p:cNvPicPr>
            <p:nvPr/>
          </p:nvPicPr>
          <p:blipFill>
            <a:blip r:embed="rId6">
              <a:clrChange>
                <a:clrFrom>
                  <a:srgbClr val="FEFEFE"/>
                </a:clrFrom>
                <a:clrTo>
                  <a:srgbClr val="FEFEFE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432" y="1056"/>
              <a:ext cx="142" cy="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65" name="Group 16"/>
          <p:cNvGrpSpPr>
            <a:grpSpLocks/>
          </p:cNvGrpSpPr>
          <p:nvPr/>
        </p:nvGrpSpPr>
        <p:grpSpPr bwMode="auto">
          <a:xfrm>
            <a:off x="-78708" y="2745704"/>
            <a:ext cx="3505200" cy="1635125"/>
            <a:chOff x="0" y="480"/>
            <a:chExt cx="2208" cy="1030"/>
          </a:xfrm>
        </p:grpSpPr>
        <p:sp>
          <p:nvSpPr>
            <p:cNvPr id="66" name="Cloud 65"/>
            <p:cNvSpPr/>
            <p:nvPr/>
          </p:nvSpPr>
          <p:spPr>
            <a:xfrm>
              <a:off x="864" y="480"/>
              <a:ext cx="1344" cy="528"/>
            </a:xfrm>
            <a:prstGeom prst="cloud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67" name="Cloud 66"/>
            <p:cNvSpPr/>
            <p:nvPr/>
          </p:nvSpPr>
          <p:spPr>
            <a:xfrm>
              <a:off x="0" y="864"/>
              <a:ext cx="1316" cy="646"/>
            </a:xfrm>
            <a:prstGeom prst="cloud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pic>
          <p:nvPicPr>
            <p:cNvPr id="68" name="Picture 2" descr="C:\Users\ADMIN\Desktop\14112011.jpg"/>
            <p:cNvPicPr>
              <a:picLocks noChangeAspect="1" noChangeArrowheads="1"/>
            </p:cNvPicPr>
            <p:nvPr/>
          </p:nvPicPr>
          <p:blipFill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363858">
              <a:off x="1414" y="497"/>
              <a:ext cx="338" cy="4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69" name="Picture 3" descr="C:\Users\ADMIN\Desktop\water-drop-clip-art.jpg"/>
            <p:cNvPicPr>
              <a:picLocks noChangeAspect="1" noChangeArrowheads="1"/>
            </p:cNvPicPr>
            <p:nvPr/>
          </p:nvPicPr>
          <p:blipFill>
            <a:blip r:embed="rId4">
              <a:clrChange>
                <a:clrFrom>
                  <a:srgbClr val="FEFEFE"/>
                </a:clrFrom>
                <a:clrTo>
                  <a:srgbClr val="FEFEFE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1872" y="624"/>
              <a:ext cx="102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0" name="Picture 3" descr="C:\Users\ADMIN\Desktop\water-drop-clip-art.jpg"/>
            <p:cNvPicPr>
              <a:picLocks noChangeAspect="1" noChangeArrowheads="1"/>
            </p:cNvPicPr>
            <p:nvPr/>
          </p:nvPicPr>
          <p:blipFill>
            <a:blip r:embed="rId5">
              <a:clrChange>
                <a:clrFrom>
                  <a:srgbClr val="FEFEFE"/>
                </a:clrFrom>
                <a:clrTo>
                  <a:srgbClr val="FEFEFE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912" y="1008"/>
              <a:ext cx="136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1" name="Picture 3" descr="C:\Users\ADMIN\Desktop\water-drop-clip-art.jpg"/>
            <p:cNvPicPr>
              <a:picLocks noChangeAspect="1" noChangeArrowheads="1"/>
            </p:cNvPicPr>
            <p:nvPr/>
          </p:nvPicPr>
          <p:blipFill>
            <a:blip r:embed="rId6">
              <a:clrChange>
                <a:clrFrom>
                  <a:srgbClr val="FEFEFE"/>
                </a:clrFrom>
                <a:clrTo>
                  <a:srgbClr val="FEFEFE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1152" y="576"/>
              <a:ext cx="142" cy="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2" name="Picture 3" descr="C:\Users\ADMIN\Desktop\water-drop-clip-art.jpg"/>
            <p:cNvPicPr>
              <a:picLocks noChangeAspect="1" noChangeArrowheads="1"/>
            </p:cNvPicPr>
            <p:nvPr/>
          </p:nvPicPr>
          <p:blipFill>
            <a:blip r:embed="rId4">
              <a:clrChange>
                <a:clrFrom>
                  <a:srgbClr val="FEFEFE"/>
                </a:clrFrom>
                <a:clrTo>
                  <a:srgbClr val="FEFEFE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714" y="1200"/>
              <a:ext cx="102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3" name="Picture 3" descr="C:\Users\ADMIN\Desktop\water-drop-clip-art.jpg"/>
            <p:cNvPicPr>
              <a:picLocks noChangeAspect="1" noChangeArrowheads="1"/>
            </p:cNvPicPr>
            <p:nvPr/>
          </p:nvPicPr>
          <p:blipFill>
            <a:blip r:embed="rId4">
              <a:clrChange>
                <a:clrFrom>
                  <a:srgbClr val="FEFEFE"/>
                </a:clrFrom>
                <a:clrTo>
                  <a:srgbClr val="FEFEFE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192" y="1056"/>
              <a:ext cx="102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4" name="Picture 3" descr="C:\Users\ADMIN\Desktop\water-drop-clip-art.jpg"/>
            <p:cNvPicPr>
              <a:picLocks noChangeAspect="1" noChangeArrowheads="1"/>
            </p:cNvPicPr>
            <p:nvPr/>
          </p:nvPicPr>
          <p:blipFill>
            <a:blip r:embed="rId6">
              <a:clrChange>
                <a:clrFrom>
                  <a:srgbClr val="FEFEFE"/>
                </a:clrFrom>
                <a:clrTo>
                  <a:srgbClr val="FEFEFE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432" y="1056"/>
              <a:ext cx="142" cy="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75" name="Group 16"/>
          <p:cNvGrpSpPr>
            <a:grpSpLocks/>
          </p:cNvGrpSpPr>
          <p:nvPr/>
        </p:nvGrpSpPr>
        <p:grpSpPr bwMode="auto">
          <a:xfrm>
            <a:off x="-100817" y="454616"/>
            <a:ext cx="3505200" cy="1635125"/>
            <a:chOff x="0" y="480"/>
            <a:chExt cx="2208" cy="1030"/>
          </a:xfrm>
        </p:grpSpPr>
        <p:sp>
          <p:nvSpPr>
            <p:cNvPr id="76" name="Cloud 75"/>
            <p:cNvSpPr/>
            <p:nvPr/>
          </p:nvSpPr>
          <p:spPr>
            <a:xfrm>
              <a:off x="864" y="480"/>
              <a:ext cx="1344" cy="528"/>
            </a:xfrm>
            <a:prstGeom prst="cloud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77" name="Cloud 76"/>
            <p:cNvSpPr/>
            <p:nvPr/>
          </p:nvSpPr>
          <p:spPr>
            <a:xfrm>
              <a:off x="0" y="864"/>
              <a:ext cx="1316" cy="646"/>
            </a:xfrm>
            <a:prstGeom prst="cloud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pic>
          <p:nvPicPr>
            <p:cNvPr id="78" name="Picture 2" descr="C:\Users\ADMIN\Desktop\14112011.jpg"/>
            <p:cNvPicPr>
              <a:picLocks noChangeAspect="1" noChangeArrowheads="1"/>
            </p:cNvPicPr>
            <p:nvPr/>
          </p:nvPicPr>
          <p:blipFill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363858">
              <a:off x="1414" y="497"/>
              <a:ext cx="338" cy="4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9" name="Picture 3" descr="C:\Users\ADMIN\Desktop\water-drop-clip-art.jpg"/>
            <p:cNvPicPr>
              <a:picLocks noChangeAspect="1" noChangeArrowheads="1"/>
            </p:cNvPicPr>
            <p:nvPr/>
          </p:nvPicPr>
          <p:blipFill>
            <a:blip r:embed="rId4">
              <a:clrChange>
                <a:clrFrom>
                  <a:srgbClr val="FEFEFE"/>
                </a:clrFrom>
                <a:clrTo>
                  <a:srgbClr val="FEFEFE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1872" y="624"/>
              <a:ext cx="102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0" name="Picture 3" descr="C:\Users\ADMIN\Desktop\water-drop-clip-art.jpg"/>
            <p:cNvPicPr>
              <a:picLocks noChangeAspect="1" noChangeArrowheads="1"/>
            </p:cNvPicPr>
            <p:nvPr/>
          </p:nvPicPr>
          <p:blipFill>
            <a:blip r:embed="rId5">
              <a:clrChange>
                <a:clrFrom>
                  <a:srgbClr val="FEFEFE"/>
                </a:clrFrom>
                <a:clrTo>
                  <a:srgbClr val="FEFEFE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912" y="1008"/>
              <a:ext cx="136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1" name="Picture 3" descr="C:\Users\ADMIN\Desktop\water-drop-clip-art.jpg"/>
            <p:cNvPicPr>
              <a:picLocks noChangeAspect="1" noChangeArrowheads="1"/>
            </p:cNvPicPr>
            <p:nvPr/>
          </p:nvPicPr>
          <p:blipFill>
            <a:blip r:embed="rId6">
              <a:clrChange>
                <a:clrFrom>
                  <a:srgbClr val="FEFEFE"/>
                </a:clrFrom>
                <a:clrTo>
                  <a:srgbClr val="FEFEFE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1152" y="576"/>
              <a:ext cx="142" cy="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2" name="Picture 3" descr="C:\Users\ADMIN\Desktop\water-drop-clip-art.jpg"/>
            <p:cNvPicPr>
              <a:picLocks noChangeAspect="1" noChangeArrowheads="1"/>
            </p:cNvPicPr>
            <p:nvPr/>
          </p:nvPicPr>
          <p:blipFill>
            <a:blip r:embed="rId4">
              <a:clrChange>
                <a:clrFrom>
                  <a:srgbClr val="FEFEFE"/>
                </a:clrFrom>
                <a:clrTo>
                  <a:srgbClr val="FEFEFE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714" y="1200"/>
              <a:ext cx="102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3" name="Picture 3" descr="C:\Users\ADMIN\Desktop\water-drop-clip-art.jpg"/>
            <p:cNvPicPr>
              <a:picLocks noChangeAspect="1" noChangeArrowheads="1"/>
            </p:cNvPicPr>
            <p:nvPr/>
          </p:nvPicPr>
          <p:blipFill>
            <a:blip r:embed="rId4">
              <a:clrChange>
                <a:clrFrom>
                  <a:srgbClr val="FEFEFE"/>
                </a:clrFrom>
                <a:clrTo>
                  <a:srgbClr val="FEFEFE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192" y="1056"/>
              <a:ext cx="102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4" name="Picture 3" descr="C:\Users\ADMIN\Desktop\water-drop-clip-art.jpg"/>
            <p:cNvPicPr>
              <a:picLocks noChangeAspect="1" noChangeArrowheads="1"/>
            </p:cNvPicPr>
            <p:nvPr/>
          </p:nvPicPr>
          <p:blipFill>
            <a:blip r:embed="rId6">
              <a:clrChange>
                <a:clrFrom>
                  <a:srgbClr val="FEFEFE"/>
                </a:clrFrom>
                <a:clrTo>
                  <a:srgbClr val="FEFEFE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432" y="1056"/>
              <a:ext cx="142" cy="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pic>
        <p:nvPicPr>
          <p:cNvPr id="8195" name="Picture 3" descr="C:\Users\Admin\Desktop\tải xuống.pn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56164" y="211169"/>
            <a:ext cx="2628900" cy="1733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60261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20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20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524000"/>
            <a:ext cx="8229600" cy="1524000"/>
          </a:xfrm>
        </p:spPr>
        <p:txBody>
          <a:bodyPr>
            <a:normAutofit fontScale="90000"/>
          </a:bodyPr>
          <a:lstStyle/>
          <a:p>
            <a:r>
              <a:rPr lang="vi-VN" dirty="0"/>
              <a:t>Tí Xíu và các bạn đã reo lên như thế nào khi trời nóng bức mà có gió lạnh thổi tới?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26975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" name="Group 16"/>
          <p:cNvGrpSpPr>
            <a:grpSpLocks/>
          </p:cNvGrpSpPr>
          <p:nvPr/>
        </p:nvGrpSpPr>
        <p:grpSpPr bwMode="auto">
          <a:xfrm>
            <a:off x="3152184" y="286685"/>
            <a:ext cx="3505200" cy="1635125"/>
            <a:chOff x="0" y="480"/>
            <a:chExt cx="2208" cy="1030"/>
          </a:xfrm>
        </p:grpSpPr>
        <p:sp>
          <p:nvSpPr>
            <p:cNvPr id="23" name="Cloud 22"/>
            <p:cNvSpPr/>
            <p:nvPr/>
          </p:nvSpPr>
          <p:spPr>
            <a:xfrm>
              <a:off x="864" y="480"/>
              <a:ext cx="1344" cy="528"/>
            </a:xfrm>
            <a:prstGeom prst="cloud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24" name="Cloud 23"/>
            <p:cNvSpPr/>
            <p:nvPr/>
          </p:nvSpPr>
          <p:spPr>
            <a:xfrm>
              <a:off x="0" y="864"/>
              <a:ext cx="1316" cy="646"/>
            </a:xfrm>
            <a:prstGeom prst="cloud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pic>
          <p:nvPicPr>
            <p:cNvPr id="25" name="Picture 2" descr="C:\Users\ADMIN\Desktop\14112011.jpg"/>
            <p:cNvPicPr>
              <a:picLocks noChangeAspect="1" noChangeArrowheads="1"/>
            </p:cNvPicPr>
            <p:nvPr/>
          </p:nvPicPr>
          <p:blipFill>
            <a:blip r:embed="rId2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363858">
              <a:off x="1414" y="497"/>
              <a:ext cx="338" cy="4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6" name="Picture 3" descr="C:\Users\ADMIN\Desktop\water-drop-clip-art.jpg"/>
            <p:cNvPicPr>
              <a:picLocks noChangeAspect="1" noChangeArrowheads="1"/>
            </p:cNvPicPr>
            <p:nvPr/>
          </p:nvPicPr>
          <p:blipFill>
            <a:blip r:embed="rId3">
              <a:clrChange>
                <a:clrFrom>
                  <a:srgbClr val="FEFEFE"/>
                </a:clrFrom>
                <a:clrTo>
                  <a:srgbClr val="FEFEFE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1872" y="624"/>
              <a:ext cx="102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7" name="Picture 3" descr="C:\Users\ADMIN\Desktop\water-drop-clip-art.jpg"/>
            <p:cNvPicPr>
              <a:picLocks noChangeAspect="1" noChangeArrowheads="1"/>
            </p:cNvPicPr>
            <p:nvPr/>
          </p:nvPicPr>
          <p:blipFill>
            <a:blip r:embed="rId4">
              <a:clrChange>
                <a:clrFrom>
                  <a:srgbClr val="FEFEFE"/>
                </a:clrFrom>
                <a:clrTo>
                  <a:srgbClr val="FEFEFE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912" y="1008"/>
              <a:ext cx="136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8" name="Picture 3" descr="C:\Users\ADMIN\Desktop\water-drop-clip-art.jpg"/>
            <p:cNvPicPr>
              <a:picLocks noChangeAspect="1" noChangeArrowheads="1"/>
            </p:cNvPicPr>
            <p:nvPr/>
          </p:nvPicPr>
          <p:blipFill>
            <a:blip r:embed="rId5">
              <a:clrChange>
                <a:clrFrom>
                  <a:srgbClr val="FEFEFE"/>
                </a:clrFrom>
                <a:clrTo>
                  <a:srgbClr val="FEFEFE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1152" y="576"/>
              <a:ext cx="142" cy="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9" name="Picture 3" descr="C:\Users\ADMIN\Desktop\water-drop-clip-art.jpg"/>
            <p:cNvPicPr>
              <a:picLocks noChangeAspect="1" noChangeArrowheads="1"/>
            </p:cNvPicPr>
            <p:nvPr/>
          </p:nvPicPr>
          <p:blipFill>
            <a:blip r:embed="rId3">
              <a:clrChange>
                <a:clrFrom>
                  <a:srgbClr val="FEFEFE"/>
                </a:clrFrom>
                <a:clrTo>
                  <a:srgbClr val="FEFEFE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714" y="1200"/>
              <a:ext cx="102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0" name="Picture 3" descr="C:\Users\ADMIN\Desktop\water-drop-clip-art.jpg"/>
            <p:cNvPicPr>
              <a:picLocks noChangeAspect="1" noChangeArrowheads="1"/>
            </p:cNvPicPr>
            <p:nvPr/>
          </p:nvPicPr>
          <p:blipFill>
            <a:blip r:embed="rId3">
              <a:clrChange>
                <a:clrFrom>
                  <a:srgbClr val="FEFEFE"/>
                </a:clrFrom>
                <a:clrTo>
                  <a:srgbClr val="FEFEFE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192" y="1056"/>
              <a:ext cx="102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1" name="Picture 3" descr="C:\Users\ADMIN\Desktop\water-drop-clip-art.jpg"/>
            <p:cNvPicPr>
              <a:picLocks noChangeAspect="1" noChangeArrowheads="1"/>
            </p:cNvPicPr>
            <p:nvPr/>
          </p:nvPicPr>
          <p:blipFill>
            <a:blip r:embed="rId5">
              <a:clrChange>
                <a:clrFrom>
                  <a:srgbClr val="FEFEFE"/>
                </a:clrFrom>
                <a:clrTo>
                  <a:srgbClr val="FEFEFE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432" y="1056"/>
              <a:ext cx="142" cy="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32" name="Group 16"/>
          <p:cNvGrpSpPr>
            <a:grpSpLocks/>
          </p:cNvGrpSpPr>
          <p:nvPr/>
        </p:nvGrpSpPr>
        <p:grpSpPr bwMode="auto">
          <a:xfrm>
            <a:off x="5687107" y="743885"/>
            <a:ext cx="3505200" cy="1635125"/>
            <a:chOff x="0" y="480"/>
            <a:chExt cx="2208" cy="1030"/>
          </a:xfrm>
        </p:grpSpPr>
        <p:sp>
          <p:nvSpPr>
            <p:cNvPr id="33" name="Cloud 32"/>
            <p:cNvSpPr/>
            <p:nvPr/>
          </p:nvSpPr>
          <p:spPr>
            <a:xfrm>
              <a:off x="864" y="480"/>
              <a:ext cx="1344" cy="528"/>
            </a:xfrm>
            <a:prstGeom prst="cloud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34" name="Cloud 33"/>
            <p:cNvSpPr/>
            <p:nvPr/>
          </p:nvSpPr>
          <p:spPr>
            <a:xfrm>
              <a:off x="0" y="864"/>
              <a:ext cx="1316" cy="646"/>
            </a:xfrm>
            <a:prstGeom prst="cloud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pic>
          <p:nvPicPr>
            <p:cNvPr id="35" name="Picture 2" descr="C:\Users\ADMIN\Desktop\14112011.jpg"/>
            <p:cNvPicPr>
              <a:picLocks noChangeAspect="1" noChangeArrowheads="1"/>
            </p:cNvPicPr>
            <p:nvPr/>
          </p:nvPicPr>
          <p:blipFill>
            <a:blip r:embed="rId2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363858">
              <a:off x="1414" y="497"/>
              <a:ext cx="338" cy="4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6" name="Picture 3" descr="C:\Users\ADMIN\Desktop\water-drop-clip-art.jpg"/>
            <p:cNvPicPr>
              <a:picLocks noChangeAspect="1" noChangeArrowheads="1"/>
            </p:cNvPicPr>
            <p:nvPr/>
          </p:nvPicPr>
          <p:blipFill>
            <a:blip r:embed="rId3">
              <a:clrChange>
                <a:clrFrom>
                  <a:srgbClr val="FEFEFE"/>
                </a:clrFrom>
                <a:clrTo>
                  <a:srgbClr val="FEFEFE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1872" y="624"/>
              <a:ext cx="102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7" name="Picture 3" descr="C:\Users\ADMIN\Desktop\water-drop-clip-art.jpg"/>
            <p:cNvPicPr>
              <a:picLocks noChangeAspect="1" noChangeArrowheads="1"/>
            </p:cNvPicPr>
            <p:nvPr/>
          </p:nvPicPr>
          <p:blipFill>
            <a:blip r:embed="rId4">
              <a:clrChange>
                <a:clrFrom>
                  <a:srgbClr val="FEFEFE"/>
                </a:clrFrom>
                <a:clrTo>
                  <a:srgbClr val="FEFEFE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912" y="1008"/>
              <a:ext cx="136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8" name="Picture 3" descr="C:\Users\ADMIN\Desktop\water-drop-clip-art.jpg"/>
            <p:cNvPicPr>
              <a:picLocks noChangeAspect="1" noChangeArrowheads="1"/>
            </p:cNvPicPr>
            <p:nvPr/>
          </p:nvPicPr>
          <p:blipFill>
            <a:blip r:embed="rId5">
              <a:clrChange>
                <a:clrFrom>
                  <a:srgbClr val="FEFEFE"/>
                </a:clrFrom>
                <a:clrTo>
                  <a:srgbClr val="FEFEFE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1152" y="576"/>
              <a:ext cx="142" cy="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9" name="Picture 3" descr="C:\Users\ADMIN\Desktop\water-drop-clip-art.jpg"/>
            <p:cNvPicPr>
              <a:picLocks noChangeAspect="1" noChangeArrowheads="1"/>
            </p:cNvPicPr>
            <p:nvPr/>
          </p:nvPicPr>
          <p:blipFill>
            <a:blip r:embed="rId3">
              <a:clrChange>
                <a:clrFrom>
                  <a:srgbClr val="FEFEFE"/>
                </a:clrFrom>
                <a:clrTo>
                  <a:srgbClr val="FEFEFE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714" y="1200"/>
              <a:ext cx="102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0" name="Picture 3" descr="C:\Users\ADMIN\Desktop\water-drop-clip-art.jpg"/>
            <p:cNvPicPr>
              <a:picLocks noChangeAspect="1" noChangeArrowheads="1"/>
            </p:cNvPicPr>
            <p:nvPr/>
          </p:nvPicPr>
          <p:blipFill>
            <a:blip r:embed="rId3">
              <a:clrChange>
                <a:clrFrom>
                  <a:srgbClr val="FEFEFE"/>
                </a:clrFrom>
                <a:clrTo>
                  <a:srgbClr val="FEFEFE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192" y="1056"/>
              <a:ext cx="102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1" name="Picture 3" descr="C:\Users\ADMIN\Desktop\water-drop-clip-art.jpg"/>
            <p:cNvPicPr>
              <a:picLocks noChangeAspect="1" noChangeArrowheads="1"/>
            </p:cNvPicPr>
            <p:nvPr/>
          </p:nvPicPr>
          <p:blipFill>
            <a:blip r:embed="rId5">
              <a:clrChange>
                <a:clrFrom>
                  <a:srgbClr val="FEFEFE"/>
                </a:clrFrom>
                <a:clrTo>
                  <a:srgbClr val="FEFEFE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432" y="1056"/>
              <a:ext cx="142" cy="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42" name="Group 16"/>
          <p:cNvGrpSpPr>
            <a:grpSpLocks/>
          </p:cNvGrpSpPr>
          <p:nvPr/>
        </p:nvGrpSpPr>
        <p:grpSpPr bwMode="auto">
          <a:xfrm>
            <a:off x="942268" y="2403834"/>
            <a:ext cx="3505200" cy="1635125"/>
            <a:chOff x="0" y="480"/>
            <a:chExt cx="2208" cy="1030"/>
          </a:xfrm>
        </p:grpSpPr>
        <p:sp>
          <p:nvSpPr>
            <p:cNvPr id="43" name="Cloud 42"/>
            <p:cNvSpPr/>
            <p:nvPr/>
          </p:nvSpPr>
          <p:spPr>
            <a:xfrm>
              <a:off x="864" y="480"/>
              <a:ext cx="1344" cy="528"/>
            </a:xfrm>
            <a:prstGeom prst="cloud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44" name="Cloud 43"/>
            <p:cNvSpPr/>
            <p:nvPr/>
          </p:nvSpPr>
          <p:spPr>
            <a:xfrm>
              <a:off x="0" y="864"/>
              <a:ext cx="1316" cy="646"/>
            </a:xfrm>
            <a:prstGeom prst="cloud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pic>
          <p:nvPicPr>
            <p:cNvPr id="45" name="Picture 2" descr="C:\Users\ADMIN\Desktop\14112011.jpg"/>
            <p:cNvPicPr>
              <a:picLocks noChangeAspect="1" noChangeArrowheads="1"/>
            </p:cNvPicPr>
            <p:nvPr/>
          </p:nvPicPr>
          <p:blipFill>
            <a:blip r:embed="rId2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363858">
              <a:off x="1414" y="497"/>
              <a:ext cx="338" cy="4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6" name="Picture 3" descr="C:\Users\ADMIN\Desktop\water-drop-clip-art.jpg"/>
            <p:cNvPicPr>
              <a:picLocks noChangeAspect="1" noChangeArrowheads="1"/>
            </p:cNvPicPr>
            <p:nvPr/>
          </p:nvPicPr>
          <p:blipFill>
            <a:blip r:embed="rId3">
              <a:clrChange>
                <a:clrFrom>
                  <a:srgbClr val="FEFEFE"/>
                </a:clrFrom>
                <a:clrTo>
                  <a:srgbClr val="FEFEFE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1872" y="624"/>
              <a:ext cx="102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7" name="Picture 3" descr="C:\Users\ADMIN\Desktop\water-drop-clip-art.jpg"/>
            <p:cNvPicPr>
              <a:picLocks noChangeAspect="1" noChangeArrowheads="1"/>
            </p:cNvPicPr>
            <p:nvPr/>
          </p:nvPicPr>
          <p:blipFill>
            <a:blip r:embed="rId4">
              <a:clrChange>
                <a:clrFrom>
                  <a:srgbClr val="FEFEFE"/>
                </a:clrFrom>
                <a:clrTo>
                  <a:srgbClr val="FEFEFE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912" y="1008"/>
              <a:ext cx="136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8" name="Picture 3" descr="C:\Users\ADMIN\Desktop\water-drop-clip-art.jpg"/>
            <p:cNvPicPr>
              <a:picLocks noChangeAspect="1" noChangeArrowheads="1"/>
            </p:cNvPicPr>
            <p:nvPr/>
          </p:nvPicPr>
          <p:blipFill>
            <a:blip r:embed="rId5">
              <a:clrChange>
                <a:clrFrom>
                  <a:srgbClr val="FEFEFE"/>
                </a:clrFrom>
                <a:clrTo>
                  <a:srgbClr val="FEFEFE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1152" y="576"/>
              <a:ext cx="142" cy="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9" name="Picture 3" descr="C:\Users\ADMIN\Desktop\water-drop-clip-art.jpg"/>
            <p:cNvPicPr>
              <a:picLocks noChangeAspect="1" noChangeArrowheads="1"/>
            </p:cNvPicPr>
            <p:nvPr/>
          </p:nvPicPr>
          <p:blipFill>
            <a:blip r:embed="rId3">
              <a:clrChange>
                <a:clrFrom>
                  <a:srgbClr val="FEFEFE"/>
                </a:clrFrom>
                <a:clrTo>
                  <a:srgbClr val="FEFEFE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714" y="1200"/>
              <a:ext cx="102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50" name="Picture 3" descr="C:\Users\ADMIN\Desktop\water-drop-clip-art.jpg"/>
            <p:cNvPicPr>
              <a:picLocks noChangeAspect="1" noChangeArrowheads="1"/>
            </p:cNvPicPr>
            <p:nvPr/>
          </p:nvPicPr>
          <p:blipFill>
            <a:blip r:embed="rId3">
              <a:clrChange>
                <a:clrFrom>
                  <a:srgbClr val="FEFEFE"/>
                </a:clrFrom>
                <a:clrTo>
                  <a:srgbClr val="FEFEFE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192" y="1056"/>
              <a:ext cx="102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51" name="Picture 3" descr="C:\Users\ADMIN\Desktop\water-drop-clip-art.jpg"/>
            <p:cNvPicPr>
              <a:picLocks noChangeAspect="1" noChangeArrowheads="1"/>
            </p:cNvPicPr>
            <p:nvPr/>
          </p:nvPicPr>
          <p:blipFill>
            <a:blip r:embed="rId5">
              <a:clrChange>
                <a:clrFrom>
                  <a:srgbClr val="FEFEFE"/>
                </a:clrFrom>
                <a:clrTo>
                  <a:srgbClr val="FEFEFE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432" y="1056"/>
              <a:ext cx="142" cy="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52" name="Group 16"/>
          <p:cNvGrpSpPr>
            <a:grpSpLocks/>
          </p:cNvGrpSpPr>
          <p:nvPr/>
        </p:nvGrpSpPr>
        <p:grpSpPr bwMode="auto">
          <a:xfrm>
            <a:off x="4434418" y="2767730"/>
            <a:ext cx="3505200" cy="1635125"/>
            <a:chOff x="0" y="480"/>
            <a:chExt cx="2208" cy="1030"/>
          </a:xfrm>
        </p:grpSpPr>
        <p:sp>
          <p:nvSpPr>
            <p:cNvPr id="53" name="Cloud 52"/>
            <p:cNvSpPr/>
            <p:nvPr/>
          </p:nvSpPr>
          <p:spPr>
            <a:xfrm>
              <a:off x="864" y="480"/>
              <a:ext cx="1344" cy="528"/>
            </a:xfrm>
            <a:prstGeom prst="cloud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54" name="Cloud 53"/>
            <p:cNvSpPr/>
            <p:nvPr/>
          </p:nvSpPr>
          <p:spPr>
            <a:xfrm>
              <a:off x="0" y="864"/>
              <a:ext cx="1316" cy="646"/>
            </a:xfrm>
            <a:prstGeom prst="cloud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pic>
          <p:nvPicPr>
            <p:cNvPr id="55" name="Picture 2" descr="C:\Users\ADMIN\Desktop\14112011.jpg"/>
            <p:cNvPicPr>
              <a:picLocks noChangeAspect="1" noChangeArrowheads="1"/>
            </p:cNvPicPr>
            <p:nvPr/>
          </p:nvPicPr>
          <p:blipFill>
            <a:blip r:embed="rId2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363858">
              <a:off x="1414" y="497"/>
              <a:ext cx="338" cy="4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56" name="Picture 3" descr="C:\Users\ADMIN\Desktop\water-drop-clip-art.jpg"/>
            <p:cNvPicPr>
              <a:picLocks noChangeAspect="1" noChangeArrowheads="1"/>
            </p:cNvPicPr>
            <p:nvPr/>
          </p:nvPicPr>
          <p:blipFill>
            <a:blip r:embed="rId3">
              <a:clrChange>
                <a:clrFrom>
                  <a:srgbClr val="FEFEFE"/>
                </a:clrFrom>
                <a:clrTo>
                  <a:srgbClr val="FEFEFE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1872" y="624"/>
              <a:ext cx="102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57" name="Picture 3" descr="C:\Users\ADMIN\Desktop\water-drop-clip-art.jpg"/>
            <p:cNvPicPr>
              <a:picLocks noChangeAspect="1" noChangeArrowheads="1"/>
            </p:cNvPicPr>
            <p:nvPr/>
          </p:nvPicPr>
          <p:blipFill>
            <a:blip r:embed="rId4">
              <a:clrChange>
                <a:clrFrom>
                  <a:srgbClr val="FEFEFE"/>
                </a:clrFrom>
                <a:clrTo>
                  <a:srgbClr val="FEFEFE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912" y="1008"/>
              <a:ext cx="136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58" name="Picture 3" descr="C:\Users\ADMIN\Desktop\water-drop-clip-art.jpg"/>
            <p:cNvPicPr>
              <a:picLocks noChangeAspect="1" noChangeArrowheads="1"/>
            </p:cNvPicPr>
            <p:nvPr/>
          </p:nvPicPr>
          <p:blipFill>
            <a:blip r:embed="rId5">
              <a:clrChange>
                <a:clrFrom>
                  <a:srgbClr val="FEFEFE"/>
                </a:clrFrom>
                <a:clrTo>
                  <a:srgbClr val="FEFEFE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1152" y="576"/>
              <a:ext cx="142" cy="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59" name="Picture 3" descr="C:\Users\ADMIN\Desktop\water-drop-clip-art.jpg"/>
            <p:cNvPicPr>
              <a:picLocks noChangeAspect="1" noChangeArrowheads="1"/>
            </p:cNvPicPr>
            <p:nvPr/>
          </p:nvPicPr>
          <p:blipFill>
            <a:blip r:embed="rId3">
              <a:clrChange>
                <a:clrFrom>
                  <a:srgbClr val="FEFEFE"/>
                </a:clrFrom>
                <a:clrTo>
                  <a:srgbClr val="FEFEFE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714" y="1200"/>
              <a:ext cx="102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60" name="Picture 3" descr="C:\Users\ADMIN\Desktop\water-drop-clip-art.jpg"/>
            <p:cNvPicPr>
              <a:picLocks noChangeAspect="1" noChangeArrowheads="1"/>
            </p:cNvPicPr>
            <p:nvPr/>
          </p:nvPicPr>
          <p:blipFill>
            <a:blip r:embed="rId3">
              <a:clrChange>
                <a:clrFrom>
                  <a:srgbClr val="FEFEFE"/>
                </a:clrFrom>
                <a:clrTo>
                  <a:srgbClr val="FEFEFE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192" y="1056"/>
              <a:ext cx="102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61" name="Picture 3" descr="C:\Users\ADMIN\Desktop\water-drop-clip-art.jpg"/>
            <p:cNvPicPr>
              <a:picLocks noChangeAspect="1" noChangeArrowheads="1"/>
            </p:cNvPicPr>
            <p:nvPr/>
          </p:nvPicPr>
          <p:blipFill>
            <a:blip r:embed="rId5">
              <a:clrChange>
                <a:clrFrom>
                  <a:srgbClr val="FEFEFE"/>
                </a:clrFrom>
                <a:clrTo>
                  <a:srgbClr val="FEFEFE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432" y="1056"/>
              <a:ext cx="142" cy="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62" name="Group 16"/>
          <p:cNvGrpSpPr>
            <a:grpSpLocks/>
          </p:cNvGrpSpPr>
          <p:nvPr/>
        </p:nvGrpSpPr>
        <p:grpSpPr bwMode="auto">
          <a:xfrm>
            <a:off x="396883" y="333018"/>
            <a:ext cx="3505200" cy="1635125"/>
            <a:chOff x="0" y="480"/>
            <a:chExt cx="2208" cy="1030"/>
          </a:xfrm>
        </p:grpSpPr>
        <p:sp>
          <p:nvSpPr>
            <p:cNvPr id="63" name="Cloud 62"/>
            <p:cNvSpPr/>
            <p:nvPr/>
          </p:nvSpPr>
          <p:spPr>
            <a:xfrm>
              <a:off x="864" y="480"/>
              <a:ext cx="1344" cy="528"/>
            </a:xfrm>
            <a:prstGeom prst="cloud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64" name="Cloud 63"/>
            <p:cNvSpPr/>
            <p:nvPr/>
          </p:nvSpPr>
          <p:spPr>
            <a:xfrm>
              <a:off x="0" y="864"/>
              <a:ext cx="1316" cy="646"/>
            </a:xfrm>
            <a:prstGeom prst="cloud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pic>
          <p:nvPicPr>
            <p:cNvPr id="65" name="Picture 2" descr="C:\Users\ADMIN\Desktop\14112011.jpg"/>
            <p:cNvPicPr>
              <a:picLocks noChangeAspect="1" noChangeArrowheads="1"/>
            </p:cNvPicPr>
            <p:nvPr/>
          </p:nvPicPr>
          <p:blipFill>
            <a:blip r:embed="rId2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363858">
              <a:off x="1414" y="497"/>
              <a:ext cx="338" cy="4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66" name="Picture 3" descr="C:\Users\ADMIN\Desktop\water-drop-clip-art.jpg"/>
            <p:cNvPicPr>
              <a:picLocks noChangeAspect="1" noChangeArrowheads="1"/>
            </p:cNvPicPr>
            <p:nvPr/>
          </p:nvPicPr>
          <p:blipFill>
            <a:blip r:embed="rId3">
              <a:clrChange>
                <a:clrFrom>
                  <a:srgbClr val="FEFEFE"/>
                </a:clrFrom>
                <a:clrTo>
                  <a:srgbClr val="FEFEFE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1872" y="624"/>
              <a:ext cx="102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67" name="Picture 3" descr="C:\Users\ADMIN\Desktop\water-drop-clip-art.jpg"/>
            <p:cNvPicPr>
              <a:picLocks noChangeAspect="1" noChangeArrowheads="1"/>
            </p:cNvPicPr>
            <p:nvPr/>
          </p:nvPicPr>
          <p:blipFill>
            <a:blip r:embed="rId4">
              <a:clrChange>
                <a:clrFrom>
                  <a:srgbClr val="FEFEFE"/>
                </a:clrFrom>
                <a:clrTo>
                  <a:srgbClr val="FEFEFE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912" y="1008"/>
              <a:ext cx="136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68" name="Picture 3" descr="C:\Users\ADMIN\Desktop\water-drop-clip-art.jpg"/>
            <p:cNvPicPr>
              <a:picLocks noChangeAspect="1" noChangeArrowheads="1"/>
            </p:cNvPicPr>
            <p:nvPr/>
          </p:nvPicPr>
          <p:blipFill>
            <a:blip r:embed="rId5">
              <a:clrChange>
                <a:clrFrom>
                  <a:srgbClr val="FEFEFE"/>
                </a:clrFrom>
                <a:clrTo>
                  <a:srgbClr val="FEFEFE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1152" y="576"/>
              <a:ext cx="142" cy="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69" name="Picture 3" descr="C:\Users\ADMIN\Desktop\water-drop-clip-art.jpg"/>
            <p:cNvPicPr>
              <a:picLocks noChangeAspect="1" noChangeArrowheads="1"/>
            </p:cNvPicPr>
            <p:nvPr/>
          </p:nvPicPr>
          <p:blipFill>
            <a:blip r:embed="rId3">
              <a:clrChange>
                <a:clrFrom>
                  <a:srgbClr val="FEFEFE"/>
                </a:clrFrom>
                <a:clrTo>
                  <a:srgbClr val="FEFEFE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714" y="1200"/>
              <a:ext cx="102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0" name="Picture 3" descr="C:\Users\ADMIN\Desktop\water-drop-clip-art.jpg"/>
            <p:cNvPicPr>
              <a:picLocks noChangeAspect="1" noChangeArrowheads="1"/>
            </p:cNvPicPr>
            <p:nvPr/>
          </p:nvPicPr>
          <p:blipFill>
            <a:blip r:embed="rId3">
              <a:clrChange>
                <a:clrFrom>
                  <a:srgbClr val="FEFEFE"/>
                </a:clrFrom>
                <a:clrTo>
                  <a:srgbClr val="FEFEFE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192" y="1056"/>
              <a:ext cx="102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1" name="Picture 3" descr="C:\Users\ADMIN\Desktop\water-drop-clip-art.jpg"/>
            <p:cNvPicPr>
              <a:picLocks noChangeAspect="1" noChangeArrowheads="1"/>
            </p:cNvPicPr>
            <p:nvPr/>
          </p:nvPicPr>
          <p:blipFill>
            <a:blip r:embed="rId5">
              <a:clrChange>
                <a:clrFrom>
                  <a:srgbClr val="FEFEFE"/>
                </a:clrFrom>
                <a:clrTo>
                  <a:srgbClr val="FEFEFE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432" y="1056"/>
              <a:ext cx="142" cy="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19429144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2" dur="2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478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vi-VN" dirty="0"/>
              <a:t>Thấy lạnh Tí xíu đã làm gì cho khỏi rét?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52782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2" name="Picture 2" descr="G:\c9b5c0305fc211df850f000b2f3ed30f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46888"/>
          </a:xfrm>
          <a:prstGeom prst="rect">
            <a:avLst/>
          </a:prstGeom>
          <a:solidFill>
            <a:schemeClr val="tx1"/>
          </a:solidFill>
          <a:ln w="9525">
            <a:solidFill>
              <a:schemeClr val="bg2"/>
            </a:solidFill>
            <a:miter lim="800000"/>
            <a:headEnd/>
            <a:tailEnd/>
          </a:ln>
        </p:spPr>
      </p:pic>
      <p:grpSp>
        <p:nvGrpSpPr>
          <p:cNvPr id="53" name="Group 20"/>
          <p:cNvGrpSpPr>
            <a:grpSpLocks/>
          </p:cNvGrpSpPr>
          <p:nvPr/>
        </p:nvGrpSpPr>
        <p:grpSpPr bwMode="auto">
          <a:xfrm>
            <a:off x="2209800" y="1219200"/>
            <a:ext cx="4419600" cy="2057400"/>
            <a:chOff x="4800600" y="228600"/>
            <a:chExt cx="4114800" cy="1752600"/>
          </a:xfrm>
        </p:grpSpPr>
        <p:sp>
          <p:nvSpPr>
            <p:cNvPr id="54" name="Cloud 21"/>
            <p:cNvSpPr>
              <a:spLocks noChangeArrowheads="1"/>
            </p:cNvSpPr>
            <p:nvPr/>
          </p:nvSpPr>
          <p:spPr bwMode="auto">
            <a:xfrm>
              <a:off x="4800600" y="228600"/>
              <a:ext cx="2134257" cy="838435"/>
            </a:xfrm>
            <a:custGeom>
              <a:avLst/>
              <a:gdLst>
                <a:gd name="T0" fmla="*/ 2131822 w 43200"/>
                <a:gd name="T1" fmla="*/ 419100 h 43200"/>
                <a:gd name="T2" fmla="*/ 1066800 w 43200"/>
                <a:gd name="T3" fmla="*/ 837307 h 43200"/>
                <a:gd name="T4" fmla="*/ 6618 w 43200"/>
                <a:gd name="T5" fmla="*/ 419100 h 43200"/>
                <a:gd name="T6" fmla="*/ 1066800 w 43200"/>
                <a:gd name="T7" fmla="*/ 47925 h 43200"/>
                <a:gd name="T8" fmla="*/ 0 60000 65536"/>
                <a:gd name="T9" fmla="*/ 5898240 60000 65536"/>
                <a:gd name="T10" fmla="*/ 11796480 60000 65536"/>
                <a:gd name="T11" fmla="*/ 17694720 60000 65536"/>
                <a:gd name="T12" fmla="*/ 5954 w 43200"/>
                <a:gd name="T13" fmla="*/ 6524 h 43200"/>
                <a:gd name="T14" fmla="*/ 34174 w 43200"/>
                <a:gd name="T15" fmla="*/ 34674 h 432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43200" h="43200">
                  <a:moveTo>
                    <a:pt x="3900" y="14370"/>
                  </a:moveTo>
                  <a:lnTo>
                    <a:pt x="3899" y="14370"/>
                  </a:lnTo>
                  <a:cubicBezTo>
                    <a:pt x="3858" y="13959"/>
                    <a:pt x="3838" y="13545"/>
                    <a:pt x="3838" y="13131"/>
                  </a:cubicBezTo>
                  <a:cubicBezTo>
                    <a:pt x="3838" y="8055"/>
                    <a:pt x="6861" y="3941"/>
                    <a:pt x="10591" y="3941"/>
                  </a:cubicBezTo>
                  <a:cubicBezTo>
                    <a:pt x="11791" y="3940"/>
                    <a:pt x="12969" y="4376"/>
                    <a:pt x="14005" y="5201"/>
                  </a:cubicBezTo>
                  <a:lnTo>
                    <a:pt x="14005" y="5202"/>
                  </a:lnTo>
                  <a:cubicBezTo>
                    <a:pt x="14930" y="2828"/>
                    <a:pt x="16742" y="1343"/>
                    <a:pt x="18715" y="1344"/>
                  </a:cubicBezTo>
                  <a:cubicBezTo>
                    <a:pt x="20114" y="1344"/>
                    <a:pt x="21458" y="2093"/>
                    <a:pt x="22456" y="3431"/>
                  </a:cubicBezTo>
                  <a:lnTo>
                    <a:pt x="22456" y="3432"/>
                  </a:lnTo>
                  <a:cubicBezTo>
                    <a:pt x="23194" y="1415"/>
                    <a:pt x="24707" y="140"/>
                    <a:pt x="26362" y="141"/>
                  </a:cubicBezTo>
                  <a:cubicBezTo>
                    <a:pt x="27723" y="141"/>
                    <a:pt x="29007" y="1006"/>
                    <a:pt x="29832" y="2481"/>
                  </a:cubicBezTo>
                  <a:lnTo>
                    <a:pt x="29832" y="2480"/>
                  </a:lnTo>
                  <a:cubicBezTo>
                    <a:pt x="30755" y="1002"/>
                    <a:pt x="32110" y="149"/>
                    <a:pt x="33538" y="150"/>
                  </a:cubicBezTo>
                  <a:cubicBezTo>
                    <a:pt x="35888" y="150"/>
                    <a:pt x="37901" y="2435"/>
                    <a:pt x="38318" y="5575"/>
                  </a:cubicBezTo>
                  <a:lnTo>
                    <a:pt x="38317" y="5576"/>
                  </a:lnTo>
                  <a:cubicBezTo>
                    <a:pt x="40639" y="6438"/>
                    <a:pt x="42250" y="9313"/>
                    <a:pt x="42250" y="12594"/>
                  </a:cubicBezTo>
                  <a:cubicBezTo>
                    <a:pt x="42250" y="13579"/>
                    <a:pt x="42103" y="14554"/>
                    <a:pt x="41818" y="15460"/>
                  </a:cubicBezTo>
                  <a:lnTo>
                    <a:pt x="41818" y="15459"/>
                  </a:lnTo>
                  <a:cubicBezTo>
                    <a:pt x="42727" y="17070"/>
                    <a:pt x="43220" y="19044"/>
                    <a:pt x="43220" y="21076"/>
                  </a:cubicBezTo>
                  <a:cubicBezTo>
                    <a:pt x="43220" y="25663"/>
                    <a:pt x="40741" y="29553"/>
                    <a:pt x="37404" y="30203"/>
                  </a:cubicBezTo>
                  <a:lnTo>
                    <a:pt x="37403" y="30202"/>
                  </a:lnTo>
                  <a:cubicBezTo>
                    <a:pt x="37378" y="34523"/>
                    <a:pt x="34795" y="38006"/>
                    <a:pt x="31619" y="38007"/>
                  </a:cubicBezTo>
                  <a:cubicBezTo>
                    <a:pt x="30535" y="38007"/>
                    <a:pt x="29474" y="37593"/>
                    <a:pt x="28555" y="36813"/>
                  </a:cubicBezTo>
                  <a:lnTo>
                    <a:pt x="28556" y="36813"/>
                  </a:lnTo>
                  <a:cubicBezTo>
                    <a:pt x="27694" y="40699"/>
                    <a:pt x="25069" y="43357"/>
                    <a:pt x="22094" y="43358"/>
                  </a:cubicBezTo>
                  <a:cubicBezTo>
                    <a:pt x="19839" y="43358"/>
                    <a:pt x="17733" y="41821"/>
                    <a:pt x="16480" y="39263"/>
                  </a:cubicBezTo>
                  <a:lnTo>
                    <a:pt x="16480" y="39264"/>
                  </a:lnTo>
                  <a:cubicBezTo>
                    <a:pt x="15279" y="40250"/>
                    <a:pt x="13904" y="40770"/>
                    <a:pt x="12503" y="40771"/>
                  </a:cubicBezTo>
                  <a:cubicBezTo>
                    <a:pt x="9735" y="40771"/>
                    <a:pt x="7180" y="38748"/>
                    <a:pt x="5804" y="35469"/>
                  </a:cubicBezTo>
                  <a:lnTo>
                    <a:pt x="5803" y="35469"/>
                  </a:lnTo>
                  <a:cubicBezTo>
                    <a:pt x="5635" y="35496"/>
                    <a:pt x="5465" y="35509"/>
                    <a:pt x="5296" y="35510"/>
                  </a:cubicBezTo>
                  <a:cubicBezTo>
                    <a:pt x="2888" y="35510"/>
                    <a:pt x="936" y="32860"/>
                    <a:pt x="936" y="29592"/>
                  </a:cubicBezTo>
                  <a:cubicBezTo>
                    <a:pt x="935" y="28090"/>
                    <a:pt x="1356" y="26644"/>
                    <a:pt x="2112" y="25547"/>
                  </a:cubicBezTo>
                  <a:lnTo>
                    <a:pt x="2113" y="25547"/>
                  </a:lnTo>
                  <a:cubicBezTo>
                    <a:pt x="781" y="24481"/>
                    <a:pt x="-36" y="22528"/>
                    <a:pt x="-36" y="20418"/>
                  </a:cubicBezTo>
                  <a:cubicBezTo>
                    <a:pt x="-37" y="17370"/>
                    <a:pt x="1647" y="14817"/>
                    <a:pt x="3863" y="14504"/>
                  </a:cubicBezTo>
                  <a:close/>
                </a:path>
                <a:path w="43200" h="43200" fill="none">
                  <a:moveTo>
                    <a:pt x="4693" y="26177"/>
                  </a:moveTo>
                  <a:lnTo>
                    <a:pt x="4693" y="26177"/>
                  </a:lnTo>
                  <a:cubicBezTo>
                    <a:pt x="4580" y="26189"/>
                    <a:pt x="4468" y="26194"/>
                    <a:pt x="4356" y="26195"/>
                  </a:cubicBezTo>
                  <a:cubicBezTo>
                    <a:pt x="3584" y="26195"/>
                    <a:pt x="2826" y="25913"/>
                    <a:pt x="2160" y="25379"/>
                  </a:cubicBezTo>
                  <a:moveTo>
                    <a:pt x="6928" y="34899"/>
                  </a:moveTo>
                  <a:lnTo>
                    <a:pt x="6927" y="34898"/>
                  </a:lnTo>
                  <a:cubicBezTo>
                    <a:pt x="6572" y="35091"/>
                    <a:pt x="6200" y="35219"/>
                    <a:pt x="5820" y="35280"/>
                  </a:cubicBezTo>
                  <a:moveTo>
                    <a:pt x="16478" y="39090"/>
                  </a:moveTo>
                  <a:lnTo>
                    <a:pt x="16477" y="39090"/>
                  </a:lnTo>
                  <a:cubicBezTo>
                    <a:pt x="16210" y="38544"/>
                    <a:pt x="15986" y="37960"/>
                    <a:pt x="15809" y="37350"/>
                  </a:cubicBezTo>
                  <a:moveTo>
                    <a:pt x="28827" y="34751"/>
                  </a:moveTo>
                  <a:lnTo>
                    <a:pt x="28826" y="34750"/>
                  </a:lnTo>
                  <a:cubicBezTo>
                    <a:pt x="28787" y="35398"/>
                    <a:pt x="28698" y="36038"/>
                    <a:pt x="28560" y="36660"/>
                  </a:cubicBezTo>
                  <a:moveTo>
                    <a:pt x="34129" y="22954"/>
                  </a:moveTo>
                  <a:lnTo>
                    <a:pt x="34128" y="22954"/>
                  </a:lnTo>
                  <a:cubicBezTo>
                    <a:pt x="36118" y="24271"/>
                    <a:pt x="37381" y="27017"/>
                    <a:pt x="37381" y="30027"/>
                  </a:cubicBezTo>
                  <a:cubicBezTo>
                    <a:pt x="37381" y="30048"/>
                    <a:pt x="37380" y="30069"/>
                    <a:pt x="37380" y="30090"/>
                  </a:cubicBezTo>
                  <a:moveTo>
                    <a:pt x="41798" y="15354"/>
                  </a:moveTo>
                  <a:lnTo>
                    <a:pt x="41798" y="15354"/>
                  </a:lnTo>
                  <a:cubicBezTo>
                    <a:pt x="41473" y="16386"/>
                    <a:pt x="40978" y="17302"/>
                    <a:pt x="40350" y="18030"/>
                  </a:cubicBezTo>
                  <a:moveTo>
                    <a:pt x="38324" y="5426"/>
                  </a:moveTo>
                  <a:lnTo>
                    <a:pt x="38324" y="5425"/>
                  </a:lnTo>
                  <a:cubicBezTo>
                    <a:pt x="38375" y="5811"/>
                    <a:pt x="38401" y="6202"/>
                    <a:pt x="38401" y="6595"/>
                  </a:cubicBezTo>
                  <a:cubicBezTo>
                    <a:pt x="38401" y="6626"/>
                    <a:pt x="38400" y="6658"/>
                    <a:pt x="38400" y="6690"/>
                  </a:cubicBezTo>
                  <a:moveTo>
                    <a:pt x="29078" y="3952"/>
                  </a:moveTo>
                  <a:lnTo>
                    <a:pt x="29078" y="3952"/>
                  </a:lnTo>
                  <a:cubicBezTo>
                    <a:pt x="29266" y="3369"/>
                    <a:pt x="29516" y="2826"/>
                    <a:pt x="29820" y="2340"/>
                  </a:cubicBezTo>
                  <a:moveTo>
                    <a:pt x="22141" y="4720"/>
                  </a:moveTo>
                  <a:lnTo>
                    <a:pt x="22140" y="4719"/>
                  </a:lnTo>
                  <a:cubicBezTo>
                    <a:pt x="22217" y="4238"/>
                    <a:pt x="22338" y="3771"/>
                    <a:pt x="22500" y="3330"/>
                  </a:cubicBezTo>
                  <a:moveTo>
                    <a:pt x="14000" y="5192"/>
                  </a:moveTo>
                  <a:lnTo>
                    <a:pt x="14000" y="5191"/>
                  </a:lnTo>
                  <a:cubicBezTo>
                    <a:pt x="14471" y="5568"/>
                    <a:pt x="14908" y="6020"/>
                    <a:pt x="15299" y="6540"/>
                  </a:cubicBezTo>
                  <a:moveTo>
                    <a:pt x="4127" y="15789"/>
                  </a:moveTo>
                  <a:lnTo>
                    <a:pt x="4127" y="15788"/>
                  </a:lnTo>
                  <a:cubicBezTo>
                    <a:pt x="4024" y="15324"/>
                    <a:pt x="3948" y="14850"/>
                    <a:pt x="3900" y="14369"/>
                  </a:cubicBezTo>
                </a:path>
              </a:pathLst>
            </a:custGeom>
            <a:solidFill>
              <a:schemeClr val="tx1"/>
            </a:solidFill>
            <a:ln w="25400" algn="ctr">
              <a:solidFill>
                <a:schemeClr val="bg2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solidFill>
                  <a:schemeClr val="lt1"/>
                </a:solidFill>
                <a:latin typeface="+mn-lt"/>
                <a:cs typeface="+mn-cs"/>
              </a:endParaRPr>
            </a:p>
          </p:txBody>
        </p:sp>
        <p:sp>
          <p:nvSpPr>
            <p:cNvPr id="55" name="Cloud 22"/>
            <p:cNvSpPr>
              <a:spLocks noChangeArrowheads="1"/>
            </p:cNvSpPr>
            <p:nvPr/>
          </p:nvSpPr>
          <p:spPr bwMode="auto">
            <a:xfrm>
              <a:off x="6781143" y="1142765"/>
              <a:ext cx="2134257" cy="838435"/>
            </a:xfrm>
            <a:custGeom>
              <a:avLst/>
              <a:gdLst>
                <a:gd name="T0" fmla="*/ 2131822 w 43200"/>
                <a:gd name="T1" fmla="*/ 419100 h 43200"/>
                <a:gd name="T2" fmla="*/ 1066800 w 43200"/>
                <a:gd name="T3" fmla="*/ 837307 h 43200"/>
                <a:gd name="T4" fmla="*/ 6618 w 43200"/>
                <a:gd name="T5" fmla="*/ 419100 h 43200"/>
                <a:gd name="T6" fmla="*/ 1066800 w 43200"/>
                <a:gd name="T7" fmla="*/ 47925 h 43200"/>
                <a:gd name="T8" fmla="*/ 0 60000 65536"/>
                <a:gd name="T9" fmla="*/ 5898240 60000 65536"/>
                <a:gd name="T10" fmla="*/ 11796480 60000 65536"/>
                <a:gd name="T11" fmla="*/ 17694720 60000 65536"/>
                <a:gd name="T12" fmla="*/ 5954 w 43200"/>
                <a:gd name="T13" fmla="*/ 6524 h 43200"/>
                <a:gd name="T14" fmla="*/ 34174 w 43200"/>
                <a:gd name="T15" fmla="*/ 34674 h 432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43200" h="43200">
                  <a:moveTo>
                    <a:pt x="3900" y="14370"/>
                  </a:moveTo>
                  <a:lnTo>
                    <a:pt x="3899" y="14370"/>
                  </a:lnTo>
                  <a:cubicBezTo>
                    <a:pt x="3858" y="13959"/>
                    <a:pt x="3838" y="13545"/>
                    <a:pt x="3838" y="13131"/>
                  </a:cubicBezTo>
                  <a:cubicBezTo>
                    <a:pt x="3838" y="8055"/>
                    <a:pt x="6861" y="3941"/>
                    <a:pt x="10591" y="3941"/>
                  </a:cubicBezTo>
                  <a:cubicBezTo>
                    <a:pt x="11791" y="3940"/>
                    <a:pt x="12969" y="4376"/>
                    <a:pt x="14005" y="5201"/>
                  </a:cubicBezTo>
                  <a:lnTo>
                    <a:pt x="14005" y="5202"/>
                  </a:lnTo>
                  <a:cubicBezTo>
                    <a:pt x="14930" y="2828"/>
                    <a:pt x="16742" y="1343"/>
                    <a:pt x="18715" y="1344"/>
                  </a:cubicBezTo>
                  <a:cubicBezTo>
                    <a:pt x="20114" y="1344"/>
                    <a:pt x="21458" y="2093"/>
                    <a:pt x="22456" y="3431"/>
                  </a:cubicBezTo>
                  <a:lnTo>
                    <a:pt x="22456" y="3432"/>
                  </a:lnTo>
                  <a:cubicBezTo>
                    <a:pt x="23194" y="1415"/>
                    <a:pt x="24707" y="140"/>
                    <a:pt x="26362" y="141"/>
                  </a:cubicBezTo>
                  <a:cubicBezTo>
                    <a:pt x="27723" y="141"/>
                    <a:pt x="29007" y="1006"/>
                    <a:pt x="29832" y="2481"/>
                  </a:cubicBezTo>
                  <a:lnTo>
                    <a:pt x="29832" y="2480"/>
                  </a:lnTo>
                  <a:cubicBezTo>
                    <a:pt x="30755" y="1002"/>
                    <a:pt x="32110" y="149"/>
                    <a:pt x="33538" y="150"/>
                  </a:cubicBezTo>
                  <a:cubicBezTo>
                    <a:pt x="35888" y="150"/>
                    <a:pt x="37901" y="2435"/>
                    <a:pt x="38318" y="5575"/>
                  </a:cubicBezTo>
                  <a:lnTo>
                    <a:pt x="38317" y="5576"/>
                  </a:lnTo>
                  <a:cubicBezTo>
                    <a:pt x="40639" y="6438"/>
                    <a:pt x="42250" y="9313"/>
                    <a:pt x="42250" y="12594"/>
                  </a:cubicBezTo>
                  <a:cubicBezTo>
                    <a:pt x="42250" y="13579"/>
                    <a:pt x="42103" y="14554"/>
                    <a:pt x="41818" y="15460"/>
                  </a:cubicBezTo>
                  <a:lnTo>
                    <a:pt x="41818" y="15459"/>
                  </a:lnTo>
                  <a:cubicBezTo>
                    <a:pt x="42727" y="17070"/>
                    <a:pt x="43220" y="19044"/>
                    <a:pt x="43220" y="21076"/>
                  </a:cubicBezTo>
                  <a:cubicBezTo>
                    <a:pt x="43220" y="25663"/>
                    <a:pt x="40741" y="29553"/>
                    <a:pt x="37404" y="30203"/>
                  </a:cubicBezTo>
                  <a:lnTo>
                    <a:pt x="37403" y="30202"/>
                  </a:lnTo>
                  <a:cubicBezTo>
                    <a:pt x="37378" y="34523"/>
                    <a:pt x="34795" y="38006"/>
                    <a:pt x="31619" y="38007"/>
                  </a:cubicBezTo>
                  <a:cubicBezTo>
                    <a:pt x="30535" y="38007"/>
                    <a:pt x="29474" y="37593"/>
                    <a:pt x="28555" y="36813"/>
                  </a:cubicBezTo>
                  <a:lnTo>
                    <a:pt x="28556" y="36813"/>
                  </a:lnTo>
                  <a:cubicBezTo>
                    <a:pt x="27694" y="40699"/>
                    <a:pt x="25069" y="43357"/>
                    <a:pt x="22094" y="43358"/>
                  </a:cubicBezTo>
                  <a:cubicBezTo>
                    <a:pt x="19839" y="43358"/>
                    <a:pt x="17733" y="41821"/>
                    <a:pt x="16480" y="39263"/>
                  </a:cubicBezTo>
                  <a:lnTo>
                    <a:pt x="16480" y="39264"/>
                  </a:lnTo>
                  <a:cubicBezTo>
                    <a:pt x="15279" y="40250"/>
                    <a:pt x="13904" y="40770"/>
                    <a:pt x="12503" y="40771"/>
                  </a:cubicBezTo>
                  <a:cubicBezTo>
                    <a:pt x="9735" y="40771"/>
                    <a:pt x="7180" y="38748"/>
                    <a:pt x="5804" y="35469"/>
                  </a:cubicBezTo>
                  <a:lnTo>
                    <a:pt x="5803" y="35469"/>
                  </a:lnTo>
                  <a:cubicBezTo>
                    <a:pt x="5635" y="35496"/>
                    <a:pt x="5465" y="35509"/>
                    <a:pt x="5296" y="35510"/>
                  </a:cubicBezTo>
                  <a:cubicBezTo>
                    <a:pt x="2888" y="35510"/>
                    <a:pt x="936" y="32860"/>
                    <a:pt x="936" y="29592"/>
                  </a:cubicBezTo>
                  <a:cubicBezTo>
                    <a:pt x="935" y="28090"/>
                    <a:pt x="1356" y="26644"/>
                    <a:pt x="2112" y="25547"/>
                  </a:cubicBezTo>
                  <a:lnTo>
                    <a:pt x="2113" y="25547"/>
                  </a:lnTo>
                  <a:cubicBezTo>
                    <a:pt x="781" y="24481"/>
                    <a:pt x="-36" y="22528"/>
                    <a:pt x="-36" y="20418"/>
                  </a:cubicBezTo>
                  <a:cubicBezTo>
                    <a:pt x="-37" y="17370"/>
                    <a:pt x="1647" y="14817"/>
                    <a:pt x="3863" y="14504"/>
                  </a:cubicBezTo>
                  <a:close/>
                </a:path>
                <a:path w="43200" h="43200" fill="none">
                  <a:moveTo>
                    <a:pt x="4693" y="26177"/>
                  </a:moveTo>
                  <a:lnTo>
                    <a:pt x="4693" y="26177"/>
                  </a:lnTo>
                  <a:cubicBezTo>
                    <a:pt x="4580" y="26189"/>
                    <a:pt x="4468" y="26194"/>
                    <a:pt x="4356" y="26195"/>
                  </a:cubicBezTo>
                  <a:cubicBezTo>
                    <a:pt x="3584" y="26195"/>
                    <a:pt x="2826" y="25913"/>
                    <a:pt x="2160" y="25379"/>
                  </a:cubicBezTo>
                  <a:moveTo>
                    <a:pt x="6928" y="34899"/>
                  </a:moveTo>
                  <a:lnTo>
                    <a:pt x="6927" y="34898"/>
                  </a:lnTo>
                  <a:cubicBezTo>
                    <a:pt x="6572" y="35091"/>
                    <a:pt x="6200" y="35219"/>
                    <a:pt x="5820" y="35280"/>
                  </a:cubicBezTo>
                  <a:moveTo>
                    <a:pt x="16478" y="39090"/>
                  </a:moveTo>
                  <a:lnTo>
                    <a:pt x="16477" y="39090"/>
                  </a:lnTo>
                  <a:cubicBezTo>
                    <a:pt x="16210" y="38544"/>
                    <a:pt x="15986" y="37960"/>
                    <a:pt x="15809" y="37350"/>
                  </a:cubicBezTo>
                  <a:moveTo>
                    <a:pt x="28827" y="34751"/>
                  </a:moveTo>
                  <a:lnTo>
                    <a:pt x="28826" y="34750"/>
                  </a:lnTo>
                  <a:cubicBezTo>
                    <a:pt x="28787" y="35398"/>
                    <a:pt x="28698" y="36038"/>
                    <a:pt x="28560" y="36660"/>
                  </a:cubicBezTo>
                  <a:moveTo>
                    <a:pt x="34129" y="22954"/>
                  </a:moveTo>
                  <a:lnTo>
                    <a:pt x="34128" y="22954"/>
                  </a:lnTo>
                  <a:cubicBezTo>
                    <a:pt x="36118" y="24271"/>
                    <a:pt x="37381" y="27017"/>
                    <a:pt x="37381" y="30027"/>
                  </a:cubicBezTo>
                  <a:cubicBezTo>
                    <a:pt x="37381" y="30048"/>
                    <a:pt x="37380" y="30069"/>
                    <a:pt x="37380" y="30090"/>
                  </a:cubicBezTo>
                  <a:moveTo>
                    <a:pt x="41798" y="15354"/>
                  </a:moveTo>
                  <a:lnTo>
                    <a:pt x="41798" y="15354"/>
                  </a:lnTo>
                  <a:cubicBezTo>
                    <a:pt x="41473" y="16386"/>
                    <a:pt x="40978" y="17302"/>
                    <a:pt x="40350" y="18030"/>
                  </a:cubicBezTo>
                  <a:moveTo>
                    <a:pt x="38324" y="5426"/>
                  </a:moveTo>
                  <a:lnTo>
                    <a:pt x="38324" y="5425"/>
                  </a:lnTo>
                  <a:cubicBezTo>
                    <a:pt x="38375" y="5811"/>
                    <a:pt x="38401" y="6202"/>
                    <a:pt x="38401" y="6595"/>
                  </a:cubicBezTo>
                  <a:cubicBezTo>
                    <a:pt x="38401" y="6626"/>
                    <a:pt x="38400" y="6658"/>
                    <a:pt x="38400" y="6690"/>
                  </a:cubicBezTo>
                  <a:moveTo>
                    <a:pt x="29078" y="3952"/>
                  </a:moveTo>
                  <a:lnTo>
                    <a:pt x="29078" y="3952"/>
                  </a:lnTo>
                  <a:cubicBezTo>
                    <a:pt x="29266" y="3369"/>
                    <a:pt x="29516" y="2826"/>
                    <a:pt x="29820" y="2340"/>
                  </a:cubicBezTo>
                  <a:moveTo>
                    <a:pt x="22141" y="4720"/>
                  </a:moveTo>
                  <a:lnTo>
                    <a:pt x="22140" y="4719"/>
                  </a:lnTo>
                  <a:cubicBezTo>
                    <a:pt x="22217" y="4238"/>
                    <a:pt x="22338" y="3771"/>
                    <a:pt x="22500" y="3330"/>
                  </a:cubicBezTo>
                  <a:moveTo>
                    <a:pt x="14000" y="5192"/>
                  </a:moveTo>
                  <a:lnTo>
                    <a:pt x="14000" y="5191"/>
                  </a:lnTo>
                  <a:cubicBezTo>
                    <a:pt x="14471" y="5568"/>
                    <a:pt x="14908" y="6020"/>
                    <a:pt x="15299" y="6540"/>
                  </a:cubicBezTo>
                  <a:moveTo>
                    <a:pt x="4127" y="15789"/>
                  </a:moveTo>
                  <a:lnTo>
                    <a:pt x="4127" y="15788"/>
                  </a:lnTo>
                  <a:cubicBezTo>
                    <a:pt x="4024" y="15324"/>
                    <a:pt x="3948" y="14850"/>
                    <a:pt x="3900" y="14369"/>
                  </a:cubicBezTo>
                </a:path>
              </a:pathLst>
            </a:custGeom>
            <a:solidFill>
              <a:schemeClr val="tx1"/>
            </a:solidFill>
            <a:ln w="25400" algn="ctr">
              <a:solidFill>
                <a:schemeClr val="bg2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solidFill>
                  <a:schemeClr val="lt1"/>
                </a:solidFill>
                <a:latin typeface="+mn-lt"/>
                <a:cs typeface="+mn-cs"/>
              </a:endParaRPr>
            </a:p>
          </p:txBody>
        </p:sp>
      </p:grpSp>
      <p:sp>
        <p:nvSpPr>
          <p:cNvPr id="56" name="Cloud"/>
          <p:cNvSpPr>
            <a:spLocks noChangeAspect="1" noEditPoints="1" noChangeArrowheads="1"/>
          </p:cNvSpPr>
          <p:nvPr/>
        </p:nvSpPr>
        <p:spPr bwMode="auto">
          <a:xfrm>
            <a:off x="304800" y="1219200"/>
            <a:ext cx="1371600" cy="685800"/>
          </a:xfrm>
          <a:custGeom>
            <a:avLst/>
            <a:gdLst>
              <a:gd name="T0" fmla="*/ 1089485756 w 21600"/>
              <a:gd name="T1" fmla="*/ 2147483646 h 21600"/>
              <a:gd name="T2" fmla="*/ 2147483646 w 21600"/>
              <a:gd name="T3" fmla="*/ 2147483646 h 21600"/>
              <a:gd name="T4" fmla="*/ 2147483646 w 21600"/>
              <a:gd name="T5" fmla="*/ 2147483646 h 21600"/>
              <a:gd name="T6" fmla="*/ 2147483646 w 21600"/>
              <a:gd name="T7" fmla="*/ 1254986409 h 21600"/>
              <a:gd name="T8" fmla="*/ 0 60000 65536"/>
              <a:gd name="T9" fmla="*/ 0 60000 65536"/>
              <a:gd name="T10" fmla="*/ 0 60000 65536"/>
              <a:gd name="T11" fmla="*/ 0 60000 65536"/>
              <a:gd name="T12" fmla="*/ 2977 w 21600"/>
              <a:gd name="T13" fmla="*/ 3262 h 21600"/>
              <a:gd name="T14" fmla="*/ 17087 w 21600"/>
              <a:gd name="T15" fmla="*/ 17337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 extrusionOk="0">
                <a:moveTo>
                  <a:pt x="1949" y="7180"/>
                </a:moveTo>
                <a:cubicBezTo>
                  <a:pt x="841" y="7336"/>
                  <a:pt x="0" y="8613"/>
                  <a:pt x="0" y="10137"/>
                </a:cubicBezTo>
                <a:cubicBezTo>
                  <a:pt x="-1" y="11192"/>
                  <a:pt x="409" y="12169"/>
                  <a:pt x="1074" y="12702"/>
                </a:cubicBezTo>
                <a:lnTo>
                  <a:pt x="1063" y="12668"/>
                </a:lnTo>
                <a:cubicBezTo>
                  <a:pt x="685" y="13217"/>
                  <a:pt x="475" y="13940"/>
                  <a:pt x="475" y="14690"/>
                </a:cubicBezTo>
                <a:cubicBezTo>
                  <a:pt x="475" y="16325"/>
                  <a:pt x="1451" y="17650"/>
                  <a:pt x="2655" y="17650"/>
                </a:cubicBezTo>
                <a:cubicBezTo>
                  <a:pt x="2739" y="17650"/>
                  <a:pt x="2824" y="17643"/>
                  <a:pt x="2909" y="17629"/>
                </a:cubicBezTo>
                <a:lnTo>
                  <a:pt x="2897" y="17649"/>
                </a:lnTo>
                <a:cubicBezTo>
                  <a:pt x="3585" y="19288"/>
                  <a:pt x="4863" y="20300"/>
                  <a:pt x="6247" y="20300"/>
                </a:cubicBezTo>
                <a:cubicBezTo>
                  <a:pt x="6947" y="20299"/>
                  <a:pt x="7635" y="20039"/>
                  <a:pt x="8235" y="19546"/>
                </a:cubicBezTo>
                <a:lnTo>
                  <a:pt x="8229" y="19550"/>
                </a:lnTo>
                <a:cubicBezTo>
                  <a:pt x="8855" y="20829"/>
                  <a:pt x="9908" y="21597"/>
                  <a:pt x="11036" y="21597"/>
                </a:cubicBezTo>
                <a:cubicBezTo>
                  <a:pt x="12523" y="21596"/>
                  <a:pt x="13836" y="20267"/>
                  <a:pt x="14267" y="18324"/>
                </a:cubicBezTo>
                <a:lnTo>
                  <a:pt x="14270" y="18350"/>
                </a:lnTo>
                <a:cubicBezTo>
                  <a:pt x="14730" y="18740"/>
                  <a:pt x="15260" y="18947"/>
                  <a:pt x="15802" y="18947"/>
                </a:cubicBezTo>
                <a:cubicBezTo>
                  <a:pt x="17390" y="18946"/>
                  <a:pt x="18682" y="17205"/>
                  <a:pt x="18694" y="15045"/>
                </a:cubicBezTo>
                <a:lnTo>
                  <a:pt x="18689" y="15035"/>
                </a:lnTo>
                <a:cubicBezTo>
                  <a:pt x="20357" y="14710"/>
                  <a:pt x="21597" y="12765"/>
                  <a:pt x="21597" y="10472"/>
                </a:cubicBezTo>
                <a:cubicBezTo>
                  <a:pt x="21597" y="9456"/>
                  <a:pt x="21350" y="8469"/>
                  <a:pt x="20896" y="7663"/>
                </a:cubicBezTo>
                <a:lnTo>
                  <a:pt x="20889" y="7661"/>
                </a:lnTo>
                <a:cubicBezTo>
                  <a:pt x="21031" y="7208"/>
                  <a:pt x="21105" y="6721"/>
                  <a:pt x="21105" y="6228"/>
                </a:cubicBezTo>
                <a:cubicBezTo>
                  <a:pt x="21105" y="4588"/>
                  <a:pt x="20299" y="3150"/>
                  <a:pt x="19139" y="2719"/>
                </a:cubicBezTo>
                <a:lnTo>
                  <a:pt x="19148" y="2712"/>
                </a:lnTo>
                <a:cubicBezTo>
                  <a:pt x="18940" y="1142"/>
                  <a:pt x="17933" y="0"/>
                  <a:pt x="16758" y="0"/>
                </a:cubicBezTo>
                <a:cubicBezTo>
                  <a:pt x="16044" y="-1"/>
                  <a:pt x="15367" y="426"/>
                  <a:pt x="14905" y="1165"/>
                </a:cubicBezTo>
                <a:lnTo>
                  <a:pt x="14909" y="1170"/>
                </a:lnTo>
                <a:cubicBezTo>
                  <a:pt x="14497" y="432"/>
                  <a:pt x="13855" y="0"/>
                  <a:pt x="13174" y="0"/>
                </a:cubicBezTo>
                <a:cubicBezTo>
                  <a:pt x="12347" y="-1"/>
                  <a:pt x="11590" y="637"/>
                  <a:pt x="11221" y="1645"/>
                </a:cubicBezTo>
                <a:lnTo>
                  <a:pt x="11229" y="1694"/>
                </a:lnTo>
                <a:cubicBezTo>
                  <a:pt x="10730" y="1024"/>
                  <a:pt x="10058" y="650"/>
                  <a:pt x="9358" y="650"/>
                </a:cubicBezTo>
                <a:cubicBezTo>
                  <a:pt x="8372" y="649"/>
                  <a:pt x="7466" y="1391"/>
                  <a:pt x="7003" y="2578"/>
                </a:cubicBezTo>
                <a:lnTo>
                  <a:pt x="6995" y="2602"/>
                </a:lnTo>
                <a:cubicBezTo>
                  <a:pt x="6477" y="2189"/>
                  <a:pt x="5888" y="1972"/>
                  <a:pt x="5288" y="1972"/>
                </a:cubicBezTo>
                <a:cubicBezTo>
                  <a:pt x="3423" y="1972"/>
                  <a:pt x="1912" y="4029"/>
                  <a:pt x="1912" y="6567"/>
                </a:cubicBezTo>
                <a:cubicBezTo>
                  <a:pt x="1911" y="6774"/>
                  <a:pt x="1922" y="6981"/>
                  <a:pt x="1942" y="7186"/>
                </a:cubicBezTo>
                <a:lnTo>
                  <a:pt x="1949" y="7180"/>
                </a:lnTo>
                <a:close/>
              </a:path>
              <a:path w="21600" h="21600" fill="none" extrusionOk="0">
                <a:moveTo>
                  <a:pt x="1074" y="12702"/>
                </a:moveTo>
                <a:cubicBezTo>
                  <a:pt x="1407" y="12969"/>
                  <a:pt x="1786" y="13110"/>
                  <a:pt x="2172" y="13110"/>
                </a:cubicBezTo>
                <a:cubicBezTo>
                  <a:pt x="2228" y="13109"/>
                  <a:pt x="2285" y="13107"/>
                  <a:pt x="2341" y="13101"/>
                </a:cubicBezTo>
              </a:path>
              <a:path w="21600" h="21600" fill="none" extrusionOk="0">
                <a:moveTo>
                  <a:pt x="2909" y="17629"/>
                </a:moveTo>
                <a:cubicBezTo>
                  <a:pt x="3099" y="17599"/>
                  <a:pt x="3285" y="17535"/>
                  <a:pt x="3463" y="17439"/>
                </a:cubicBezTo>
              </a:path>
              <a:path w="21600" h="21600" fill="none" extrusionOk="0">
                <a:moveTo>
                  <a:pt x="7895" y="18680"/>
                </a:moveTo>
                <a:cubicBezTo>
                  <a:pt x="7983" y="18985"/>
                  <a:pt x="8095" y="19277"/>
                  <a:pt x="8229" y="19550"/>
                </a:cubicBezTo>
              </a:path>
              <a:path w="21600" h="21600" fill="none" extrusionOk="0">
                <a:moveTo>
                  <a:pt x="14267" y="18324"/>
                </a:moveTo>
                <a:cubicBezTo>
                  <a:pt x="14336" y="18013"/>
                  <a:pt x="14380" y="17693"/>
                  <a:pt x="14400" y="17370"/>
                </a:cubicBezTo>
              </a:path>
              <a:path w="21600" h="21600" fill="none" extrusionOk="0">
                <a:moveTo>
                  <a:pt x="18694" y="15045"/>
                </a:moveTo>
                <a:cubicBezTo>
                  <a:pt x="18694" y="15034"/>
                  <a:pt x="18695" y="15024"/>
                  <a:pt x="18695" y="15013"/>
                </a:cubicBezTo>
                <a:cubicBezTo>
                  <a:pt x="18695" y="13508"/>
                  <a:pt x="18063" y="12136"/>
                  <a:pt x="17069" y="11477"/>
                </a:cubicBezTo>
              </a:path>
              <a:path w="21600" h="21600" fill="none" extrusionOk="0">
                <a:moveTo>
                  <a:pt x="20165" y="8999"/>
                </a:moveTo>
                <a:cubicBezTo>
                  <a:pt x="20479" y="8635"/>
                  <a:pt x="20726" y="8177"/>
                  <a:pt x="20889" y="7661"/>
                </a:cubicBezTo>
              </a:path>
              <a:path w="21600" h="21600" fill="none" extrusionOk="0">
                <a:moveTo>
                  <a:pt x="19186" y="3344"/>
                </a:moveTo>
                <a:cubicBezTo>
                  <a:pt x="19186" y="3328"/>
                  <a:pt x="19187" y="3313"/>
                  <a:pt x="19187" y="3297"/>
                </a:cubicBezTo>
                <a:cubicBezTo>
                  <a:pt x="19187" y="3101"/>
                  <a:pt x="19174" y="2905"/>
                  <a:pt x="19148" y="2712"/>
                </a:cubicBezTo>
              </a:path>
              <a:path w="21600" h="21600" fill="none" extrusionOk="0">
                <a:moveTo>
                  <a:pt x="14905" y="1165"/>
                </a:moveTo>
                <a:cubicBezTo>
                  <a:pt x="14754" y="1408"/>
                  <a:pt x="14629" y="1679"/>
                  <a:pt x="14535" y="1971"/>
                </a:cubicBezTo>
              </a:path>
              <a:path w="21600" h="21600" fill="none" extrusionOk="0">
                <a:moveTo>
                  <a:pt x="11221" y="1645"/>
                </a:moveTo>
                <a:cubicBezTo>
                  <a:pt x="11140" y="1866"/>
                  <a:pt x="11080" y="2099"/>
                  <a:pt x="11041" y="2340"/>
                </a:cubicBezTo>
              </a:path>
              <a:path w="21600" h="21600" fill="none" extrusionOk="0">
                <a:moveTo>
                  <a:pt x="7645" y="3276"/>
                </a:moveTo>
                <a:cubicBezTo>
                  <a:pt x="7449" y="3016"/>
                  <a:pt x="7231" y="2790"/>
                  <a:pt x="6995" y="2602"/>
                </a:cubicBezTo>
              </a:path>
              <a:path w="21600" h="21600" fill="none" extrusionOk="0">
                <a:moveTo>
                  <a:pt x="1942" y="7186"/>
                </a:moveTo>
                <a:cubicBezTo>
                  <a:pt x="1966" y="7426"/>
                  <a:pt x="2004" y="7663"/>
                  <a:pt x="2056" y="7895"/>
                </a:cubicBezTo>
              </a:path>
            </a:pathLst>
          </a:custGeom>
          <a:solidFill>
            <a:schemeClr val="tx1"/>
          </a:solidFill>
          <a:ln w="9525">
            <a:solidFill>
              <a:schemeClr val="bg2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57" name="Cloud"/>
          <p:cNvSpPr>
            <a:spLocks noChangeAspect="1" noEditPoints="1" noChangeArrowheads="1"/>
          </p:cNvSpPr>
          <p:nvPr/>
        </p:nvSpPr>
        <p:spPr bwMode="auto">
          <a:xfrm>
            <a:off x="6477000" y="1676400"/>
            <a:ext cx="2819400" cy="1150938"/>
          </a:xfrm>
          <a:custGeom>
            <a:avLst/>
            <a:gdLst>
              <a:gd name="T0" fmla="*/ 2147483646 w 21600"/>
              <a:gd name="T1" fmla="*/ 2147483646 h 21600"/>
              <a:gd name="T2" fmla="*/ 2147483646 w 21600"/>
              <a:gd name="T3" fmla="*/ 2147483646 h 21600"/>
              <a:gd name="T4" fmla="*/ 2147483646 w 21600"/>
              <a:gd name="T5" fmla="*/ 2147483646 h 21600"/>
              <a:gd name="T6" fmla="*/ 2147483646 w 21600"/>
              <a:gd name="T7" fmla="*/ 2147483646 h 21600"/>
              <a:gd name="T8" fmla="*/ 0 60000 65536"/>
              <a:gd name="T9" fmla="*/ 0 60000 65536"/>
              <a:gd name="T10" fmla="*/ 0 60000 65536"/>
              <a:gd name="T11" fmla="*/ 0 60000 65536"/>
              <a:gd name="T12" fmla="*/ 2977 w 21600"/>
              <a:gd name="T13" fmla="*/ 3262 h 21600"/>
              <a:gd name="T14" fmla="*/ 17087 w 21600"/>
              <a:gd name="T15" fmla="*/ 17337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 extrusionOk="0">
                <a:moveTo>
                  <a:pt x="1949" y="7180"/>
                </a:moveTo>
                <a:cubicBezTo>
                  <a:pt x="841" y="7336"/>
                  <a:pt x="0" y="8613"/>
                  <a:pt x="0" y="10137"/>
                </a:cubicBezTo>
                <a:cubicBezTo>
                  <a:pt x="-1" y="11192"/>
                  <a:pt x="409" y="12169"/>
                  <a:pt x="1074" y="12702"/>
                </a:cubicBezTo>
                <a:lnTo>
                  <a:pt x="1063" y="12668"/>
                </a:lnTo>
                <a:cubicBezTo>
                  <a:pt x="685" y="13217"/>
                  <a:pt x="475" y="13940"/>
                  <a:pt x="475" y="14690"/>
                </a:cubicBezTo>
                <a:cubicBezTo>
                  <a:pt x="475" y="16325"/>
                  <a:pt x="1451" y="17650"/>
                  <a:pt x="2655" y="17650"/>
                </a:cubicBezTo>
                <a:cubicBezTo>
                  <a:pt x="2739" y="17650"/>
                  <a:pt x="2824" y="17643"/>
                  <a:pt x="2909" y="17629"/>
                </a:cubicBezTo>
                <a:lnTo>
                  <a:pt x="2897" y="17649"/>
                </a:lnTo>
                <a:cubicBezTo>
                  <a:pt x="3585" y="19288"/>
                  <a:pt x="4863" y="20300"/>
                  <a:pt x="6247" y="20300"/>
                </a:cubicBezTo>
                <a:cubicBezTo>
                  <a:pt x="6947" y="20299"/>
                  <a:pt x="7635" y="20039"/>
                  <a:pt x="8235" y="19546"/>
                </a:cubicBezTo>
                <a:lnTo>
                  <a:pt x="8229" y="19550"/>
                </a:lnTo>
                <a:cubicBezTo>
                  <a:pt x="8855" y="20829"/>
                  <a:pt x="9908" y="21597"/>
                  <a:pt x="11036" y="21597"/>
                </a:cubicBezTo>
                <a:cubicBezTo>
                  <a:pt x="12523" y="21596"/>
                  <a:pt x="13836" y="20267"/>
                  <a:pt x="14267" y="18324"/>
                </a:cubicBezTo>
                <a:lnTo>
                  <a:pt x="14270" y="18350"/>
                </a:lnTo>
                <a:cubicBezTo>
                  <a:pt x="14730" y="18740"/>
                  <a:pt x="15260" y="18947"/>
                  <a:pt x="15802" y="18947"/>
                </a:cubicBezTo>
                <a:cubicBezTo>
                  <a:pt x="17390" y="18946"/>
                  <a:pt x="18682" y="17205"/>
                  <a:pt x="18694" y="15045"/>
                </a:cubicBezTo>
                <a:lnTo>
                  <a:pt x="18689" y="15035"/>
                </a:lnTo>
                <a:cubicBezTo>
                  <a:pt x="20357" y="14710"/>
                  <a:pt x="21597" y="12765"/>
                  <a:pt x="21597" y="10472"/>
                </a:cubicBezTo>
                <a:cubicBezTo>
                  <a:pt x="21597" y="9456"/>
                  <a:pt x="21350" y="8469"/>
                  <a:pt x="20896" y="7663"/>
                </a:cubicBezTo>
                <a:lnTo>
                  <a:pt x="20889" y="7661"/>
                </a:lnTo>
                <a:cubicBezTo>
                  <a:pt x="21031" y="7208"/>
                  <a:pt x="21105" y="6721"/>
                  <a:pt x="21105" y="6228"/>
                </a:cubicBezTo>
                <a:cubicBezTo>
                  <a:pt x="21105" y="4588"/>
                  <a:pt x="20299" y="3150"/>
                  <a:pt x="19139" y="2719"/>
                </a:cubicBezTo>
                <a:lnTo>
                  <a:pt x="19148" y="2712"/>
                </a:lnTo>
                <a:cubicBezTo>
                  <a:pt x="18940" y="1142"/>
                  <a:pt x="17933" y="0"/>
                  <a:pt x="16758" y="0"/>
                </a:cubicBezTo>
                <a:cubicBezTo>
                  <a:pt x="16044" y="-1"/>
                  <a:pt x="15367" y="426"/>
                  <a:pt x="14905" y="1165"/>
                </a:cubicBezTo>
                <a:lnTo>
                  <a:pt x="14909" y="1170"/>
                </a:lnTo>
                <a:cubicBezTo>
                  <a:pt x="14497" y="432"/>
                  <a:pt x="13855" y="0"/>
                  <a:pt x="13174" y="0"/>
                </a:cubicBezTo>
                <a:cubicBezTo>
                  <a:pt x="12347" y="-1"/>
                  <a:pt x="11590" y="637"/>
                  <a:pt x="11221" y="1645"/>
                </a:cubicBezTo>
                <a:lnTo>
                  <a:pt x="11229" y="1694"/>
                </a:lnTo>
                <a:cubicBezTo>
                  <a:pt x="10730" y="1024"/>
                  <a:pt x="10058" y="650"/>
                  <a:pt x="9358" y="650"/>
                </a:cubicBezTo>
                <a:cubicBezTo>
                  <a:pt x="8372" y="649"/>
                  <a:pt x="7466" y="1391"/>
                  <a:pt x="7003" y="2578"/>
                </a:cubicBezTo>
                <a:lnTo>
                  <a:pt x="6995" y="2602"/>
                </a:lnTo>
                <a:cubicBezTo>
                  <a:pt x="6477" y="2189"/>
                  <a:pt x="5888" y="1972"/>
                  <a:pt x="5288" y="1972"/>
                </a:cubicBezTo>
                <a:cubicBezTo>
                  <a:pt x="3423" y="1972"/>
                  <a:pt x="1912" y="4029"/>
                  <a:pt x="1912" y="6567"/>
                </a:cubicBezTo>
                <a:cubicBezTo>
                  <a:pt x="1911" y="6774"/>
                  <a:pt x="1922" y="6981"/>
                  <a:pt x="1942" y="7186"/>
                </a:cubicBezTo>
                <a:lnTo>
                  <a:pt x="1949" y="7180"/>
                </a:lnTo>
                <a:close/>
              </a:path>
              <a:path w="21600" h="21600" fill="none" extrusionOk="0">
                <a:moveTo>
                  <a:pt x="1074" y="12702"/>
                </a:moveTo>
                <a:cubicBezTo>
                  <a:pt x="1407" y="12969"/>
                  <a:pt x="1786" y="13110"/>
                  <a:pt x="2172" y="13110"/>
                </a:cubicBezTo>
                <a:cubicBezTo>
                  <a:pt x="2228" y="13109"/>
                  <a:pt x="2285" y="13107"/>
                  <a:pt x="2341" y="13101"/>
                </a:cubicBezTo>
              </a:path>
              <a:path w="21600" h="21600" fill="none" extrusionOk="0">
                <a:moveTo>
                  <a:pt x="2909" y="17629"/>
                </a:moveTo>
                <a:cubicBezTo>
                  <a:pt x="3099" y="17599"/>
                  <a:pt x="3285" y="17535"/>
                  <a:pt x="3463" y="17439"/>
                </a:cubicBezTo>
              </a:path>
              <a:path w="21600" h="21600" fill="none" extrusionOk="0">
                <a:moveTo>
                  <a:pt x="7895" y="18680"/>
                </a:moveTo>
                <a:cubicBezTo>
                  <a:pt x="7983" y="18985"/>
                  <a:pt x="8095" y="19277"/>
                  <a:pt x="8229" y="19550"/>
                </a:cubicBezTo>
              </a:path>
              <a:path w="21600" h="21600" fill="none" extrusionOk="0">
                <a:moveTo>
                  <a:pt x="14267" y="18324"/>
                </a:moveTo>
                <a:cubicBezTo>
                  <a:pt x="14336" y="18013"/>
                  <a:pt x="14380" y="17693"/>
                  <a:pt x="14400" y="17370"/>
                </a:cubicBezTo>
              </a:path>
              <a:path w="21600" h="21600" fill="none" extrusionOk="0">
                <a:moveTo>
                  <a:pt x="18694" y="15045"/>
                </a:moveTo>
                <a:cubicBezTo>
                  <a:pt x="18694" y="15034"/>
                  <a:pt x="18695" y="15024"/>
                  <a:pt x="18695" y="15013"/>
                </a:cubicBezTo>
                <a:cubicBezTo>
                  <a:pt x="18695" y="13508"/>
                  <a:pt x="18063" y="12136"/>
                  <a:pt x="17069" y="11477"/>
                </a:cubicBezTo>
              </a:path>
              <a:path w="21600" h="21600" fill="none" extrusionOk="0">
                <a:moveTo>
                  <a:pt x="20165" y="8999"/>
                </a:moveTo>
                <a:cubicBezTo>
                  <a:pt x="20479" y="8635"/>
                  <a:pt x="20726" y="8177"/>
                  <a:pt x="20889" y="7661"/>
                </a:cubicBezTo>
              </a:path>
              <a:path w="21600" h="21600" fill="none" extrusionOk="0">
                <a:moveTo>
                  <a:pt x="19186" y="3344"/>
                </a:moveTo>
                <a:cubicBezTo>
                  <a:pt x="19186" y="3328"/>
                  <a:pt x="19187" y="3313"/>
                  <a:pt x="19187" y="3297"/>
                </a:cubicBezTo>
                <a:cubicBezTo>
                  <a:pt x="19187" y="3101"/>
                  <a:pt x="19174" y="2905"/>
                  <a:pt x="19148" y="2712"/>
                </a:cubicBezTo>
              </a:path>
              <a:path w="21600" h="21600" fill="none" extrusionOk="0">
                <a:moveTo>
                  <a:pt x="14905" y="1165"/>
                </a:moveTo>
                <a:cubicBezTo>
                  <a:pt x="14754" y="1408"/>
                  <a:pt x="14629" y="1679"/>
                  <a:pt x="14535" y="1971"/>
                </a:cubicBezTo>
              </a:path>
              <a:path w="21600" h="21600" fill="none" extrusionOk="0">
                <a:moveTo>
                  <a:pt x="11221" y="1645"/>
                </a:moveTo>
                <a:cubicBezTo>
                  <a:pt x="11140" y="1866"/>
                  <a:pt x="11080" y="2099"/>
                  <a:pt x="11041" y="2340"/>
                </a:cubicBezTo>
              </a:path>
              <a:path w="21600" h="21600" fill="none" extrusionOk="0">
                <a:moveTo>
                  <a:pt x="7645" y="3276"/>
                </a:moveTo>
                <a:cubicBezTo>
                  <a:pt x="7449" y="3016"/>
                  <a:pt x="7231" y="2790"/>
                  <a:pt x="6995" y="2602"/>
                </a:cubicBezTo>
              </a:path>
              <a:path w="21600" h="21600" fill="none" extrusionOk="0">
                <a:moveTo>
                  <a:pt x="1942" y="7186"/>
                </a:moveTo>
                <a:cubicBezTo>
                  <a:pt x="1966" y="7426"/>
                  <a:pt x="2004" y="7663"/>
                  <a:pt x="2056" y="7895"/>
                </a:cubicBezTo>
              </a:path>
            </a:pathLst>
          </a:custGeom>
          <a:solidFill>
            <a:schemeClr val="tx1"/>
          </a:solidFill>
          <a:ln w="9525">
            <a:solidFill>
              <a:schemeClr val="bg2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58" name="Cloud"/>
          <p:cNvSpPr>
            <a:spLocks noChangeAspect="1" noEditPoints="1" noChangeArrowheads="1"/>
          </p:cNvSpPr>
          <p:nvPr/>
        </p:nvSpPr>
        <p:spPr bwMode="auto">
          <a:xfrm>
            <a:off x="6858000" y="304800"/>
            <a:ext cx="1828800" cy="609600"/>
          </a:xfrm>
          <a:custGeom>
            <a:avLst/>
            <a:gdLst>
              <a:gd name="T0" fmla="*/ 2147483646 w 21600"/>
              <a:gd name="T1" fmla="*/ 2147483646 h 21600"/>
              <a:gd name="T2" fmla="*/ 2147483646 w 21600"/>
              <a:gd name="T3" fmla="*/ 2147483646 h 21600"/>
              <a:gd name="T4" fmla="*/ 2147483646 w 21600"/>
              <a:gd name="T5" fmla="*/ 2147483646 h 21600"/>
              <a:gd name="T6" fmla="*/ 2147483646 w 21600"/>
              <a:gd name="T7" fmla="*/ 783476716 h 21600"/>
              <a:gd name="T8" fmla="*/ 0 60000 65536"/>
              <a:gd name="T9" fmla="*/ 0 60000 65536"/>
              <a:gd name="T10" fmla="*/ 0 60000 65536"/>
              <a:gd name="T11" fmla="*/ 0 60000 65536"/>
              <a:gd name="T12" fmla="*/ 2977 w 21600"/>
              <a:gd name="T13" fmla="*/ 3262 h 21600"/>
              <a:gd name="T14" fmla="*/ 17087 w 21600"/>
              <a:gd name="T15" fmla="*/ 17337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 extrusionOk="0">
                <a:moveTo>
                  <a:pt x="1949" y="7180"/>
                </a:moveTo>
                <a:cubicBezTo>
                  <a:pt x="841" y="7336"/>
                  <a:pt x="0" y="8613"/>
                  <a:pt x="0" y="10137"/>
                </a:cubicBezTo>
                <a:cubicBezTo>
                  <a:pt x="-1" y="11192"/>
                  <a:pt x="409" y="12169"/>
                  <a:pt x="1074" y="12702"/>
                </a:cubicBezTo>
                <a:lnTo>
                  <a:pt x="1063" y="12668"/>
                </a:lnTo>
                <a:cubicBezTo>
                  <a:pt x="685" y="13217"/>
                  <a:pt x="475" y="13940"/>
                  <a:pt x="475" y="14690"/>
                </a:cubicBezTo>
                <a:cubicBezTo>
                  <a:pt x="475" y="16325"/>
                  <a:pt x="1451" y="17650"/>
                  <a:pt x="2655" y="17650"/>
                </a:cubicBezTo>
                <a:cubicBezTo>
                  <a:pt x="2739" y="17650"/>
                  <a:pt x="2824" y="17643"/>
                  <a:pt x="2909" y="17629"/>
                </a:cubicBezTo>
                <a:lnTo>
                  <a:pt x="2897" y="17649"/>
                </a:lnTo>
                <a:cubicBezTo>
                  <a:pt x="3585" y="19288"/>
                  <a:pt x="4863" y="20300"/>
                  <a:pt x="6247" y="20300"/>
                </a:cubicBezTo>
                <a:cubicBezTo>
                  <a:pt x="6947" y="20299"/>
                  <a:pt x="7635" y="20039"/>
                  <a:pt x="8235" y="19546"/>
                </a:cubicBezTo>
                <a:lnTo>
                  <a:pt x="8229" y="19550"/>
                </a:lnTo>
                <a:cubicBezTo>
                  <a:pt x="8855" y="20829"/>
                  <a:pt x="9908" y="21597"/>
                  <a:pt x="11036" y="21597"/>
                </a:cubicBezTo>
                <a:cubicBezTo>
                  <a:pt x="12523" y="21596"/>
                  <a:pt x="13836" y="20267"/>
                  <a:pt x="14267" y="18324"/>
                </a:cubicBezTo>
                <a:lnTo>
                  <a:pt x="14270" y="18350"/>
                </a:lnTo>
                <a:cubicBezTo>
                  <a:pt x="14730" y="18740"/>
                  <a:pt x="15260" y="18947"/>
                  <a:pt x="15802" y="18947"/>
                </a:cubicBezTo>
                <a:cubicBezTo>
                  <a:pt x="17390" y="18946"/>
                  <a:pt x="18682" y="17205"/>
                  <a:pt x="18694" y="15045"/>
                </a:cubicBezTo>
                <a:lnTo>
                  <a:pt x="18689" y="15035"/>
                </a:lnTo>
                <a:cubicBezTo>
                  <a:pt x="20357" y="14710"/>
                  <a:pt x="21597" y="12765"/>
                  <a:pt x="21597" y="10472"/>
                </a:cubicBezTo>
                <a:cubicBezTo>
                  <a:pt x="21597" y="9456"/>
                  <a:pt x="21350" y="8469"/>
                  <a:pt x="20896" y="7663"/>
                </a:cubicBezTo>
                <a:lnTo>
                  <a:pt x="20889" y="7661"/>
                </a:lnTo>
                <a:cubicBezTo>
                  <a:pt x="21031" y="7208"/>
                  <a:pt x="21105" y="6721"/>
                  <a:pt x="21105" y="6228"/>
                </a:cubicBezTo>
                <a:cubicBezTo>
                  <a:pt x="21105" y="4588"/>
                  <a:pt x="20299" y="3150"/>
                  <a:pt x="19139" y="2719"/>
                </a:cubicBezTo>
                <a:lnTo>
                  <a:pt x="19148" y="2712"/>
                </a:lnTo>
                <a:cubicBezTo>
                  <a:pt x="18940" y="1142"/>
                  <a:pt x="17933" y="0"/>
                  <a:pt x="16758" y="0"/>
                </a:cubicBezTo>
                <a:cubicBezTo>
                  <a:pt x="16044" y="-1"/>
                  <a:pt x="15367" y="426"/>
                  <a:pt x="14905" y="1165"/>
                </a:cubicBezTo>
                <a:lnTo>
                  <a:pt x="14909" y="1170"/>
                </a:lnTo>
                <a:cubicBezTo>
                  <a:pt x="14497" y="432"/>
                  <a:pt x="13855" y="0"/>
                  <a:pt x="13174" y="0"/>
                </a:cubicBezTo>
                <a:cubicBezTo>
                  <a:pt x="12347" y="-1"/>
                  <a:pt x="11590" y="637"/>
                  <a:pt x="11221" y="1645"/>
                </a:cubicBezTo>
                <a:lnTo>
                  <a:pt x="11229" y="1694"/>
                </a:lnTo>
                <a:cubicBezTo>
                  <a:pt x="10730" y="1024"/>
                  <a:pt x="10058" y="650"/>
                  <a:pt x="9358" y="650"/>
                </a:cubicBezTo>
                <a:cubicBezTo>
                  <a:pt x="8372" y="649"/>
                  <a:pt x="7466" y="1391"/>
                  <a:pt x="7003" y="2578"/>
                </a:cubicBezTo>
                <a:lnTo>
                  <a:pt x="6995" y="2602"/>
                </a:lnTo>
                <a:cubicBezTo>
                  <a:pt x="6477" y="2189"/>
                  <a:pt x="5888" y="1972"/>
                  <a:pt x="5288" y="1972"/>
                </a:cubicBezTo>
                <a:cubicBezTo>
                  <a:pt x="3423" y="1972"/>
                  <a:pt x="1912" y="4029"/>
                  <a:pt x="1912" y="6567"/>
                </a:cubicBezTo>
                <a:cubicBezTo>
                  <a:pt x="1911" y="6774"/>
                  <a:pt x="1922" y="6981"/>
                  <a:pt x="1942" y="7186"/>
                </a:cubicBezTo>
                <a:lnTo>
                  <a:pt x="1949" y="7180"/>
                </a:lnTo>
                <a:close/>
              </a:path>
              <a:path w="21600" h="21600" fill="none" extrusionOk="0">
                <a:moveTo>
                  <a:pt x="1074" y="12702"/>
                </a:moveTo>
                <a:cubicBezTo>
                  <a:pt x="1407" y="12969"/>
                  <a:pt x="1786" y="13110"/>
                  <a:pt x="2172" y="13110"/>
                </a:cubicBezTo>
                <a:cubicBezTo>
                  <a:pt x="2228" y="13109"/>
                  <a:pt x="2285" y="13107"/>
                  <a:pt x="2341" y="13101"/>
                </a:cubicBezTo>
              </a:path>
              <a:path w="21600" h="21600" fill="none" extrusionOk="0">
                <a:moveTo>
                  <a:pt x="2909" y="17629"/>
                </a:moveTo>
                <a:cubicBezTo>
                  <a:pt x="3099" y="17599"/>
                  <a:pt x="3285" y="17535"/>
                  <a:pt x="3463" y="17439"/>
                </a:cubicBezTo>
              </a:path>
              <a:path w="21600" h="21600" fill="none" extrusionOk="0">
                <a:moveTo>
                  <a:pt x="7895" y="18680"/>
                </a:moveTo>
                <a:cubicBezTo>
                  <a:pt x="7983" y="18985"/>
                  <a:pt x="8095" y="19277"/>
                  <a:pt x="8229" y="19550"/>
                </a:cubicBezTo>
              </a:path>
              <a:path w="21600" h="21600" fill="none" extrusionOk="0">
                <a:moveTo>
                  <a:pt x="14267" y="18324"/>
                </a:moveTo>
                <a:cubicBezTo>
                  <a:pt x="14336" y="18013"/>
                  <a:pt x="14380" y="17693"/>
                  <a:pt x="14400" y="17370"/>
                </a:cubicBezTo>
              </a:path>
              <a:path w="21600" h="21600" fill="none" extrusionOk="0">
                <a:moveTo>
                  <a:pt x="18694" y="15045"/>
                </a:moveTo>
                <a:cubicBezTo>
                  <a:pt x="18694" y="15034"/>
                  <a:pt x="18695" y="15024"/>
                  <a:pt x="18695" y="15013"/>
                </a:cubicBezTo>
                <a:cubicBezTo>
                  <a:pt x="18695" y="13508"/>
                  <a:pt x="18063" y="12136"/>
                  <a:pt x="17069" y="11477"/>
                </a:cubicBezTo>
              </a:path>
              <a:path w="21600" h="21600" fill="none" extrusionOk="0">
                <a:moveTo>
                  <a:pt x="20165" y="8999"/>
                </a:moveTo>
                <a:cubicBezTo>
                  <a:pt x="20479" y="8635"/>
                  <a:pt x="20726" y="8177"/>
                  <a:pt x="20889" y="7661"/>
                </a:cubicBezTo>
              </a:path>
              <a:path w="21600" h="21600" fill="none" extrusionOk="0">
                <a:moveTo>
                  <a:pt x="19186" y="3344"/>
                </a:moveTo>
                <a:cubicBezTo>
                  <a:pt x="19186" y="3328"/>
                  <a:pt x="19187" y="3313"/>
                  <a:pt x="19187" y="3297"/>
                </a:cubicBezTo>
                <a:cubicBezTo>
                  <a:pt x="19187" y="3101"/>
                  <a:pt x="19174" y="2905"/>
                  <a:pt x="19148" y="2712"/>
                </a:cubicBezTo>
              </a:path>
              <a:path w="21600" h="21600" fill="none" extrusionOk="0">
                <a:moveTo>
                  <a:pt x="14905" y="1165"/>
                </a:moveTo>
                <a:cubicBezTo>
                  <a:pt x="14754" y="1408"/>
                  <a:pt x="14629" y="1679"/>
                  <a:pt x="14535" y="1971"/>
                </a:cubicBezTo>
              </a:path>
              <a:path w="21600" h="21600" fill="none" extrusionOk="0">
                <a:moveTo>
                  <a:pt x="11221" y="1645"/>
                </a:moveTo>
                <a:cubicBezTo>
                  <a:pt x="11140" y="1866"/>
                  <a:pt x="11080" y="2099"/>
                  <a:pt x="11041" y="2340"/>
                </a:cubicBezTo>
              </a:path>
              <a:path w="21600" h="21600" fill="none" extrusionOk="0">
                <a:moveTo>
                  <a:pt x="7645" y="3276"/>
                </a:moveTo>
                <a:cubicBezTo>
                  <a:pt x="7449" y="3016"/>
                  <a:pt x="7231" y="2790"/>
                  <a:pt x="6995" y="2602"/>
                </a:cubicBezTo>
              </a:path>
              <a:path w="21600" h="21600" fill="none" extrusionOk="0">
                <a:moveTo>
                  <a:pt x="1942" y="7186"/>
                </a:moveTo>
                <a:cubicBezTo>
                  <a:pt x="1966" y="7426"/>
                  <a:pt x="2004" y="7663"/>
                  <a:pt x="2056" y="7895"/>
                </a:cubicBezTo>
              </a:path>
            </a:pathLst>
          </a:custGeom>
          <a:solidFill>
            <a:schemeClr val="tx1"/>
          </a:solidFill>
          <a:ln w="9525">
            <a:solidFill>
              <a:srgbClr val="FFFF66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59" name="Cloud"/>
          <p:cNvSpPr>
            <a:spLocks noChangeAspect="1" noEditPoints="1" noChangeArrowheads="1"/>
          </p:cNvSpPr>
          <p:nvPr/>
        </p:nvSpPr>
        <p:spPr bwMode="auto">
          <a:xfrm>
            <a:off x="4953000" y="838200"/>
            <a:ext cx="1981200" cy="685800"/>
          </a:xfrm>
          <a:custGeom>
            <a:avLst/>
            <a:gdLst>
              <a:gd name="T0" fmla="*/ 2147483646 w 21600"/>
              <a:gd name="T1" fmla="*/ 2147483646 h 21600"/>
              <a:gd name="T2" fmla="*/ 2147483646 w 21600"/>
              <a:gd name="T3" fmla="*/ 2147483646 h 21600"/>
              <a:gd name="T4" fmla="*/ 2147483646 w 21600"/>
              <a:gd name="T5" fmla="*/ 2147483646 h 21600"/>
              <a:gd name="T6" fmla="*/ 2147483646 w 21600"/>
              <a:gd name="T7" fmla="*/ 1254986409 h 21600"/>
              <a:gd name="T8" fmla="*/ 0 60000 65536"/>
              <a:gd name="T9" fmla="*/ 0 60000 65536"/>
              <a:gd name="T10" fmla="*/ 0 60000 65536"/>
              <a:gd name="T11" fmla="*/ 0 60000 65536"/>
              <a:gd name="T12" fmla="*/ 2977 w 21600"/>
              <a:gd name="T13" fmla="*/ 3262 h 21600"/>
              <a:gd name="T14" fmla="*/ 17087 w 21600"/>
              <a:gd name="T15" fmla="*/ 17337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 extrusionOk="0">
                <a:moveTo>
                  <a:pt x="1949" y="7180"/>
                </a:moveTo>
                <a:cubicBezTo>
                  <a:pt x="841" y="7336"/>
                  <a:pt x="0" y="8613"/>
                  <a:pt x="0" y="10137"/>
                </a:cubicBezTo>
                <a:cubicBezTo>
                  <a:pt x="-1" y="11192"/>
                  <a:pt x="409" y="12169"/>
                  <a:pt x="1074" y="12702"/>
                </a:cubicBezTo>
                <a:lnTo>
                  <a:pt x="1063" y="12668"/>
                </a:lnTo>
                <a:cubicBezTo>
                  <a:pt x="685" y="13217"/>
                  <a:pt x="475" y="13940"/>
                  <a:pt x="475" y="14690"/>
                </a:cubicBezTo>
                <a:cubicBezTo>
                  <a:pt x="475" y="16325"/>
                  <a:pt x="1451" y="17650"/>
                  <a:pt x="2655" y="17650"/>
                </a:cubicBezTo>
                <a:cubicBezTo>
                  <a:pt x="2739" y="17650"/>
                  <a:pt x="2824" y="17643"/>
                  <a:pt x="2909" y="17629"/>
                </a:cubicBezTo>
                <a:lnTo>
                  <a:pt x="2897" y="17649"/>
                </a:lnTo>
                <a:cubicBezTo>
                  <a:pt x="3585" y="19288"/>
                  <a:pt x="4863" y="20300"/>
                  <a:pt x="6247" y="20300"/>
                </a:cubicBezTo>
                <a:cubicBezTo>
                  <a:pt x="6947" y="20299"/>
                  <a:pt x="7635" y="20039"/>
                  <a:pt x="8235" y="19546"/>
                </a:cubicBezTo>
                <a:lnTo>
                  <a:pt x="8229" y="19550"/>
                </a:lnTo>
                <a:cubicBezTo>
                  <a:pt x="8855" y="20829"/>
                  <a:pt x="9908" y="21597"/>
                  <a:pt x="11036" y="21597"/>
                </a:cubicBezTo>
                <a:cubicBezTo>
                  <a:pt x="12523" y="21596"/>
                  <a:pt x="13836" y="20267"/>
                  <a:pt x="14267" y="18324"/>
                </a:cubicBezTo>
                <a:lnTo>
                  <a:pt x="14270" y="18350"/>
                </a:lnTo>
                <a:cubicBezTo>
                  <a:pt x="14730" y="18740"/>
                  <a:pt x="15260" y="18947"/>
                  <a:pt x="15802" y="18947"/>
                </a:cubicBezTo>
                <a:cubicBezTo>
                  <a:pt x="17390" y="18946"/>
                  <a:pt x="18682" y="17205"/>
                  <a:pt x="18694" y="15045"/>
                </a:cubicBezTo>
                <a:lnTo>
                  <a:pt x="18689" y="15035"/>
                </a:lnTo>
                <a:cubicBezTo>
                  <a:pt x="20357" y="14710"/>
                  <a:pt x="21597" y="12765"/>
                  <a:pt x="21597" y="10472"/>
                </a:cubicBezTo>
                <a:cubicBezTo>
                  <a:pt x="21597" y="9456"/>
                  <a:pt x="21350" y="8469"/>
                  <a:pt x="20896" y="7663"/>
                </a:cubicBezTo>
                <a:lnTo>
                  <a:pt x="20889" y="7661"/>
                </a:lnTo>
                <a:cubicBezTo>
                  <a:pt x="21031" y="7208"/>
                  <a:pt x="21105" y="6721"/>
                  <a:pt x="21105" y="6228"/>
                </a:cubicBezTo>
                <a:cubicBezTo>
                  <a:pt x="21105" y="4588"/>
                  <a:pt x="20299" y="3150"/>
                  <a:pt x="19139" y="2719"/>
                </a:cubicBezTo>
                <a:lnTo>
                  <a:pt x="19148" y="2712"/>
                </a:lnTo>
                <a:cubicBezTo>
                  <a:pt x="18940" y="1142"/>
                  <a:pt x="17933" y="0"/>
                  <a:pt x="16758" y="0"/>
                </a:cubicBezTo>
                <a:cubicBezTo>
                  <a:pt x="16044" y="-1"/>
                  <a:pt x="15367" y="426"/>
                  <a:pt x="14905" y="1165"/>
                </a:cubicBezTo>
                <a:lnTo>
                  <a:pt x="14909" y="1170"/>
                </a:lnTo>
                <a:cubicBezTo>
                  <a:pt x="14497" y="432"/>
                  <a:pt x="13855" y="0"/>
                  <a:pt x="13174" y="0"/>
                </a:cubicBezTo>
                <a:cubicBezTo>
                  <a:pt x="12347" y="-1"/>
                  <a:pt x="11590" y="637"/>
                  <a:pt x="11221" y="1645"/>
                </a:cubicBezTo>
                <a:lnTo>
                  <a:pt x="11229" y="1694"/>
                </a:lnTo>
                <a:cubicBezTo>
                  <a:pt x="10730" y="1024"/>
                  <a:pt x="10058" y="650"/>
                  <a:pt x="9358" y="650"/>
                </a:cubicBezTo>
                <a:cubicBezTo>
                  <a:pt x="8372" y="649"/>
                  <a:pt x="7466" y="1391"/>
                  <a:pt x="7003" y="2578"/>
                </a:cubicBezTo>
                <a:lnTo>
                  <a:pt x="6995" y="2602"/>
                </a:lnTo>
                <a:cubicBezTo>
                  <a:pt x="6477" y="2189"/>
                  <a:pt x="5888" y="1972"/>
                  <a:pt x="5288" y="1972"/>
                </a:cubicBezTo>
                <a:cubicBezTo>
                  <a:pt x="3423" y="1972"/>
                  <a:pt x="1912" y="4029"/>
                  <a:pt x="1912" y="6567"/>
                </a:cubicBezTo>
                <a:cubicBezTo>
                  <a:pt x="1911" y="6774"/>
                  <a:pt x="1922" y="6981"/>
                  <a:pt x="1942" y="7186"/>
                </a:cubicBezTo>
                <a:lnTo>
                  <a:pt x="1949" y="7180"/>
                </a:lnTo>
                <a:close/>
              </a:path>
              <a:path w="21600" h="21600" fill="none" extrusionOk="0">
                <a:moveTo>
                  <a:pt x="1074" y="12702"/>
                </a:moveTo>
                <a:cubicBezTo>
                  <a:pt x="1407" y="12969"/>
                  <a:pt x="1786" y="13110"/>
                  <a:pt x="2172" y="13110"/>
                </a:cubicBezTo>
                <a:cubicBezTo>
                  <a:pt x="2228" y="13109"/>
                  <a:pt x="2285" y="13107"/>
                  <a:pt x="2341" y="13101"/>
                </a:cubicBezTo>
              </a:path>
              <a:path w="21600" h="21600" fill="none" extrusionOk="0">
                <a:moveTo>
                  <a:pt x="2909" y="17629"/>
                </a:moveTo>
                <a:cubicBezTo>
                  <a:pt x="3099" y="17599"/>
                  <a:pt x="3285" y="17535"/>
                  <a:pt x="3463" y="17439"/>
                </a:cubicBezTo>
              </a:path>
              <a:path w="21600" h="21600" fill="none" extrusionOk="0">
                <a:moveTo>
                  <a:pt x="7895" y="18680"/>
                </a:moveTo>
                <a:cubicBezTo>
                  <a:pt x="7983" y="18985"/>
                  <a:pt x="8095" y="19277"/>
                  <a:pt x="8229" y="19550"/>
                </a:cubicBezTo>
              </a:path>
              <a:path w="21600" h="21600" fill="none" extrusionOk="0">
                <a:moveTo>
                  <a:pt x="14267" y="18324"/>
                </a:moveTo>
                <a:cubicBezTo>
                  <a:pt x="14336" y="18013"/>
                  <a:pt x="14380" y="17693"/>
                  <a:pt x="14400" y="17370"/>
                </a:cubicBezTo>
              </a:path>
              <a:path w="21600" h="21600" fill="none" extrusionOk="0">
                <a:moveTo>
                  <a:pt x="18694" y="15045"/>
                </a:moveTo>
                <a:cubicBezTo>
                  <a:pt x="18694" y="15034"/>
                  <a:pt x="18695" y="15024"/>
                  <a:pt x="18695" y="15013"/>
                </a:cubicBezTo>
                <a:cubicBezTo>
                  <a:pt x="18695" y="13508"/>
                  <a:pt x="18063" y="12136"/>
                  <a:pt x="17069" y="11477"/>
                </a:cubicBezTo>
              </a:path>
              <a:path w="21600" h="21600" fill="none" extrusionOk="0">
                <a:moveTo>
                  <a:pt x="20165" y="8999"/>
                </a:moveTo>
                <a:cubicBezTo>
                  <a:pt x="20479" y="8635"/>
                  <a:pt x="20726" y="8177"/>
                  <a:pt x="20889" y="7661"/>
                </a:cubicBezTo>
              </a:path>
              <a:path w="21600" h="21600" fill="none" extrusionOk="0">
                <a:moveTo>
                  <a:pt x="19186" y="3344"/>
                </a:moveTo>
                <a:cubicBezTo>
                  <a:pt x="19186" y="3328"/>
                  <a:pt x="19187" y="3313"/>
                  <a:pt x="19187" y="3297"/>
                </a:cubicBezTo>
                <a:cubicBezTo>
                  <a:pt x="19187" y="3101"/>
                  <a:pt x="19174" y="2905"/>
                  <a:pt x="19148" y="2712"/>
                </a:cubicBezTo>
              </a:path>
              <a:path w="21600" h="21600" fill="none" extrusionOk="0">
                <a:moveTo>
                  <a:pt x="14905" y="1165"/>
                </a:moveTo>
                <a:cubicBezTo>
                  <a:pt x="14754" y="1408"/>
                  <a:pt x="14629" y="1679"/>
                  <a:pt x="14535" y="1971"/>
                </a:cubicBezTo>
              </a:path>
              <a:path w="21600" h="21600" fill="none" extrusionOk="0">
                <a:moveTo>
                  <a:pt x="11221" y="1645"/>
                </a:moveTo>
                <a:cubicBezTo>
                  <a:pt x="11140" y="1866"/>
                  <a:pt x="11080" y="2099"/>
                  <a:pt x="11041" y="2340"/>
                </a:cubicBezTo>
              </a:path>
              <a:path w="21600" h="21600" fill="none" extrusionOk="0">
                <a:moveTo>
                  <a:pt x="7645" y="3276"/>
                </a:moveTo>
                <a:cubicBezTo>
                  <a:pt x="7449" y="3016"/>
                  <a:pt x="7231" y="2790"/>
                  <a:pt x="6995" y="2602"/>
                </a:cubicBezTo>
              </a:path>
              <a:path w="21600" h="21600" fill="none" extrusionOk="0">
                <a:moveTo>
                  <a:pt x="1942" y="7186"/>
                </a:moveTo>
                <a:cubicBezTo>
                  <a:pt x="1966" y="7426"/>
                  <a:pt x="2004" y="7663"/>
                  <a:pt x="2056" y="7895"/>
                </a:cubicBezTo>
              </a:path>
            </a:pathLst>
          </a:custGeom>
          <a:solidFill>
            <a:schemeClr val="tx1"/>
          </a:solidFill>
          <a:ln w="9525">
            <a:solidFill>
              <a:schemeClr val="bg2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60" name="Cloud"/>
          <p:cNvSpPr>
            <a:spLocks noChangeAspect="1" noEditPoints="1" noChangeArrowheads="1"/>
          </p:cNvSpPr>
          <p:nvPr/>
        </p:nvSpPr>
        <p:spPr bwMode="auto">
          <a:xfrm>
            <a:off x="2514600" y="304800"/>
            <a:ext cx="2514600" cy="685800"/>
          </a:xfrm>
          <a:custGeom>
            <a:avLst/>
            <a:gdLst>
              <a:gd name="T0" fmla="*/ 2147483646 w 21600"/>
              <a:gd name="T1" fmla="*/ 2147483646 h 21600"/>
              <a:gd name="T2" fmla="*/ 2147483646 w 21600"/>
              <a:gd name="T3" fmla="*/ 2147483646 h 21600"/>
              <a:gd name="T4" fmla="*/ 2147483646 w 21600"/>
              <a:gd name="T5" fmla="*/ 2147483646 h 21600"/>
              <a:gd name="T6" fmla="*/ 2147483646 w 21600"/>
              <a:gd name="T7" fmla="*/ 1254986409 h 21600"/>
              <a:gd name="T8" fmla="*/ 0 60000 65536"/>
              <a:gd name="T9" fmla="*/ 0 60000 65536"/>
              <a:gd name="T10" fmla="*/ 0 60000 65536"/>
              <a:gd name="T11" fmla="*/ 0 60000 65536"/>
              <a:gd name="T12" fmla="*/ 2977 w 21600"/>
              <a:gd name="T13" fmla="*/ 3262 h 21600"/>
              <a:gd name="T14" fmla="*/ 17087 w 21600"/>
              <a:gd name="T15" fmla="*/ 17337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 extrusionOk="0">
                <a:moveTo>
                  <a:pt x="1949" y="7180"/>
                </a:moveTo>
                <a:cubicBezTo>
                  <a:pt x="841" y="7336"/>
                  <a:pt x="0" y="8613"/>
                  <a:pt x="0" y="10137"/>
                </a:cubicBezTo>
                <a:cubicBezTo>
                  <a:pt x="-1" y="11192"/>
                  <a:pt x="409" y="12169"/>
                  <a:pt x="1074" y="12702"/>
                </a:cubicBezTo>
                <a:lnTo>
                  <a:pt x="1063" y="12668"/>
                </a:lnTo>
                <a:cubicBezTo>
                  <a:pt x="685" y="13217"/>
                  <a:pt x="475" y="13940"/>
                  <a:pt x="475" y="14690"/>
                </a:cubicBezTo>
                <a:cubicBezTo>
                  <a:pt x="475" y="16325"/>
                  <a:pt x="1451" y="17650"/>
                  <a:pt x="2655" y="17650"/>
                </a:cubicBezTo>
                <a:cubicBezTo>
                  <a:pt x="2739" y="17650"/>
                  <a:pt x="2824" y="17643"/>
                  <a:pt x="2909" y="17629"/>
                </a:cubicBezTo>
                <a:lnTo>
                  <a:pt x="2897" y="17649"/>
                </a:lnTo>
                <a:cubicBezTo>
                  <a:pt x="3585" y="19288"/>
                  <a:pt x="4863" y="20300"/>
                  <a:pt x="6247" y="20300"/>
                </a:cubicBezTo>
                <a:cubicBezTo>
                  <a:pt x="6947" y="20299"/>
                  <a:pt x="7635" y="20039"/>
                  <a:pt x="8235" y="19546"/>
                </a:cubicBezTo>
                <a:lnTo>
                  <a:pt x="8229" y="19550"/>
                </a:lnTo>
                <a:cubicBezTo>
                  <a:pt x="8855" y="20829"/>
                  <a:pt x="9908" y="21597"/>
                  <a:pt x="11036" y="21597"/>
                </a:cubicBezTo>
                <a:cubicBezTo>
                  <a:pt x="12523" y="21596"/>
                  <a:pt x="13836" y="20267"/>
                  <a:pt x="14267" y="18324"/>
                </a:cubicBezTo>
                <a:lnTo>
                  <a:pt x="14270" y="18350"/>
                </a:lnTo>
                <a:cubicBezTo>
                  <a:pt x="14730" y="18740"/>
                  <a:pt x="15260" y="18947"/>
                  <a:pt x="15802" y="18947"/>
                </a:cubicBezTo>
                <a:cubicBezTo>
                  <a:pt x="17390" y="18946"/>
                  <a:pt x="18682" y="17205"/>
                  <a:pt x="18694" y="15045"/>
                </a:cubicBezTo>
                <a:lnTo>
                  <a:pt x="18689" y="15035"/>
                </a:lnTo>
                <a:cubicBezTo>
                  <a:pt x="20357" y="14710"/>
                  <a:pt x="21597" y="12765"/>
                  <a:pt x="21597" y="10472"/>
                </a:cubicBezTo>
                <a:cubicBezTo>
                  <a:pt x="21597" y="9456"/>
                  <a:pt x="21350" y="8469"/>
                  <a:pt x="20896" y="7663"/>
                </a:cubicBezTo>
                <a:lnTo>
                  <a:pt x="20889" y="7661"/>
                </a:lnTo>
                <a:cubicBezTo>
                  <a:pt x="21031" y="7208"/>
                  <a:pt x="21105" y="6721"/>
                  <a:pt x="21105" y="6228"/>
                </a:cubicBezTo>
                <a:cubicBezTo>
                  <a:pt x="21105" y="4588"/>
                  <a:pt x="20299" y="3150"/>
                  <a:pt x="19139" y="2719"/>
                </a:cubicBezTo>
                <a:lnTo>
                  <a:pt x="19148" y="2712"/>
                </a:lnTo>
                <a:cubicBezTo>
                  <a:pt x="18940" y="1142"/>
                  <a:pt x="17933" y="0"/>
                  <a:pt x="16758" y="0"/>
                </a:cubicBezTo>
                <a:cubicBezTo>
                  <a:pt x="16044" y="-1"/>
                  <a:pt x="15367" y="426"/>
                  <a:pt x="14905" y="1165"/>
                </a:cubicBezTo>
                <a:lnTo>
                  <a:pt x="14909" y="1170"/>
                </a:lnTo>
                <a:cubicBezTo>
                  <a:pt x="14497" y="432"/>
                  <a:pt x="13855" y="0"/>
                  <a:pt x="13174" y="0"/>
                </a:cubicBezTo>
                <a:cubicBezTo>
                  <a:pt x="12347" y="-1"/>
                  <a:pt x="11590" y="637"/>
                  <a:pt x="11221" y="1645"/>
                </a:cubicBezTo>
                <a:lnTo>
                  <a:pt x="11229" y="1694"/>
                </a:lnTo>
                <a:cubicBezTo>
                  <a:pt x="10730" y="1024"/>
                  <a:pt x="10058" y="650"/>
                  <a:pt x="9358" y="650"/>
                </a:cubicBezTo>
                <a:cubicBezTo>
                  <a:pt x="8372" y="649"/>
                  <a:pt x="7466" y="1391"/>
                  <a:pt x="7003" y="2578"/>
                </a:cubicBezTo>
                <a:lnTo>
                  <a:pt x="6995" y="2602"/>
                </a:lnTo>
                <a:cubicBezTo>
                  <a:pt x="6477" y="2189"/>
                  <a:pt x="5888" y="1972"/>
                  <a:pt x="5288" y="1972"/>
                </a:cubicBezTo>
                <a:cubicBezTo>
                  <a:pt x="3423" y="1972"/>
                  <a:pt x="1912" y="4029"/>
                  <a:pt x="1912" y="6567"/>
                </a:cubicBezTo>
                <a:cubicBezTo>
                  <a:pt x="1911" y="6774"/>
                  <a:pt x="1922" y="6981"/>
                  <a:pt x="1942" y="7186"/>
                </a:cubicBezTo>
                <a:lnTo>
                  <a:pt x="1949" y="7180"/>
                </a:lnTo>
                <a:close/>
              </a:path>
              <a:path w="21600" h="21600" fill="none" extrusionOk="0">
                <a:moveTo>
                  <a:pt x="1074" y="12702"/>
                </a:moveTo>
                <a:cubicBezTo>
                  <a:pt x="1407" y="12969"/>
                  <a:pt x="1786" y="13110"/>
                  <a:pt x="2172" y="13110"/>
                </a:cubicBezTo>
                <a:cubicBezTo>
                  <a:pt x="2228" y="13109"/>
                  <a:pt x="2285" y="13107"/>
                  <a:pt x="2341" y="13101"/>
                </a:cubicBezTo>
              </a:path>
              <a:path w="21600" h="21600" fill="none" extrusionOk="0">
                <a:moveTo>
                  <a:pt x="2909" y="17629"/>
                </a:moveTo>
                <a:cubicBezTo>
                  <a:pt x="3099" y="17599"/>
                  <a:pt x="3285" y="17535"/>
                  <a:pt x="3463" y="17439"/>
                </a:cubicBezTo>
              </a:path>
              <a:path w="21600" h="21600" fill="none" extrusionOk="0">
                <a:moveTo>
                  <a:pt x="7895" y="18680"/>
                </a:moveTo>
                <a:cubicBezTo>
                  <a:pt x="7983" y="18985"/>
                  <a:pt x="8095" y="19277"/>
                  <a:pt x="8229" y="19550"/>
                </a:cubicBezTo>
              </a:path>
              <a:path w="21600" h="21600" fill="none" extrusionOk="0">
                <a:moveTo>
                  <a:pt x="14267" y="18324"/>
                </a:moveTo>
                <a:cubicBezTo>
                  <a:pt x="14336" y="18013"/>
                  <a:pt x="14380" y="17693"/>
                  <a:pt x="14400" y="17370"/>
                </a:cubicBezTo>
              </a:path>
              <a:path w="21600" h="21600" fill="none" extrusionOk="0">
                <a:moveTo>
                  <a:pt x="18694" y="15045"/>
                </a:moveTo>
                <a:cubicBezTo>
                  <a:pt x="18694" y="15034"/>
                  <a:pt x="18695" y="15024"/>
                  <a:pt x="18695" y="15013"/>
                </a:cubicBezTo>
                <a:cubicBezTo>
                  <a:pt x="18695" y="13508"/>
                  <a:pt x="18063" y="12136"/>
                  <a:pt x="17069" y="11477"/>
                </a:cubicBezTo>
              </a:path>
              <a:path w="21600" h="21600" fill="none" extrusionOk="0">
                <a:moveTo>
                  <a:pt x="20165" y="8999"/>
                </a:moveTo>
                <a:cubicBezTo>
                  <a:pt x="20479" y="8635"/>
                  <a:pt x="20726" y="8177"/>
                  <a:pt x="20889" y="7661"/>
                </a:cubicBezTo>
              </a:path>
              <a:path w="21600" h="21600" fill="none" extrusionOk="0">
                <a:moveTo>
                  <a:pt x="19186" y="3344"/>
                </a:moveTo>
                <a:cubicBezTo>
                  <a:pt x="19186" y="3328"/>
                  <a:pt x="19187" y="3313"/>
                  <a:pt x="19187" y="3297"/>
                </a:cubicBezTo>
                <a:cubicBezTo>
                  <a:pt x="19187" y="3101"/>
                  <a:pt x="19174" y="2905"/>
                  <a:pt x="19148" y="2712"/>
                </a:cubicBezTo>
              </a:path>
              <a:path w="21600" h="21600" fill="none" extrusionOk="0">
                <a:moveTo>
                  <a:pt x="14905" y="1165"/>
                </a:moveTo>
                <a:cubicBezTo>
                  <a:pt x="14754" y="1408"/>
                  <a:pt x="14629" y="1679"/>
                  <a:pt x="14535" y="1971"/>
                </a:cubicBezTo>
              </a:path>
              <a:path w="21600" h="21600" fill="none" extrusionOk="0">
                <a:moveTo>
                  <a:pt x="11221" y="1645"/>
                </a:moveTo>
                <a:cubicBezTo>
                  <a:pt x="11140" y="1866"/>
                  <a:pt x="11080" y="2099"/>
                  <a:pt x="11041" y="2340"/>
                </a:cubicBezTo>
              </a:path>
              <a:path w="21600" h="21600" fill="none" extrusionOk="0">
                <a:moveTo>
                  <a:pt x="7645" y="3276"/>
                </a:moveTo>
                <a:cubicBezTo>
                  <a:pt x="7449" y="3016"/>
                  <a:pt x="7231" y="2790"/>
                  <a:pt x="6995" y="2602"/>
                </a:cubicBezTo>
              </a:path>
              <a:path w="21600" h="21600" fill="none" extrusionOk="0">
                <a:moveTo>
                  <a:pt x="1942" y="7186"/>
                </a:moveTo>
                <a:cubicBezTo>
                  <a:pt x="1966" y="7426"/>
                  <a:pt x="2004" y="7663"/>
                  <a:pt x="2056" y="7895"/>
                </a:cubicBezTo>
              </a:path>
            </a:pathLst>
          </a:custGeom>
          <a:solidFill>
            <a:schemeClr val="tx1"/>
          </a:solidFill>
          <a:ln w="9525">
            <a:solidFill>
              <a:schemeClr val="bg2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61" name="Cloud"/>
          <p:cNvSpPr>
            <a:spLocks noChangeAspect="1" noEditPoints="1" noChangeArrowheads="1"/>
          </p:cNvSpPr>
          <p:nvPr/>
        </p:nvSpPr>
        <p:spPr bwMode="auto">
          <a:xfrm>
            <a:off x="685800" y="228600"/>
            <a:ext cx="1828800" cy="609600"/>
          </a:xfrm>
          <a:custGeom>
            <a:avLst/>
            <a:gdLst>
              <a:gd name="T0" fmla="*/ 2147483646 w 21600"/>
              <a:gd name="T1" fmla="*/ 2147483646 h 21600"/>
              <a:gd name="T2" fmla="*/ 2147483646 w 21600"/>
              <a:gd name="T3" fmla="*/ 2147483646 h 21600"/>
              <a:gd name="T4" fmla="*/ 2147483646 w 21600"/>
              <a:gd name="T5" fmla="*/ 2147483646 h 21600"/>
              <a:gd name="T6" fmla="*/ 2147483646 w 21600"/>
              <a:gd name="T7" fmla="*/ 783476716 h 21600"/>
              <a:gd name="T8" fmla="*/ 0 60000 65536"/>
              <a:gd name="T9" fmla="*/ 0 60000 65536"/>
              <a:gd name="T10" fmla="*/ 0 60000 65536"/>
              <a:gd name="T11" fmla="*/ 0 60000 65536"/>
              <a:gd name="T12" fmla="*/ 2977 w 21600"/>
              <a:gd name="T13" fmla="*/ 3262 h 21600"/>
              <a:gd name="T14" fmla="*/ 17087 w 21600"/>
              <a:gd name="T15" fmla="*/ 17337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 extrusionOk="0">
                <a:moveTo>
                  <a:pt x="1949" y="7180"/>
                </a:moveTo>
                <a:cubicBezTo>
                  <a:pt x="841" y="7336"/>
                  <a:pt x="0" y="8613"/>
                  <a:pt x="0" y="10137"/>
                </a:cubicBezTo>
                <a:cubicBezTo>
                  <a:pt x="-1" y="11192"/>
                  <a:pt x="409" y="12169"/>
                  <a:pt x="1074" y="12702"/>
                </a:cubicBezTo>
                <a:lnTo>
                  <a:pt x="1063" y="12668"/>
                </a:lnTo>
                <a:cubicBezTo>
                  <a:pt x="685" y="13217"/>
                  <a:pt x="475" y="13940"/>
                  <a:pt x="475" y="14690"/>
                </a:cubicBezTo>
                <a:cubicBezTo>
                  <a:pt x="475" y="16325"/>
                  <a:pt x="1451" y="17650"/>
                  <a:pt x="2655" y="17650"/>
                </a:cubicBezTo>
                <a:cubicBezTo>
                  <a:pt x="2739" y="17650"/>
                  <a:pt x="2824" y="17643"/>
                  <a:pt x="2909" y="17629"/>
                </a:cubicBezTo>
                <a:lnTo>
                  <a:pt x="2897" y="17649"/>
                </a:lnTo>
                <a:cubicBezTo>
                  <a:pt x="3585" y="19288"/>
                  <a:pt x="4863" y="20300"/>
                  <a:pt x="6247" y="20300"/>
                </a:cubicBezTo>
                <a:cubicBezTo>
                  <a:pt x="6947" y="20299"/>
                  <a:pt x="7635" y="20039"/>
                  <a:pt x="8235" y="19546"/>
                </a:cubicBezTo>
                <a:lnTo>
                  <a:pt x="8229" y="19550"/>
                </a:lnTo>
                <a:cubicBezTo>
                  <a:pt x="8855" y="20829"/>
                  <a:pt x="9908" y="21597"/>
                  <a:pt x="11036" y="21597"/>
                </a:cubicBezTo>
                <a:cubicBezTo>
                  <a:pt x="12523" y="21596"/>
                  <a:pt x="13836" y="20267"/>
                  <a:pt x="14267" y="18324"/>
                </a:cubicBezTo>
                <a:lnTo>
                  <a:pt x="14270" y="18350"/>
                </a:lnTo>
                <a:cubicBezTo>
                  <a:pt x="14730" y="18740"/>
                  <a:pt x="15260" y="18947"/>
                  <a:pt x="15802" y="18947"/>
                </a:cubicBezTo>
                <a:cubicBezTo>
                  <a:pt x="17390" y="18946"/>
                  <a:pt x="18682" y="17205"/>
                  <a:pt x="18694" y="15045"/>
                </a:cubicBezTo>
                <a:lnTo>
                  <a:pt x="18689" y="15035"/>
                </a:lnTo>
                <a:cubicBezTo>
                  <a:pt x="20357" y="14710"/>
                  <a:pt x="21597" y="12765"/>
                  <a:pt x="21597" y="10472"/>
                </a:cubicBezTo>
                <a:cubicBezTo>
                  <a:pt x="21597" y="9456"/>
                  <a:pt x="21350" y="8469"/>
                  <a:pt x="20896" y="7663"/>
                </a:cubicBezTo>
                <a:lnTo>
                  <a:pt x="20889" y="7661"/>
                </a:lnTo>
                <a:cubicBezTo>
                  <a:pt x="21031" y="7208"/>
                  <a:pt x="21105" y="6721"/>
                  <a:pt x="21105" y="6228"/>
                </a:cubicBezTo>
                <a:cubicBezTo>
                  <a:pt x="21105" y="4588"/>
                  <a:pt x="20299" y="3150"/>
                  <a:pt x="19139" y="2719"/>
                </a:cubicBezTo>
                <a:lnTo>
                  <a:pt x="19148" y="2712"/>
                </a:lnTo>
                <a:cubicBezTo>
                  <a:pt x="18940" y="1142"/>
                  <a:pt x="17933" y="0"/>
                  <a:pt x="16758" y="0"/>
                </a:cubicBezTo>
                <a:cubicBezTo>
                  <a:pt x="16044" y="-1"/>
                  <a:pt x="15367" y="426"/>
                  <a:pt x="14905" y="1165"/>
                </a:cubicBezTo>
                <a:lnTo>
                  <a:pt x="14909" y="1170"/>
                </a:lnTo>
                <a:cubicBezTo>
                  <a:pt x="14497" y="432"/>
                  <a:pt x="13855" y="0"/>
                  <a:pt x="13174" y="0"/>
                </a:cubicBezTo>
                <a:cubicBezTo>
                  <a:pt x="12347" y="-1"/>
                  <a:pt x="11590" y="637"/>
                  <a:pt x="11221" y="1645"/>
                </a:cubicBezTo>
                <a:lnTo>
                  <a:pt x="11229" y="1694"/>
                </a:lnTo>
                <a:cubicBezTo>
                  <a:pt x="10730" y="1024"/>
                  <a:pt x="10058" y="650"/>
                  <a:pt x="9358" y="650"/>
                </a:cubicBezTo>
                <a:cubicBezTo>
                  <a:pt x="8372" y="649"/>
                  <a:pt x="7466" y="1391"/>
                  <a:pt x="7003" y="2578"/>
                </a:cubicBezTo>
                <a:lnTo>
                  <a:pt x="6995" y="2602"/>
                </a:lnTo>
                <a:cubicBezTo>
                  <a:pt x="6477" y="2189"/>
                  <a:pt x="5888" y="1972"/>
                  <a:pt x="5288" y="1972"/>
                </a:cubicBezTo>
                <a:cubicBezTo>
                  <a:pt x="3423" y="1972"/>
                  <a:pt x="1912" y="4029"/>
                  <a:pt x="1912" y="6567"/>
                </a:cubicBezTo>
                <a:cubicBezTo>
                  <a:pt x="1911" y="6774"/>
                  <a:pt x="1922" y="6981"/>
                  <a:pt x="1942" y="7186"/>
                </a:cubicBezTo>
                <a:lnTo>
                  <a:pt x="1949" y="7180"/>
                </a:lnTo>
                <a:close/>
              </a:path>
              <a:path w="21600" h="21600" fill="none" extrusionOk="0">
                <a:moveTo>
                  <a:pt x="1074" y="12702"/>
                </a:moveTo>
                <a:cubicBezTo>
                  <a:pt x="1407" y="12969"/>
                  <a:pt x="1786" y="13110"/>
                  <a:pt x="2172" y="13110"/>
                </a:cubicBezTo>
                <a:cubicBezTo>
                  <a:pt x="2228" y="13109"/>
                  <a:pt x="2285" y="13107"/>
                  <a:pt x="2341" y="13101"/>
                </a:cubicBezTo>
              </a:path>
              <a:path w="21600" h="21600" fill="none" extrusionOk="0">
                <a:moveTo>
                  <a:pt x="2909" y="17629"/>
                </a:moveTo>
                <a:cubicBezTo>
                  <a:pt x="3099" y="17599"/>
                  <a:pt x="3285" y="17535"/>
                  <a:pt x="3463" y="17439"/>
                </a:cubicBezTo>
              </a:path>
              <a:path w="21600" h="21600" fill="none" extrusionOk="0">
                <a:moveTo>
                  <a:pt x="7895" y="18680"/>
                </a:moveTo>
                <a:cubicBezTo>
                  <a:pt x="7983" y="18985"/>
                  <a:pt x="8095" y="19277"/>
                  <a:pt x="8229" y="19550"/>
                </a:cubicBezTo>
              </a:path>
              <a:path w="21600" h="21600" fill="none" extrusionOk="0">
                <a:moveTo>
                  <a:pt x="14267" y="18324"/>
                </a:moveTo>
                <a:cubicBezTo>
                  <a:pt x="14336" y="18013"/>
                  <a:pt x="14380" y="17693"/>
                  <a:pt x="14400" y="17370"/>
                </a:cubicBezTo>
              </a:path>
              <a:path w="21600" h="21600" fill="none" extrusionOk="0">
                <a:moveTo>
                  <a:pt x="18694" y="15045"/>
                </a:moveTo>
                <a:cubicBezTo>
                  <a:pt x="18694" y="15034"/>
                  <a:pt x="18695" y="15024"/>
                  <a:pt x="18695" y="15013"/>
                </a:cubicBezTo>
                <a:cubicBezTo>
                  <a:pt x="18695" y="13508"/>
                  <a:pt x="18063" y="12136"/>
                  <a:pt x="17069" y="11477"/>
                </a:cubicBezTo>
              </a:path>
              <a:path w="21600" h="21600" fill="none" extrusionOk="0">
                <a:moveTo>
                  <a:pt x="20165" y="8999"/>
                </a:moveTo>
                <a:cubicBezTo>
                  <a:pt x="20479" y="8635"/>
                  <a:pt x="20726" y="8177"/>
                  <a:pt x="20889" y="7661"/>
                </a:cubicBezTo>
              </a:path>
              <a:path w="21600" h="21600" fill="none" extrusionOk="0">
                <a:moveTo>
                  <a:pt x="19186" y="3344"/>
                </a:moveTo>
                <a:cubicBezTo>
                  <a:pt x="19186" y="3328"/>
                  <a:pt x="19187" y="3313"/>
                  <a:pt x="19187" y="3297"/>
                </a:cubicBezTo>
                <a:cubicBezTo>
                  <a:pt x="19187" y="3101"/>
                  <a:pt x="19174" y="2905"/>
                  <a:pt x="19148" y="2712"/>
                </a:cubicBezTo>
              </a:path>
              <a:path w="21600" h="21600" fill="none" extrusionOk="0">
                <a:moveTo>
                  <a:pt x="14905" y="1165"/>
                </a:moveTo>
                <a:cubicBezTo>
                  <a:pt x="14754" y="1408"/>
                  <a:pt x="14629" y="1679"/>
                  <a:pt x="14535" y="1971"/>
                </a:cubicBezTo>
              </a:path>
              <a:path w="21600" h="21600" fill="none" extrusionOk="0">
                <a:moveTo>
                  <a:pt x="11221" y="1645"/>
                </a:moveTo>
                <a:cubicBezTo>
                  <a:pt x="11140" y="1866"/>
                  <a:pt x="11080" y="2099"/>
                  <a:pt x="11041" y="2340"/>
                </a:cubicBezTo>
              </a:path>
              <a:path w="21600" h="21600" fill="none" extrusionOk="0">
                <a:moveTo>
                  <a:pt x="7645" y="3276"/>
                </a:moveTo>
                <a:cubicBezTo>
                  <a:pt x="7449" y="3016"/>
                  <a:pt x="7231" y="2790"/>
                  <a:pt x="6995" y="2602"/>
                </a:cubicBezTo>
              </a:path>
              <a:path w="21600" h="21600" fill="none" extrusionOk="0">
                <a:moveTo>
                  <a:pt x="1942" y="7186"/>
                </a:moveTo>
                <a:cubicBezTo>
                  <a:pt x="1966" y="7426"/>
                  <a:pt x="2004" y="7663"/>
                  <a:pt x="2056" y="7895"/>
                </a:cubicBezTo>
              </a:path>
            </a:pathLst>
          </a:custGeom>
          <a:solidFill>
            <a:schemeClr val="tx1"/>
          </a:solidFill>
          <a:ln w="9525">
            <a:solidFill>
              <a:srgbClr val="FFFF66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/>
          <a:lstStyle/>
          <a:p>
            <a:endParaRPr lang="en-US"/>
          </a:p>
        </p:txBody>
      </p:sp>
      <p:pic>
        <p:nvPicPr>
          <p:cNvPr id="62" name="Picture 59" descr="621513ozlobi1j4w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3657600"/>
            <a:ext cx="3843338" cy="2982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3" name="Picture 60" descr="621513ozlobi1j4w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3875088"/>
            <a:ext cx="3843338" cy="2982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990508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1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  <p:animClr clrSpc="rgb" dir="cw">
                                      <p:cBhvr>
                                        <p:cTn id="7" dur="1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  <p:set>
                                      <p:cBhvr>
                                        <p:cTn id="8" dur="1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1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10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1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2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3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4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676400"/>
            <a:ext cx="8229600" cy="1143000"/>
          </a:xfrm>
        </p:spPr>
        <p:txBody>
          <a:bodyPr/>
          <a:lstStyle/>
          <a:p>
            <a:r>
              <a:rPr lang="en-US" dirty="0"/>
              <a:t>Đ</a:t>
            </a:r>
            <a:r>
              <a:rPr lang="vi-VN" dirty="0" smtClean="0"/>
              <a:t>iều </a:t>
            </a:r>
            <a:r>
              <a:rPr lang="vi-VN" dirty="0"/>
              <a:t>gì xảy ra tiếp theo?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68940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C:\Users\ADMIN\Desktop\Picture1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Picture 2" descr="b-00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345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4" name="Group 7"/>
          <p:cNvGrpSpPr>
            <a:grpSpLocks/>
          </p:cNvGrpSpPr>
          <p:nvPr/>
        </p:nvGrpSpPr>
        <p:grpSpPr bwMode="auto">
          <a:xfrm>
            <a:off x="457200" y="381000"/>
            <a:ext cx="4379913" cy="1981200"/>
            <a:chOff x="2755669" y="2716921"/>
            <a:chExt cx="3535680" cy="1585336"/>
          </a:xfrm>
        </p:grpSpPr>
        <p:sp>
          <p:nvSpPr>
            <p:cNvPr id="5" name="Cloud 8"/>
            <p:cNvSpPr>
              <a:spLocks noChangeArrowheads="1"/>
            </p:cNvSpPr>
            <p:nvPr/>
          </p:nvSpPr>
          <p:spPr bwMode="auto">
            <a:xfrm>
              <a:off x="4157638" y="2716921"/>
              <a:ext cx="2133711" cy="838399"/>
            </a:xfrm>
            <a:custGeom>
              <a:avLst/>
              <a:gdLst>
                <a:gd name="T0" fmla="*/ 2131822 w 43200"/>
                <a:gd name="T1" fmla="*/ 419100 h 43200"/>
                <a:gd name="T2" fmla="*/ 1066800 w 43200"/>
                <a:gd name="T3" fmla="*/ 837307 h 43200"/>
                <a:gd name="T4" fmla="*/ 6618 w 43200"/>
                <a:gd name="T5" fmla="*/ 419100 h 43200"/>
                <a:gd name="T6" fmla="*/ 1066800 w 43200"/>
                <a:gd name="T7" fmla="*/ 47925 h 43200"/>
                <a:gd name="T8" fmla="*/ 0 60000 65536"/>
                <a:gd name="T9" fmla="*/ 5898240 60000 65536"/>
                <a:gd name="T10" fmla="*/ 11796480 60000 65536"/>
                <a:gd name="T11" fmla="*/ 17694720 60000 65536"/>
                <a:gd name="T12" fmla="*/ 5954 w 43200"/>
                <a:gd name="T13" fmla="*/ 6524 h 43200"/>
                <a:gd name="T14" fmla="*/ 34174 w 43200"/>
                <a:gd name="T15" fmla="*/ 34674 h 432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43200" h="43200">
                  <a:moveTo>
                    <a:pt x="3900" y="14370"/>
                  </a:moveTo>
                  <a:lnTo>
                    <a:pt x="3899" y="14370"/>
                  </a:lnTo>
                  <a:cubicBezTo>
                    <a:pt x="3858" y="13959"/>
                    <a:pt x="3838" y="13545"/>
                    <a:pt x="3838" y="13131"/>
                  </a:cubicBezTo>
                  <a:cubicBezTo>
                    <a:pt x="3838" y="8055"/>
                    <a:pt x="6861" y="3941"/>
                    <a:pt x="10591" y="3941"/>
                  </a:cubicBezTo>
                  <a:cubicBezTo>
                    <a:pt x="11791" y="3940"/>
                    <a:pt x="12969" y="4376"/>
                    <a:pt x="14005" y="5201"/>
                  </a:cubicBezTo>
                  <a:lnTo>
                    <a:pt x="14005" y="5202"/>
                  </a:lnTo>
                  <a:cubicBezTo>
                    <a:pt x="14930" y="2828"/>
                    <a:pt x="16742" y="1343"/>
                    <a:pt x="18715" y="1344"/>
                  </a:cubicBezTo>
                  <a:cubicBezTo>
                    <a:pt x="20114" y="1344"/>
                    <a:pt x="21458" y="2093"/>
                    <a:pt x="22456" y="3431"/>
                  </a:cubicBezTo>
                  <a:lnTo>
                    <a:pt x="22456" y="3432"/>
                  </a:lnTo>
                  <a:cubicBezTo>
                    <a:pt x="23194" y="1415"/>
                    <a:pt x="24707" y="140"/>
                    <a:pt x="26362" y="141"/>
                  </a:cubicBezTo>
                  <a:cubicBezTo>
                    <a:pt x="27723" y="141"/>
                    <a:pt x="29007" y="1006"/>
                    <a:pt x="29832" y="2481"/>
                  </a:cubicBezTo>
                  <a:lnTo>
                    <a:pt x="29832" y="2480"/>
                  </a:lnTo>
                  <a:cubicBezTo>
                    <a:pt x="30755" y="1002"/>
                    <a:pt x="32110" y="149"/>
                    <a:pt x="33538" y="150"/>
                  </a:cubicBezTo>
                  <a:cubicBezTo>
                    <a:pt x="35888" y="150"/>
                    <a:pt x="37901" y="2435"/>
                    <a:pt x="38318" y="5575"/>
                  </a:cubicBezTo>
                  <a:lnTo>
                    <a:pt x="38317" y="5576"/>
                  </a:lnTo>
                  <a:cubicBezTo>
                    <a:pt x="40639" y="6438"/>
                    <a:pt x="42250" y="9313"/>
                    <a:pt x="42250" y="12594"/>
                  </a:cubicBezTo>
                  <a:cubicBezTo>
                    <a:pt x="42250" y="13579"/>
                    <a:pt x="42103" y="14554"/>
                    <a:pt x="41818" y="15460"/>
                  </a:cubicBezTo>
                  <a:lnTo>
                    <a:pt x="41818" y="15459"/>
                  </a:lnTo>
                  <a:cubicBezTo>
                    <a:pt x="42727" y="17070"/>
                    <a:pt x="43220" y="19044"/>
                    <a:pt x="43220" y="21076"/>
                  </a:cubicBezTo>
                  <a:cubicBezTo>
                    <a:pt x="43220" y="25663"/>
                    <a:pt x="40741" y="29553"/>
                    <a:pt x="37404" y="30203"/>
                  </a:cubicBezTo>
                  <a:lnTo>
                    <a:pt x="37403" y="30202"/>
                  </a:lnTo>
                  <a:cubicBezTo>
                    <a:pt x="37378" y="34523"/>
                    <a:pt x="34795" y="38006"/>
                    <a:pt x="31619" y="38007"/>
                  </a:cubicBezTo>
                  <a:cubicBezTo>
                    <a:pt x="30535" y="38007"/>
                    <a:pt x="29474" y="37593"/>
                    <a:pt x="28555" y="36813"/>
                  </a:cubicBezTo>
                  <a:lnTo>
                    <a:pt x="28556" y="36813"/>
                  </a:lnTo>
                  <a:cubicBezTo>
                    <a:pt x="27694" y="40699"/>
                    <a:pt x="25069" y="43357"/>
                    <a:pt x="22094" y="43358"/>
                  </a:cubicBezTo>
                  <a:cubicBezTo>
                    <a:pt x="19839" y="43358"/>
                    <a:pt x="17733" y="41821"/>
                    <a:pt x="16480" y="39263"/>
                  </a:cubicBezTo>
                  <a:lnTo>
                    <a:pt x="16480" y="39264"/>
                  </a:lnTo>
                  <a:cubicBezTo>
                    <a:pt x="15279" y="40250"/>
                    <a:pt x="13904" y="40770"/>
                    <a:pt x="12503" y="40771"/>
                  </a:cubicBezTo>
                  <a:cubicBezTo>
                    <a:pt x="9735" y="40771"/>
                    <a:pt x="7180" y="38748"/>
                    <a:pt x="5804" y="35469"/>
                  </a:cubicBezTo>
                  <a:lnTo>
                    <a:pt x="5803" y="35469"/>
                  </a:lnTo>
                  <a:cubicBezTo>
                    <a:pt x="5635" y="35496"/>
                    <a:pt x="5465" y="35509"/>
                    <a:pt x="5296" y="35510"/>
                  </a:cubicBezTo>
                  <a:cubicBezTo>
                    <a:pt x="2888" y="35510"/>
                    <a:pt x="936" y="32860"/>
                    <a:pt x="936" y="29592"/>
                  </a:cubicBezTo>
                  <a:cubicBezTo>
                    <a:pt x="935" y="28090"/>
                    <a:pt x="1356" y="26644"/>
                    <a:pt x="2112" y="25547"/>
                  </a:cubicBezTo>
                  <a:lnTo>
                    <a:pt x="2113" y="25547"/>
                  </a:lnTo>
                  <a:cubicBezTo>
                    <a:pt x="781" y="24481"/>
                    <a:pt x="-36" y="22528"/>
                    <a:pt x="-36" y="20418"/>
                  </a:cubicBezTo>
                  <a:cubicBezTo>
                    <a:pt x="-37" y="17370"/>
                    <a:pt x="1647" y="14817"/>
                    <a:pt x="3863" y="14504"/>
                  </a:cubicBezTo>
                  <a:close/>
                </a:path>
                <a:path w="43200" h="43200" fill="none">
                  <a:moveTo>
                    <a:pt x="4693" y="26177"/>
                  </a:moveTo>
                  <a:lnTo>
                    <a:pt x="4693" y="26177"/>
                  </a:lnTo>
                  <a:cubicBezTo>
                    <a:pt x="4580" y="26189"/>
                    <a:pt x="4468" y="26194"/>
                    <a:pt x="4356" y="26195"/>
                  </a:cubicBezTo>
                  <a:cubicBezTo>
                    <a:pt x="3584" y="26195"/>
                    <a:pt x="2826" y="25913"/>
                    <a:pt x="2160" y="25379"/>
                  </a:cubicBezTo>
                  <a:moveTo>
                    <a:pt x="6928" y="34899"/>
                  </a:moveTo>
                  <a:lnTo>
                    <a:pt x="6927" y="34898"/>
                  </a:lnTo>
                  <a:cubicBezTo>
                    <a:pt x="6572" y="35091"/>
                    <a:pt x="6200" y="35219"/>
                    <a:pt x="5820" y="35280"/>
                  </a:cubicBezTo>
                  <a:moveTo>
                    <a:pt x="16478" y="39090"/>
                  </a:moveTo>
                  <a:lnTo>
                    <a:pt x="16477" y="39090"/>
                  </a:lnTo>
                  <a:cubicBezTo>
                    <a:pt x="16210" y="38544"/>
                    <a:pt x="15986" y="37960"/>
                    <a:pt x="15809" y="37350"/>
                  </a:cubicBezTo>
                  <a:moveTo>
                    <a:pt x="28827" y="34751"/>
                  </a:moveTo>
                  <a:lnTo>
                    <a:pt x="28826" y="34750"/>
                  </a:lnTo>
                  <a:cubicBezTo>
                    <a:pt x="28787" y="35398"/>
                    <a:pt x="28698" y="36038"/>
                    <a:pt x="28560" y="36660"/>
                  </a:cubicBezTo>
                  <a:moveTo>
                    <a:pt x="34129" y="22954"/>
                  </a:moveTo>
                  <a:lnTo>
                    <a:pt x="34128" y="22954"/>
                  </a:lnTo>
                  <a:cubicBezTo>
                    <a:pt x="36118" y="24271"/>
                    <a:pt x="37381" y="27017"/>
                    <a:pt x="37381" y="30027"/>
                  </a:cubicBezTo>
                  <a:cubicBezTo>
                    <a:pt x="37381" y="30048"/>
                    <a:pt x="37380" y="30069"/>
                    <a:pt x="37380" y="30090"/>
                  </a:cubicBezTo>
                  <a:moveTo>
                    <a:pt x="41798" y="15354"/>
                  </a:moveTo>
                  <a:lnTo>
                    <a:pt x="41798" y="15354"/>
                  </a:lnTo>
                  <a:cubicBezTo>
                    <a:pt x="41473" y="16386"/>
                    <a:pt x="40978" y="17302"/>
                    <a:pt x="40350" y="18030"/>
                  </a:cubicBezTo>
                  <a:moveTo>
                    <a:pt x="38324" y="5426"/>
                  </a:moveTo>
                  <a:lnTo>
                    <a:pt x="38324" y="5425"/>
                  </a:lnTo>
                  <a:cubicBezTo>
                    <a:pt x="38375" y="5811"/>
                    <a:pt x="38401" y="6202"/>
                    <a:pt x="38401" y="6595"/>
                  </a:cubicBezTo>
                  <a:cubicBezTo>
                    <a:pt x="38401" y="6626"/>
                    <a:pt x="38400" y="6658"/>
                    <a:pt x="38400" y="6690"/>
                  </a:cubicBezTo>
                  <a:moveTo>
                    <a:pt x="29078" y="3952"/>
                  </a:moveTo>
                  <a:lnTo>
                    <a:pt x="29078" y="3952"/>
                  </a:lnTo>
                  <a:cubicBezTo>
                    <a:pt x="29266" y="3369"/>
                    <a:pt x="29516" y="2826"/>
                    <a:pt x="29820" y="2340"/>
                  </a:cubicBezTo>
                  <a:moveTo>
                    <a:pt x="22141" y="4720"/>
                  </a:moveTo>
                  <a:lnTo>
                    <a:pt x="22140" y="4719"/>
                  </a:lnTo>
                  <a:cubicBezTo>
                    <a:pt x="22217" y="4238"/>
                    <a:pt x="22338" y="3771"/>
                    <a:pt x="22500" y="3330"/>
                  </a:cubicBezTo>
                  <a:moveTo>
                    <a:pt x="14000" y="5192"/>
                  </a:moveTo>
                  <a:lnTo>
                    <a:pt x="14000" y="5191"/>
                  </a:lnTo>
                  <a:cubicBezTo>
                    <a:pt x="14471" y="5568"/>
                    <a:pt x="14908" y="6020"/>
                    <a:pt x="15299" y="6540"/>
                  </a:cubicBezTo>
                  <a:moveTo>
                    <a:pt x="4127" y="15789"/>
                  </a:moveTo>
                  <a:lnTo>
                    <a:pt x="4127" y="15788"/>
                  </a:lnTo>
                  <a:cubicBezTo>
                    <a:pt x="4024" y="15324"/>
                    <a:pt x="3948" y="14850"/>
                    <a:pt x="3900" y="14369"/>
                  </a:cubicBezTo>
                </a:path>
              </a:pathLst>
            </a:custGeom>
            <a:solidFill>
              <a:schemeClr val="tx1"/>
            </a:solidFill>
            <a:ln w="25400" algn="ctr">
              <a:solidFill>
                <a:schemeClr val="bg2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solidFill>
                  <a:schemeClr val="lt1"/>
                </a:solidFill>
                <a:latin typeface="+mn-lt"/>
                <a:cs typeface="+mn-cs"/>
              </a:endParaRPr>
            </a:p>
          </p:txBody>
        </p:sp>
        <p:sp>
          <p:nvSpPr>
            <p:cNvPr id="6" name="Cloud 9"/>
            <p:cNvSpPr>
              <a:spLocks noChangeArrowheads="1"/>
            </p:cNvSpPr>
            <p:nvPr/>
          </p:nvSpPr>
          <p:spPr bwMode="auto">
            <a:xfrm>
              <a:off x="2755669" y="3277124"/>
              <a:ext cx="2088857" cy="1025133"/>
            </a:xfrm>
            <a:custGeom>
              <a:avLst/>
              <a:gdLst>
                <a:gd name="T0" fmla="*/ 2087632 w 43200"/>
                <a:gd name="T1" fmla="*/ 512829 h 43200"/>
                <a:gd name="T2" fmla="*/ 1044687 w 43200"/>
                <a:gd name="T3" fmla="*/ 1024565 h 43200"/>
                <a:gd name="T4" fmla="*/ 6481 w 43200"/>
                <a:gd name="T5" fmla="*/ 512829 h 43200"/>
                <a:gd name="T6" fmla="*/ 1044687 w 43200"/>
                <a:gd name="T7" fmla="*/ 58643 h 43200"/>
                <a:gd name="T8" fmla="*/ 0 60000 65536"/>
                <a:gd name="T9" fmla="*/ 5898240 60000 65536"/>
                <a:gd name="T10" fmla="*/ 11796480 60000 65536"/>
                <a:gd name="T11" fmla="*/ 17694720 60000 65536"/>
                <a:gd name="T12" fmla="*/ 5954 w 43200"/>
                <a:gd name="T13" fmla="*/ 6524 h 43200"/>
                <a:gd name="T14" fmla="*/ 34174 w 43200"/>
                <a:gd name="T15" fmla="*/ 34674 h 432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43200" h="43200">
                  <a:moveTo>
                    <a:pt x="3900" y="14370"/>
                  </a:moveTo>
                  <a:lnTo>
                    <a:pt x="3899" y="14370"/>
                  </a:lnTo>
                  <a:cubicBezTo>
                    <a:pt x="3858" y="13959"/>
                    <a:pt x="3838" y="13545"/>
                    <a:pt x="3838" y="13131"/>
                  </a:cubicBezTo>
                  <a:cubicBezTo>
                    <a:pt x="3838" y="8055"/>
                    <a:pt x="6861" y="3941"/>
                    <a:pt x="10591" y="3941"/>
                  </a:cubicBezTo>
                  <a:cubicBezTo>
                    <a:pt x="11791" y="3940"/>
                    <a:pt x="12969" y="4376"/>
                    <a:pt x="14005" y="5201"/>
                  </a:cubicBezTo>
                  <a:lnTo>
                    <a:pt x="14005" y="5202"/>
                  </a:lnTo>
                  <a:cubicBezTo>
                    <a:pt x="14930" y="2828"/>
                    <a:pt x="16742" y="1343"/>
                    <a:pt x="18715" y="1344"/>
                  </a:cubicBezTo>
                  <a:cubicBezTo>
                    <a:pt x="20114" y="1344"/>
                    <a:pt x="21458" y="2093"/>
                    <a:pt x="22456" y="3431"/>
                  </a:cubicBezTo>
                  <a:lnTo>
                    <a:pt x="22456" y="3432"/>
                  </a:lnTo>
                  <a:cubicBezTo>
                    <a:pt x="23194" y="1415"/>
                    <a:pt x="24707" y="140"/>
                    <a:pt x="26362" y="141"/>
                  </a:cubicBezTo>
                  <a:cubicBezTo>
                    <a:pt x="27723" y="141"/>
                    <a:pt x="29007" y="1006"/>
                    <a:pt x="29832" y="2481"/>
                  </a:cubicBezTo>
                  <a:lnTo>
                    <a:pt x="29832" y="2480"/>
                  </a:lnTo>
                  <a:cubicBezTo>
                    <a:pt x="30755" y="1002"/>
                    <a:pt x="32110" y="149"/>
                    <a:pt x="33538" y="150"/>
                  </a:cubicBezTo>
                  <a:cubicBezTo>
                    <a:pt x="35888" y="150"/>
                    <a:pt x="37901" y="2435"/>
                    <a:pt x="38318" y="5575"/>
                  </a:cubicBezTo>
                  <a:lnTo>
                    <a:pt x="38317" y="5576"/>
                  </a:lnTo>
                  <a:cubicBezTo>
                    <a:pt x="40639" y="6438"/>
                    <a:pt x="42250" y="9313"/>
                    <a:pt x="42250" y="12594"/>
                  </a:cubicBezTo>
                  <a:cubicBezTo>
                    <a:pt x="42250" y="13579"/>
                    <a:pt x="42103" y="14554"/>
                    <a:pt x="41818" y="15460"/>
                  </a:cubicBezTo>
                  <a:lnTo>
                    <a:pt x="41818" y="15459"/>
                  </a:lnTo>
                  <a:cubicBezTo>
                    <a:pt x="42727" y="17070"/>
                    <a:pt x="43220" y="19044"/>
                    <a:pt x="43220" y="21076"/>
                  </a:cubicBezTo>
                  <a:cubicBezTo>
                    <a:pt x="43220" y="25663"/>
                    <a:pt x="40741" y="29553"/>
                    <a:pt x="37404" y="30203"/>
                  </a:cubicBezTo>
                  <a:lnTo>
                    <a:pt x="37403" y="30202"/>
                  </a:lnTo>
                  <a:cubicBezTo>
                    <a:pt x="37378" y="34523"/>
                    <a:pt x="34795" y="38006"/>
                    <a:pt x="31619" y="38007"/>
                  </a:cubicBezTo>
                  <a:cubicBezTo>
                    <a:pt x="30535" y="38007"/>
                    <a:pt x="29474" y="37593"/>
                    <a:pt x="28555" y="36813"/>
                  </a:cubicBezTo>
                  <a:lnTo>
                    <a:pt x="28556" y="36813"/>
                  </a:lnTo>
                  <a:cubicBezTo>
                    <a:pt x="27694" y="40699"/>
                    <a:pt x="25069" y="43357"/>
                    <a:pt x="22094" y="43358"/>
                  </a:cubicBezTo>
                  <a:cubicBezTo>
                    <a:pt x="19839" y="43358"/>
                    <a:pt x="17733" y="41821"/>
                    <a:pt x="16480" y="39263"/>
                  </a:cubicBezTo>
                  <a:lnTo>
                    <a:pt x="16480" y="39264"/>
                  </a:lnTo>
                  <a:cubicBezTo>
                    <a:pt x="15279" y="40250"/>
                    <a:pt x="13904" y="40770"/>
                    <a:pt x="12503" y="40771"/>
                  </a:cubicBezTo>
                  <a:cubicBezTo>
                    <a:pt x="9735" y="40771"/>
                    <a:pt x="7180" y="38748"/>
                    <a:pt x="5804" y="35469"/>
                  </a:cubicBezTo>
                  <a:lnTo>
                    <a:pt x="5803" y="35469"/>
                  </a:lnTo>
                  <a:cubicBezTo>
                    <a:pt x="5635" y="35496"/>
                    <a:pt x="5465" y="35509"/>
                    <a:pt x="5296" y="35510"/>
                  </a:cubicBezTo>
                  <a:cubicBezTo>
                    <a:pt x="2888" y="35510"/>
                    <a:pt x="936" y="32860"/>
                    <a:pt x="936" y="29592"/>
                  </a:cubicBezTo>
                  <a:cubicBezTo>
                    <a:pt x="935" y="28090"/>
                    <a:pt x="1356" y="26644"/>
                    <a:pt x="2112" y="25547"/>
                  </a:cubicBezTo>
                  <a:lnTo>
                    <a:pt x="2113" y="25547"/>
                  </a:lnTo>
                  <a:cubicBezTo>
                    <a:pt x="781" y="24481"/>
                    <a:pt x="-36" y="22528"/>
                    <a:pt x="-36" y="20418"/>
                  </a:cubicBezTo>
                  <a:cubicBezTo>
                    <a:pt x="-37" y="17370"/>
                    <a:pt x="1647" y="14817"/>
                    <a:pt x="3863" y="14504"/>
                  </a:cubicBezTo>
                  <a:close/>
                </a:path>
                <a:path w="43200" h="43200" fill="none">
                  <a:moveTo>
                    <a:pt x="4693" y="26177"/>
                  </a:moveTo>
                  <a:lnTo>
                    <a:pt x="4693" y="26177"/>
                  </a:lnTo>
                  <a:cubicBezTo>
                    <a:pt x="4580" y="26189"/>
                    <a:pt x="4468" y="26194"/>
                    <a:pt x="4356" y="26195"/>
                  </a:cubicBezTo>
                  <a:cubicBezTo>
                    <a:pt x="3584" y="26195"/>
                    <a:pt x="2826" y="25913"/>
                    <a:pt x="2160" y="25379"/>
                  </a:cubicBezTo>
                  <a:moveTo>
                    <a:pt x="6928" y="34899"/>
                  </a:moveTo>
                  <a:lnTo>
                    <a:pt x="6927" y="34898"/>
                  </a:lnTo>
                  <a:cubicBezTo>
                    <a:pt x="6572" y="35091"/>
                    <a:pt x="6200" y="35219"/>
                    <a:pt x="5820" y="35280"/>
                  </a:cubicBezTo>
                  <a:moveTo>
                    <a:pt x="16478" y="39090"/>
                  </a:moveTo>
                  <a:lnTo>
                    <a:pt x="16477" y="39090"/>
                  </a:lnTo>
                  <a:cubicBezTo>
                    <a:pt x="16210" y="38544"/>
                    <a:pt x="15986" y="37960"/>
                    <a:pt x="15809" y="37350"/>
                  </a:cubicBezTo>
                  <a:moveTo>
                    <a:pt x="28827" y="34751"/>
                  </a:moveTo>
                  <a:lnTo>
                    <a:pt x="28826" y="34750"/>
                  </a:lnTo>
                  <a:cubicBezTo>
                    <a:pt x="28787" y="35398"/>
                    <a:pt x="28698" y="36038"/>
                    <a:pt x="28560" y="36660"/>
                  </a:cubicBezTo>
                  <a:moveTo>
                    <a:pt x="34129" y="22954"/>
                  </a:moveTo>
                  <a:lnTo>
                    <a:pt x="34128" y="22954"/>
                  </a:lnTo>
                  <a:cubicBezTo>
                    <a:pt x="36118" y="24271"/>
                    <a:pt x="37381" y="27017"/>
                    <a:pt x="37381" y="30027"/>
                  </a:cubicBezTo>
                  <a:cubicBezTo>
                    <a:pt x="37381" y="30048"/>
                    <a:pt x="37380" y="30069"/>
                    <a:pt x="37380" y="30090"/>
                  </a:cubicBezTo>
                  <a:moveTo>
                    <a:pt x="41798" y="15354"/>
                  </a:moveTo>
                  <a:lnTo>
                    <a:pt x="41798" y="15354"/>
                  </a:lnTo>
                  <a:cubicBezTo>
                    <a:pt x="41473" y="16386"/>
                    <a:pt x="40978" y="17302"/>
                    <a:pt x="40350" y="18030"/>
                  </a:cubicBezTo>
                  <a:moveTo>
                    <a:pt x="38324" y="5426"/>
                  </a:moveTo>
                  <a:lnTo>
                    <a:pt x="38324" y="5425"/>
                  </a:lnTo>
                  <a:cubicBezTo>
                    <a:pt x="38375" y="5811"/>
                    <a:pt x="38401" y="6202"/>
                    <a:pt x="38401" y="6595"/>
                  </a:cubicBezTo>
                  <a:cubicBezTo>
                    <a:pt x="38401" y="6626"/>
                    <a:pt x="38400" y="6658"/>
                    <a:pt x="38400" y="6690"/>
                  </a:cubicBezTo>
                  <a:moveTo>
                    <a:pt x="29078" y="3952"/>
                  </a:moveTo>
                  <a:lnTo>
                    <a:pt x="29078" y="3952"/>
                  </a:lnTo>
                  <a:cubicBezTo>
                    <a:pt x="29266" y="3369"/>
                    <a:pt x="29516" y="2826"/>
                    <a:pt x="29820" y="2340"/>
                  </a:cubicBezTo>
                  <a:moveTo>
                    <a:pt x="22141" y="4720"/>
                  </a:moveTo>
                  <a:lnTo>
                    <a:pt x="22140" y="4719"/>
                  </a:lnTo>
                  <a:cubicBezTo>
                    <a:pt x="22217" y="4238"/>
                    <a:pt x="22338" y="3771"/>
                    <a:pt x="22500" y="3330"/>
                  </a:cubicBezTo>
                  <a:moveTo>
                    <a:pt x="14000" y="5192"/>
                  </a:moveTo>
                  <a:lnTo>
                    <a:pt x="14000" y="5191"/>
                  </a:lnTo>
                  <a:cubicBezTo>
                    <a:pt x="14471" y="5568"/>
                    <a:pt x="14908" y="6020"/>
                    <a:pt x="15299" y="6540"/>
                  </a:cubicBezTo>
                  <a:moveTo>
                    <a:pt x="4127" y="15789"/>
                  </a:moveTo>
                  <a:lnTo>
                    <a:pt x="4127" y="15788"/>
                  </a:lnTo>
                  <a:cubicBezTo>
                    <a:pt x="4024" y="15324"/>
                    <a:pt x="3948" y="14850"/>
                    <a:pt x="3900" y="14369"/>
                  </a:cubicBezTo>
                </a:path>
              </a:pathLst>
            </a:custGeom>
            <a:solidFill>
              <a:schemeClr val="tx1"/>
            </a:solidFill>
            <a:ln w="25400" algn="ctr">
              <a:solidFill>
                <a:schemeClr val="bg2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solidFill>
                  <a:schemeClr val="lt1"/>
                </a:solidFill>
                <a:latin typeface="+mn-lt"/>
                <a:cs typeface="+mn-cs"/>
              </a:endParaRPr>
            </a:p>
          </p:txBody>
        </p:sp>
      </p:grpSp>
      <p:grpSp>
        <p:nvGrpSpPr>
          <p:cNvPr id="7" name="Group 10"/>
          <p:cNvGrpSpPr>
            <a:grpSpLocks/>
          </p:cNvGrpSpPr>
          <p:nvPr/>
        </p:nvGrpSpPr>
        <p:grpSpPr bwMode="auto">
          <a:xfrm>
            <a:off x="4800600" y="228600"/>
            <a:ext cx="4114800" cy="1752600"/>
            <a:chOff x="4800600" y="228600"/>
            <a:chExt cx="4114800" cy="1752600"/>
          </a:xfrm>
        </p:grpSpPr>
        <p:sp>
          <p:nvSpPr>
            <p:cNvPr id="8" name="Cloud 11"/>
            <p:cNvSpPr>
              <a:spLocks noChangeArrowheads="1"/>
            </p:cNvSpPr>
            <p:nvPr/>
          </p:nvSpPr>
          <p:spPr bwMode="auto">
            <a:xfrm>
              <a:off x="4800600" y="228600"/>
              <a:ext cx="2133600" cy="838200"/>
            </a:xfrm>
            <a:custGeom>
              <a:avLst/>
              <a:gdLst>
                <a:gd name="T0" fmla="*/ 2131822 w 43200"/>
                <a:gd name="T1" fmla="*/ 419100 h 43200"/>
                <a:gd name="T2" fmla="*/ 1066800 w 43200"/>
                <a:gd name="T3" fmla="*/ 837307 h 43200"/>
                <a:gd name="T4" fmla="*/ 6618 w 43200"/>
                <a:gd name="T5" fmla="*/ 419100 h 43200"/>
                <a:gd name="T6" fmla="*/ 1066800 w 43200"/>
                <a:gd name="T7" fmla="*/ 47925 h 43200"/>
                <a:gd name="T8" fmla="*/ 0 60000 65536"/>
                <a:gd name="T9" fmla="*/ 5898240 60000 65536"/>
                <a:gd name="T10" fmla="*/ 11796480 60000 65536"/>
                <a:gd name="T11" fmla="*/ 17694720 60000 65536"/>
                <a:gd name="T12" fmla="*/ 5954 w 43200"/>
                <a:gd name="T13" fmla="*/ 6524 h 43200"/>
                <a:gd name="T14" fmla="*/ 34174 w 43200"/>
                <a:gd name="T15" fmla="*/ 34674 h 432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43200" h="43200">
                  <a:moveTo>
                    <a:pt x="3900" y="14370"/>
                  </a:moveTo>
                  <a:lnTo>
                    <a:pt x="3899" y="14370"/>
                  </a:lnTo>
                  <a:cubicBezTo>
                    <a:pt x="3858" y="13959"/>
                    <a:pt x="3838" y="13545"/>
                    <a:pt x="3838" y="13131"/>
                  </a:cubicBezTo>
                  <a:cubicBezTo>
                    <a:pt x="3838" y="8055"/>
                    <a:pt x="6861" y="3941"/>
                    <a:pt x="10591" y="3941"/>
                  </a:cubicBezTo>
                  <a:cubicBezTo>
                    <a:pt x="11791" y="3940"/>
                    <a:pt x="12969" y="4376"/>
                    <a:pt x="14005" y="5201"/>
                  </a:cubicBezTo>
                  <a:lnTo>
                    <a:pt x="14005" y="5202"/>
                  </a:lnTo>
                  <a:cubicBezTo>
                    <a:pt x="14930" y="2828"/>
                    <a:pt x="16742" y="1343"/>
                    <a:pt x="18715" y="1344"/>
                  </a:cubicBezTo>
                  <a:cubicBezTo>
                    <a:pt x="20114" y="1344"/>
                    <a:pt x="21458" y="2093"/>
                    <a:pt x="22456" y="3431"/>
                  </a:cubicBezTo>
                  <a:lnTo>
                    <a:pt x="22456" y="3432"/>
                  </a:lnTo>
                  <a:cubicBezTo>
                    <a:pt x="23194" y="1415"/>
                    <a:pt x="24707" y="140"/>
                    <a:pt x="26362" y="141"/>
                  </a:cubicBezTo>
                  <a:cubicBezTo>
                    <a:pt x="27723" y="141"/>
                    <a:pt x="29007" y="1006"/>
                    <a:pt x="29832" y="2481"/>
                  </a:cubicBezTo>
                  <a:lnTo>
                    <a:pt x="29832" y="2480"/>
                  </a:lnTo>
                  <a:cubicBezTo>
                    <a:pt x="30755" y="1002"/>
                    <a:pt x="32110" y="149"/>
                    <a:pt x="33538" y="150"/>
                  </a:cubicBezTo>
                  <a:cubicBezTo>
                    <a:pt x="35888" y="150"/>
                    <a:pt x="37901" y="2435"/>
                    <a:pt x="38318" y="5575"/>
                  </a:cubicBezTo>
                  <a:lnTo>
                    <a:pt x="38317" y="5576"/>
                  </a:lnTo>
                  <a:cubicBezTo>
                    <a:pt x="40639" y="6438"/>
                    <a:pt x="42250" y="9313"/>
                    <a:pt x="42250" y="12594"/>
                  </a:cubicBezTo>
                  <a:cubicBezTo>
                    <a:pt x="42250" y="13579"/>
                    <a:pt x="42103" y="14554"/>
                    <a:pt x="41818" y="15460"/>
                  </a:cubicBezTo>
                  <a:lnTo>
                    <a:pt x="41818" y="15459"/>
                  </a:lnTo>
                  <a:cubicBezTo>
                    <a:pt x="42727" y="17070"/>
                    <a:pt x="43220" y="19044"/>
                    <a:pt x="43220" y="21076"/>
                  </a:cubicBezTo>
                  <a:cubicBezTo>
                    <a:pt x="43220" y="25663"/>
                    <a:pt x="40741" y="29553"/>
                    <a:pt x="37404" y="30203"/>
                  </a:cubicBezTo>
                  <a:lnTo>
                    <a:pt x="37403" y="30202"/>
                  </a:lnTo>
                  <a:cubicBezTo>
                    <a:pt x="37378" y="34523"/>
                    <a:pt x="34795" y="38006"/>
                    <a:pt x="31619" y="38007"/>
                  </a:cubicBezTo>
                  <a:cubicBezTo>
                    <a:pt x="30535" y="38007"/>
                    <a:pt x="29474" y="37593"/>
                    <a:pt x="28555" y="36813"/>
                  </a:cubicBezTo>
                  <a:lnTo>
                    <a:pt x="28556" y="36813"/>
                  </a:lnTo>
                  <a:cubicBezTo>
                    <a:pt x="27694" y="40699"/>
                    <a:pt x="25069" y="43357"/>
                    <a:pt x="22094" y="43358"/>
                  </a:cubicBezTo>
                  <a:cubicBezTo>
                    <a:pt x="19839" y="43358"/>
                    <a:pt x="17733" y="41821"/>
                    <a:pt x="16480" y="39263"/>
                  </a:cubicBezTo>
                  <a:lnTo>
                    <a:pt x="16480" y="39264"/>
                  </a:lnTo>
                  <a:cubicBezTo>
                    <a:pt x="15279" y="40250"/>
                    <a:pt x="13904" y="40770"/>
                    <a:pt x="12503" y="40771"/>
                  </a:cubicBezTo>
                  <a:cubicBezTo>
                    <a:pt x="9735" y="40771"/>
                    <a:pt x="7180" y="38748"/>
                    <a:pt x="5804" y="35469"/>
                  </a:cubicBezTo>
                  <a:lnTo>
                    <a:pt x="5803" y="35469"/>
                  </a:lnTo>
                  <a:cubicBezTo>
                    <a:pt x="5635" y="35496"/>
                    <a:pt x="5465" y="35509"/>
                    <a:pt x="5296" y="35510"/>
                  </a:cubicBezTo>
                  <a:cubicBezTo>
                    <a:pt x="2888" y="35510"/>
                    <a:pt x="936" y="32860"/>
                    <a:pt x="936" y="29592"/>
                  </a:cubicBezTo>
                  <a:cubicBezTo>
                    <a:pt x="935" y="28090"/>
                    <a:pt x="1356" y="26644"/>
                    <a:pt x="2112" y="25547"/>
                  </a:cubicBezTo>
                  <a:lnTo>
                    <a:pt x="2113" y="25547"/>
                  </a:lnTo>
                  <a:cubicBezTo>
                    <a:pt x="781" y="24481"/>
                    <a:pt x="-36" y="22528"/>
                    <a:pt x="-36" y="20418"/>
                  </a:cubicBezTo>
                  <a:cubicBezTo>
                    <a:pt x="-37" y="17370"/>
                    <a:pt x="1647" y="14817"/>
                    <a:pt x="3863" y="14504"/>
                  </a:cubicBezTo>
                  <a:close/>
                </a:path>
                <a:path w="43200" h="43200" fill="none">
                  <a:moveTo>
                    <a:pt x="4693" y="26177"/>
                  </a:moveTo>
                  <a:lnTo>
                    <a:pt x="4693" y="26177"/>
                  </a:lnTo>
                  <a:cubicBezTo>
                    <a:pt x="4580" y="26189"/>
                    <a:pt x="4468" y="26194"/>
                    <a:pt x="4356" y="26195"/>
                  </a:cubicBezTo>
                  <a:cubicBezTo>
                    <a:pt x="3584" y="26195"/>
                    <a:pt x="2826" y="25913"/>
                    <a:pt x="2160" y="25379"/>
                  </a:cubicBezTo>
                  <a:moveTo>
                    <a:pt x="6928" y="34899"/>
                  </a:moveTo>
                  <a:lnTo>
                    <a:pt x="6927" y="34898"/>
                  </a:lnTo>
                  <a:cubicBezTo>
                    <a:pt x="6572" y="35091"/>
                    <a:pt x="6200" y="35219"/>
                    <a:pt x="5820" y="35280"/>
                  </a:cubicBezTo>
                  <a:moveTo>
                    <a:pt x="16478" y="39090"/>
                  </a:moveTo>
                  <a:lnTo>
                    <a:pt x="16477" y="39090"/>
                  </a:lnTo>
                  <a:cubicBezTo>
                    <a:pt x="16210" y="38544"/>
                    <a:pt x="15986" y="37960"/>
                    <a:pt x="15809" y="37350"/>
                  </a:cubicBezTo>
                  <a:moveTo>
                    <a:pt x="28827" y="34751"/>
                  </a:moveTo>
                  <a:lnTo>
                    <a:pt x="28826" y="34750"/>
                  </a:lnTo>
                  <a:cubicBezTo>
                    <a:pt x="28787" y="35398"/>
                    <a:pt x="28698" y="36038"/>
                    <a:pt x="28560" y="36660"/>
                  </a:cubicBezTo>
                  <a:moveTo>
                    <a:pt x="34129" y="22954"/>
                  </a:moveTo>
                  <a:lnTo>
                    <a:pt x="34128" y="22954"/>
                  </a:lnTo>
                  <a:cubicBezTo>
                    <a:pt x="36118" y="24271"/>
                    <a:pt x="37381" y="27017"/>
                    <a:pt x="37381" y="30027"/>
                  </a:cubicBezTo>
                  <a:cubicBezTo>
                    <a:pt x="37381" y="30048"/>
                    <a:pt x="37380" y="30069"/>
                    <a:pt x="37380" y="30090"/>
                  </a:cubicBezTo>
                  <a:moveTo>
                    <a:pt x="41798" y="15354"/>
                  </a:moveTo>
                  <a:lnTo>
                    <a:pt x="41798" y="15354"/>
                  </a:lnTo>
                  <a:cubicBezTo>
                    <a:pt x="41473" y="16386"/>
                    <a:pt x="40978" y="17302"/>
                    <a:pt x="40350" y="18030"/>
                  </a:cubicBezTo>
                  <a:moveTo>
                    <a:pt x="38324" y="5426"/>
                  </a:moveTo>
                  <a:lnTo>
                    <a:pt x="38324" y="5425"/>
                  </a:lnTo>
                  <a:cubicBezTo>
                    <a:pt x="38375" y="5811"/>
                    <a:pt x="38401" y="6202"/>
                    <a:pt x="38401" y="6595"/>
                  </a:cubicBezTo>
                  <a:cubicBezTo>
                    <a:pt x="38401" y="6626"/>
                    <a:pt x="38400" y="6658"/>
                    <a:pt x="38400" y="6690"/>
                  </a:cubicBezTo>
                  <a:moveTo>
                    <a:pt x="29078" y="3952"/>
                  </a:moveTo>
                  <a:lnTo>
                    <a:pt x="29078" y="3952"/>
                  </a:lnTo>
                  <a:cubicBezTo>
                    <a:pt x="29266" y="3369"/>
                    <a:pt x="29516" y="2826"/>
                    <a:pt x="29820" y="2340"/>
                  </a:cubicBezTo>
                  <a:moveTo>
                    <a:pt x="22141" y="4720"/>
                  </a:moveTo>
                  <a:lnTo>
                    <a:pt x="22140" y="4719"/>
                  </a:lnTo>
                  <a:cubicBezTo>
                    <a:pt x="22217" y="4238"/>
                    <a:pt x="22338" y="3771"/>
                    <a:pt x="22500" y="3330"/>
                  </a:cubicBezTo>
                  <a:moveTo>
                    <a:pt x="14000" y="5192"/>
                  </a:moveTo>
                  <a:lnTo>
                    <a:pt x="14000" y="5191"/>
                  </a:lnTo>
                  <a:cubicBezTo>
                    <a:pt x="14471" y="5568"/>
                    <a:pt x="14908" y="6020"/>
                    <a:pt x="15299" y="6540"/>
                  </a:cubicBezTo>
                  <a:moveTo>
                    <a:pt x="4127" y="15789"/>
                  </a:moveTo>
                  <a:lnTo>
                    <a:pt x="4127" y="15788"/>
                  </a:lnTo>
                  <a:cubicBezTo>
                    <a:pt x="4024" y="15324"/>
                    <a:pt x="3948" y="14850"/>
                    <a:pt x="3900" y="14369"/>
                  </a:cubicBezTo>
                </a:path>
              </a:pathLst>
            </a:custGeom>
            <a:solidFill>
              <a:schemeClr val="tx1"/>
            </a:solidFill>
            <a:ln w="25400" algn="ctr">
              <a:solidFill>
                <a:schemeClr val="bg2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solidFill>
                  <a:schemeClr val="lt1"/>
                </a:solidFill>
                <a:latin typeface="+mn-lt"/>
                <a:cs typeface="+mn-cs"/>
              </a:endParaRPr>
            </a:p>
          </p:txBody>
        </p:sp>
        <p:sp>
          <p:nvSpPr>
            <p:cNvPr id="9" name="Cloud 12"/>
            <p:cNvSpPr>
              <a:spLocks noChangeArrowheads="1"/>
            </p:cNvSpPr>
            <p:nvPr/>
          </p:nvSpPr>
          <p:spPr bwMode="auto">
            <a:xfrm>
              <a:off x="6781800" y="1143000"/>
              <a:ext cx="2133600" cy="838200"/>
            </a:xfrm>
            <a:custGeom>
              <a:avLst/>
              <a:gdLst>
                <a:gd name="T0" fmla="*/ 2131822 w 43200"/>
                <a:gd name="T1" fmla="*/ 419100 h 43200"/>
                <a:gd name="T2" fmla="*/ 1066800 w 43200"/>
                <a:gd name="T3" fmla="*/ 837307 h 43200"/>
                <a:gd name="T4" fmla="*/ 6618 w 43200"/>
                <a:gd name="T5" fmla="*/ 419100 h 43200"/>
                <a:gd name="T6" fmla="*/ 1066800 w 43200"/>
                <a:gd name="T7" fmla="*/ 47925 h 43200"/>
                <a:gd name="T8" fmla="*/ 0 60000 65536"/>
                <a:gd name="T9" fmla="*/ 5898240 60000 65536"/>
                <a:gd name="T10" fmla="*/ 11796480 60000 65536"/>
                <a:gd name="T11" fmla="*/ 17694720 60000 65536"/>
                <a:gd name="T12" fmla="*/ 5954 w 43200"/>
                <a:gd name="T13" fmla="*/ 6524 h 43200"/>
                <a:gd name="T14" fmla="*/ 34174 w 43200"/>
                <a:gd name="T15" fmla="*/ 34674 h 432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43200" h="43200">
                  <a:moveTo>
                    <a:pt x="3900" y="14370"/>
                  </a:moveTo>
                  <a:lnTo>
                    <a:pt x="3899" y="14370"/>
                  </a:lnTo>
                  <a:cubicBezTo>
                    <a:pt x="3858" y="13959"/>
                    <a:pt x="3838" y="13545"/>
                    <a:pt x="3838" y="13131"/>
                  </a:cubicBezTo>
                  <a:cubicBezTo>
                    <a:pt x="3838" y="8055"/>
                    <a:pt x="6861" y="3941"/>
                    <a:pt x="10591" y="3941"/>
                  </a:cubicBezTo>
                  <a:cubicBezTo>
                    <a:pt x="11791" y="3940"/>
                    <a:pt x="12969" y="4376"/>
                    <a:pt x="14005" y="5201"/>
                  </a:cubicBezTo>
                  <a:lnTo>
                    <a:pt x="14005" y="5202"/>
                  </a:lnTo>
                  <a:cubicBezTo>
                    <a:pt x="14930" y="2828"/>
                    <a:pt x="16742" y="1343"/>
                    <a:pt x="18715" y="1344"/>
                  </a:cubicBezTo>
                  <a:cubicBezTo>
                    <a:pt x="20114" y="1344"/>
                    <a:pt x="21458" y="2093"/>
                    <a:pt x="22456" y="3431"/>
                  </a:cubicBezTo>
                  <a:lnTo>
                    <a:pt x="22456" y="3432"/>
                  </a:lnTo>
                  <a:cubicBezTo>
                    <a:pt x="23194" y="1415"/>
                    <a:pt x="24707" y="140"/>
                    <a:pt x="26362" y="141"/>
                  </a:cubicBezTo>
                  <a:cubicBezTo>
                    <a:pt x="27723" y="141"/>
                    <a:pt x="29007" y="1006"/>
                    <a:pt x="29832" y="2481"/>
                  </a:cubicBezTo>
                  <a:lnTo>
                    <a:pt x="29832" y="2480"/>
                  </a:lnTo>
                  <a:cubicBezTo>
                    <a:pt x="30755" y="1002"/>
                    <a:pt x="32110" y="149"/>
                    <a:pt x="33538" y="150"/>
                  </a:cubicBezTo>
                  <a:cubicBezTo>
                    <a:pt x="35888" y="150"/>
                    <a:pt x="37901" y="2435"/>
                    <a:pt x="38318" y="5575"/>
                  </a:cubicBezTo>
                  <a:lnTo>
                    <a:pt x="38317" y="5576"/>
                  </a:lnTo>
                  <a:cubicBezTo>
                    <a:pt x="40639" y="6438"/>
                    <a:pt x="42250" y="9313"/>
                    <a:pt x="42250" y="12594"/>
                  </a:cubicBezTo>
                  <a:cubicBezTo>
                    <a:pt x="42250" y="13579"/>
                    <a:pt x="42103" y="14554"/>
                    <a:pt x="41818" y="15460"/>
                  </a:cubicBezTo>
                  <a:lnTo>
                    <a:pt x="41818" y="15459"/>
                  </a:lnTo>
                  <a:cubicBezTo>
                    <a:pt x="42727" y="17070"/>
                    <a:pt x="43220" y="19044"/>
                    <a:pt x="43220" y="21076"/>
                  </a:cubicBezTo>
                  <a:cubicBezTo>
                    <a:pt x="43220" y="25663"/>
                    <a:pt x="40741" y="29553"/>
                    <a:pt x="37404" y="30203"/>
                  </a:cubicBezTo>
                  <a:lnTo>
                    <a:pt x="37403" y="30202"/>
                  </a:lnTo>
                  <a:cubicBezTo>
                    <a:pt x="37378" y="34523"/>
                    <a:pt x="34795" y="38006"/>
                    <a:pt x="31619" y="38007"/>
                  </a:cubicBezTo>
                  <a:cubicBezTo>
                    <a:pt x="30535" y="38007"/>
                    <a:pt x="29474" y="37593"/>
                    <a:pt x="28555" y="36813"/>
                  </a:cubicBezTo>
                  <a:lnTo>
                    <a:pt x="28556" y="36813"/>
                  </a:lnTo>
                  <a:cubicBezTo>
                    <a:pt x="27694" y="40699"/>
                    <a:pt x="25069" y="43357"/>
                    <a:pt x="22094" y="43358"/>
                  </a:cubicBezTo>
                  <a:cubicBezTo>
                    <a:pt x="19839" y="43358"/>
                    <a:pt x="17733" y="41821"/>
                    <a:pt x="16480" y="39263"/>
                  </a:cubicBezTo>
                  <a:lnTo>
                    <a:pt x="16480" y="39264"/>
                  </a:lnTo>
                  <a:cubicBezTo>
                    <a:pt x="15279" y="40250"/>
                    <a:pt x="13904" y="40770"/>
                    <a:pt x="12503" y="40771"/>
                  </a:cubicBezTo>
                  <a:cubicBezTo>
                    <a:pt x="9735" y="40771"/>
                    <a:pt x="7180" y="38748"/>
                    <a:pt x="5804" y="35469"/>
                  </a:cubicBezTo>
                  <a:lnTo>
                    <a:pt x="5803" y="35469"/>
                  </a:lnTo>
                  <a:cubicBezTo>
                    <a:pt x="5635" y="35496"/>
                    <a:pt x="5465" y="35509"/>
                    <a:pt x="5296" y="35510"/>
                  </a:cubicBezTo>
                  <a:cubicBezTo>
                    <a:pt x="2888" y="35510"/>
                    <a:pt x="936" y="32860"/>
                    <a:pt x="936" y="29592"/>
                  </a:cubicBezTo>
                  <a:cubicBezTo>
                    <a:pt x="935" y="28090"/>
                    <a:pt x="1356" y="26644"/>
                    <a:pt x="2112" y="25547"/>
                  </a:cubicBezTo>
                  <a:lnTo>
                    <a:pt x="2113" y="25547"/>
                  </a:lnTo>
                  <a:cubicBezTo>
                    <a:pt x="781" y="24481"/>
                    <a:pt x="-36" y="22528"/>
                    <a:pt x="-36" y="20418"/>
                  </a:cubicBezTo>
                  <a:cubicBezTo>
                    <a:pt x="-37" y="17370"/>
                    <a:pt x="1647" y="14817"/>
                    <a:pt x="3863" y="14504"/>
                  </a:cubicBezTo>
                  <a:close/>
                </a:path>
                <a:path w="43200" h="43200" fill="none">
                  <a:moveTo>
                    <a:pt x="4693" y="26177"/>
                  </a:moveTo>
                  <a:lnTo>
                    <a:pt x="4693" y="26177"/>
                  </a:lnTo>
                  <a:cubicBezTo>
                    <a:pt x="4580" y="26189"/>
                    <a:pt x="4468" y="26194"/>
                    <a:pt x="4356" y="26195"/>
                  </a:cubicBezTo>
                  <a:cubicBezTo>
                    <a:pt x="3584" y="26195"/>
                    <a:pt x="2826" y="25913"/>
                    <a:pt x="2160" y="25379"/>
                  </a:cubicBezTo>
                  <a:moveTo>
                    <a:pt x="6928" y="34899"/>
                  </a:moveTo>
                  <a:lnTo>
                    <a:pt x="6927" y="34898"/>
                  </a:lnTo>
                  <a:cubicBezTo>
                    <a:pt x="6572" y="35091"/>
                    <a:pt x="6200" y="35219"/>
                    <a:pt x="5820" y="35280"/>
                  </a:cubicBezTo>
                  <a:moveTo>
                    <a:pt x="16478" y="39090"/>
                  </a:moveTo>
                  <a:lnTo>
                    <a:pt x="16477" y="39090"/>
                  </a:lnTo>
                  <a:cubicBezTo>
                    <a:pt x="16210" y="38544"/>
                    <a:pt x="15986" y="37960"/>
                    <a:pt x="15809" y="37350"/>
                  </a:cubicBezTo>
                  <a:moveTo>
                    <a:pt x="28827" y="34751"/>
                  </a:moveTo>
                  <a:lnTo>
                    <a:pt x="28826" y="34750"/>
                  </a:lnTo>
                  <a:cubicBezTo>
                    <a:pt x="28787" y="35398"/>
                    <a:pt x="28698" y="36038"/>
                    <a:pt x="28560" y="36660"/>
                  </a:cubicBezTo>
                  <a:moveTo>
                    <a:pt x="34129" y="22954"/>
                  </a:moveTo>
                  <a:lnTo>
                    <a:pt x="34128" y="22954"/>
                  </a:lnTo>
                  <a:cubicBezTo>
                    <a:pt x="36118" y="24271"/>
                    <a:pt x="37381" y="27017"/>
                    <a:pt x="37381" y="30027"/>
                  </a:cubicBezTo>
                  <a:cubicBezTo>
                    <a:pt x="37381" y="30048"/>
                    <a:pt x="37380" y="30069"/>
                    <a:pt x="37380" y="30090"/>
                  </a:cubicBezTo>
                  <a:moveTo>
                    <a:pt x="41798" y="15354"/>
                  </a:moveTo>
                  <a:lnTo>
                    <a:pt x="41798" y="15354"/>
                  </a:lnTo>
                  <a:cubicBezTo>
                    <a:pt x="41473" y="16386"/>
                    <a:pt x="40978" y="17302"/>
                    <a:pt x="40350" y="18030"/>
                  </a:cubicBezTo>
                  <a:moveTo>
                    <a:pt x="38324" y="5426"/>
                  </a:moveTo>
                  <a:lnTo>
                    <a:pt x="38324" y="5425"/>
                  </a:lnTo>
                  <a:cubicBezTo>
                    <a:pt x="38375" y="5811"/>
                    <a:pt x="38401" y="6202"/>
                    <a:pt x="38401" y="6595"/>
                  </a:cubicBezTo>
                  <a:cubicBezTo>
                    <a:pt x="38401" y="6626"/>
                    <a:pt x="38400" y="6658"/>
                    <a:pt x="38400" y="6690"/>
                  </a:cubicBezTo>
                  <a:moveTo>
                    <a:pt x="29078" y="3952"/>
                  </a:moveTo>
                  <a:lnTo>
                    <a:pt x="29078" y="3952"/>
                  </a:lnTo>
                  <a:cubicBezTo>
                    <a:pt x="29266" y="3369"/>
                    <a:pt x="29516" y="2826"/>
                    <a:pt x="29820" y="2340"/>
                  </a:cubicBezTo>
                  <a:moveTo>
                    <a:pt x="22141" y="4720"/>
                  </a:moveTo>
                  <a:lnTo>
                    <a:pt x="22140" y="4719"/>
                  </a:lnTo>
                  <a:cubicBezTo>
                    <a:pt x="22217" y="4238"/>
                    <a:pt x="22338" y="3771"/>
                    <a:pt x="22500" y="3330"/>
                  </a:cubicBezTo>
                  <a:moveTo>
                    <a:pt x="14000" y="5192"/>
                  </a:moveTo>
                  <a:lnTo>
                    <a:pt x="14000" y="5191"/>
                  </a:lnTo>
                  <a:cubicBezTo>
                    <a:pt x="14471" y="5568"/>
                    <a:pt x="14908" y="6020"/>
                    <a:pt x="15299" y="6540"/>
                  </a:cubicBezTo>
                  <a:moveTo>
                    <a:pt x="4127" y="15789"/>
                  </a:moveTo>
                  <a:lnTo>
                    <a:pt x="4127" y="15788"/>
                  </a:lnTo>
                  <a:cubicBezTo>
                    <a:pt x="4024" y="15324"/>
                    <a:pt x="3948" y="14850"/>
                    <a:pt x="3900" y="14369"/>
                  </a:cubicBezTo>
                </a:path>
              </a:pathLst>
            </a:custGeom>
            <a:solidFill>
              <a:schemeClr val="tx1"/>
            </a:solidFill>
            <a:ln w="25400" algn="ctr">
              <a:solidFill>
                <a:schemeClr val="bg2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solidFill>
                  <a:schemeClr val="lt1"/>
                </a:solidFill>
                <a:latin typeface="+mn-lt"/>
                <a:cs typeface="+mn-cs"/>
              </a:endParaRPr>
            </a:p>
          </p:txBody>
        </p:sp>
      </p:grpSp>
      <p:pic>
        <p:nvPicPr>
          <p:cNvPr id="10" name="Picture 3" descr="C:\Users\ADMIN\Desktop\water-drop-clip-art.jpg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2200" y="381000"/>
            <a:ext cx="161925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3" descr="C:\Users\ADMIN\Desktop\water-drop-clip-art.jpg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1371600"/>
            <a:ext cx="161925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Picture 3" descr="C:\Users\ADMIN\Desktop\water-drop-clip-art.jpg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24275" y="457200"/>
            <a:ext cx="161925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Picture 3" descr="C:\Users\ADMIN\Desktop\water-drop-clip-art.jpg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71800" y="762000"/>
            <a:ext cx="161925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" name="Picture 3" descr="C:\Users\ADMIN\Desktop\water-drop-clip-art.jpg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00" y="1143000"/>
            <a:ext cx="161925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" name="Picture 3" descr="C:\Users\ADMIN\Desktop\water-drop-clip-art.jpg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533400"/>
            <a:ext cx="161925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" name="Picture 3" descr="C:\Users\ADMIN\Desktop\water-drop-clip-art.jpg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0" y="1905000"/>
            <a:ext cx="161925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" name="Picture 3" descr="C:\Users\ADMIN\Desktop\water-drop-clip-art.jpg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7400" y="457200"/>
            <a:ext cx="225425" cy="317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" name="Picture 3" descr="C:\Users\ADMIN\Desktop\water-drop-clip-art.jpg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24800" y="1295400"/>
            <a:ext cx="161925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" name="Picture 3" descr="C:\Users\ADMIN\Desktop\water-drop-clip-art.jpg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77000" y="457200"/>
            <a:ext cx="161925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" name="Picture 3" descr="C:\Users\ADMIN\Desktop\water-drop-clip-art.jpg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2800" y="1295400"/>
            <a:ext cx="225425" cy="317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" name="Picture 3" descr="C:\Users\ADMIN\Desktop\water-drop-clip-art.jpg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05800" y="1371600"/>
            <a:ext cx="225425" cy="317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" name="Picture 3" descr="C:\Users\ADMIN\Desktop\water-drop-clip-art.jpg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0" y="1524000"/>
            <a:ext cx="161925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3" name="Picture 2" descr="C:\Users\ADMIN\Desktop\14112011.jpg"/>
          <p:cNvPicPr>
            <a:picLocks noChangeAspect="1" noChangeArrowheads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363858">
            <a:off x="990600" y="1143000"/>
            <a:ext cx="530225" cy="679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" name="143962.mp3">
            <a:hlinkClick r:id="" action="ppaction://media"/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55320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405291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541" fill="hold"/>
                                        <p:tgtEl>
                                          <p:spTgt spid="2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" dur="500" tmFilter="0, 0; .2, .5; .8, .5; 1, 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9" dur="250" autoRev="1" fill="hold"/>
                                        <p:tgtEl>
                                          <p:spTgt spid="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0" presetID="32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1" dur="1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2" dur="1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3" dur="1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" dur="1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15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6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7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8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9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0" presetID="32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1" dur="1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22" dur="1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3" dur="1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4" dur="1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25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6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7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8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9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30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4"/>
                </p:tgtEl>
              </p:cMediaNode>
            </p:audio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C:\Users\ADMIN\Desktop\Picture1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Picture 2" descr="b-00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25400"/>
            <a:ext cx="9144000" cy="345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4" name="Group 7"/>
          <p:cNvGrpSpPr>
            <a:grpSpLocks/>
          </p:cNvGrpSpPr>
          <p:nvPr/>
        </p:nvGrpSpPr>
        <p:grpSpPr bwMode="auto">
          <a:xfrm>
            <a:off x="39688" y="41275"/>
            <a:ext cx="4379912" cy="2244725"/>
            <a:chOff x="2755669" y="2716921"/>
            <a:chExt cx="3535680" cy="1585336"/>
          </a:xfrm>
        </p:grpSpPr>
        <p:sp>
          <p:nvSpPr>
            <p:cNvPr id="5" name="Cloud 8"/>
            <p:cNvSpPr>
              <a:spLocks noChangeArrowheads="1"/>
            </p:cNvSpPr>
            <p:nvPr/>
          </p:nvSpPr>
          <p:spPr bwMode="auto">
            <a:xfrm>
              <a:off x="4157639" y="2716921"/>
              <a:ext cx="2133710" cy="838636"/>
            </a:xfrm>
            <a:custGeom>
              <a:avLst/>
              <a:gdLst>
                <a:gd name="T0" fmla="*/ 2131822 w 43200"/>
                <a:gd name="T1" fmla="*/ 419100 h 43200"/>
                <a:gd name="T2" fmla="*/ 1066800 w 43200"/>
                <a:gd name="T3" fmla="*/ 837307 h 43200"/>
                <a:gd name="T4" fmla="*/ 6618 w 43200"/>
                <a:gd name="T5" fmla="*/ 419100 h 43200"/>
                <a:gd name="T6" fmla="*/ 1066800 w 43200"/>
                <a:gd name="T7" fmla="*/ 47925 h 43200"/>
                <a:gd name="T8" fmla="*/ 0 60000 65536"/>
                <a:gd name="T9" fmla="*/ 5898240 60000 65536"/>
                <a:gd name="T10" fmla="*/ 11796480 60000 65536"/>
                <a:gd name="T11" fmla="*/ 17694720 60000 65536"/>
                <a:gd name="T12" fmla="*/ 5954 w 43200"/>
                <a:gd name="T13" fmla="*/ 6524 h 43200"/>
                <a:gd name="T14" fmla="*/ 34174 w 43200"/>
                <a:gd name="T15" fmla="*/ 34674 h 432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43200" h="43200">
                  <a:moveTo>
                    <a:pt x="3900" y="14370"/>
                  </a:moveTo>
                  <a:lnTo>
                    <a:pt x="3899" y="14370"/>
                  </a:lnTo>
                  <a:cubicBezTo>
                    <a:pt x="3858" y="13959"/>
                    <a:pt x="3838" y="13545"/>
                    <a:pt x="3838" y="13131"/>
                  </a:cubicBezTo>
                  <a:cubicBezTo>
                    <a:pt x="3838" y="8055"/>
                    <a:pt x="6861" y="3941"/>
                    <a:pt x="10591" y="3941"/>
                  </a:cubicBezTo>
                  <a:cubicBezTo>
                    <a:pt x="11791" y="3940"/>
                    <a:pt x="12969" y="4376"/>
                    <a:pt x="14005" y="5201"/>
                  </a:cubicBezTo>
                  <a:lnTo>
                    <a:pt x="14005" y="5202"/>
                  </a:lnTo>
                  <a:cubicBezTo>
                    <a:pt x="14930" y="2828"/>
                    <a:pt x="16742" y="1343"/>
                    <a:pt x="18715" y="1344"/>
                  </a:cubicBezTo>
                  <a:cubicBezTo>
                    <a:pt x="20114" y="1344"/>
                    <a:pt x="21458" y="2093"/>
                    <a:pt x="22456" y="3431"/>
                  </a:cubicBezTo>
                  <a:lnTo>
                    <a:pt x="22456" y="3432"/>
                  </a:lnTo>
                  <a:cubicBezTo>
                    <a:pt x="23194" y="1415"/>
                    <a:pt x="24707" y="140"/>
                    <a:pt x="26362" y="141"/>
                  </a:cubicBezTo>
                  <a:cubicBezTo>
                    <a:pt x="27723" y="141"/>
                    <a:pt x="29007" y="1006"/>
                    <a:pt x="29832" y="2481"/>
                  </a:cubicBezTo>
                  <a:lnTo>
                    <a:pt x="29832" y="2480"/>
                  </a:lnTo>
                  <a:cubicBezTo>
                    <a:pt x="30755" y="1002"/>
                    <a:pt x="32110" y="149"/>
                    <a:pt x="33538" y="150"/>
                  </a:cubicBezTo>
                  <a:cubicBezTo>
                    <a:pt x="35888" y="150"/>
                    <a:pt x="37901" y="2435"/>
                    <a:pt x="38318" y="5575"/>
                  </a:cubicBezTo>
                  <a:lnTo>
                    <a:pt x="38317" y="5576"/>
                  </a:lnTo>
                  <a:cubicBezTo>
                    <a:pt x="40639" y="6438"/>
                    <a:pt x="42250" y="9313"/>
                    <a:pt x="42250" y="12594"/>
                  </a:cubicBezTo>
                  <a:cubicBezTo>
                    <a:pt x="42250" y="13579"/>
                    <a:pt x="42103" y="14554"/>
                    <a:pt x="41818" y="15460"/>
                  </a:cubicBezTo>
                  <a:lnTo>
                    <a:pt x="41818" y="15459"/>
                  </a:lnTo>
                  <a:cubicBezTo>
                    <a:pt x="42727" y="17070"/>
                    <a:pt x="43220" y="19044"/>
                    <a:pt x="43220" y="21076"/>
                  </a:cubicBezTo>
                  <a:cubicBezTo>
                    <a:pt x="43220" y="25663"/>
                    <a:pt x="40741" y="29553"/>
                    <a:pt x="37404" y="30203"/>
                  </a:cubicBezTo>
                  <a:lnTo>
                    <a:pt x="37403" y="30202"/>
                  </a:lnTo>
                  <a:cubicBezTo>
                    <a:pt x="37378" y="34523"/>
                    <a:pt x="34795" y="38006"/>
                    <a:pt x="31619" y="38007"/>
                  </a:cubicBezTo>
                  <a:cubicBezTo>
                    <a:pt x="30535" y="38007"/>
                    <a:pt x="29474" y="37593"/>
                    <a:pt x="28555" y="36813"/>
                  </a:cubicBezTo>
                  <a:lnTo>
                    <a:pt x="28556" y="36813"/>
                  </a:lnTo>
                  <a:cubicBezTo>
                    <a:pt x="27694" y="40699"/>
                    <a:pt x="25069" y="43357"/>
                    <a:pt x="22094" y="43358"/>
                  </a:cubicBezTo>
                  <a:cubicBezTo>
                    <a:pt x="19839" y="43358"/>
                    <a:pt x="17733" y="41821"/>
                    <a:pt x="16480" y="39263"/>
                  </a:cubicBezTo>
                  <a:lnTo>
                    <a:pt x="16480" y="39264"/>
                  </a:lnTo>
                  <a:cubicBezTo>
                    <a:pt x="15279" y="40250"/>
                    <a:pt x="13904" y="40770"/>
                    <a:pt x="12503" y="40771"/>
                  </a:cubicBezTo>
                  <a:cubicBezTo>
                    <a:pt x="9735" y="40771"/>
                    <a:pt x="7180" y="38748"/>
                    <a:pt x="5804" y="35469"/>
                  </a:cubicBezTo>
                  <a:lnTo>
                    <a:pt x="5803" y="35469"/>
                  </a:lnTo>
                  <a:cubicBezTo>
                    <a:pt x="5635" y="35496"/>
                    <a:pt x="5465" y="35509"/>
                    <a:pt x="5296" y="35510"/>
                  </a:cubicBezTo>
                  <a:cubicBezTo>
                    <a:pt x="2888" y="35510"/>
                    <a:pt x="936" y="32860"/>
                    <a:pt x="936" y="29592"/>
                  </a:cubicBezTo>
                  <a:cubicBezTo>
                    <a:pt x="935" y="28090"/>
                    <a:pt x="1356" y="26644"/>
                    <a:pt x="2112" y="25547"/>
                  </a:cubicBezTo>
                  <a:lnTo>
                    <a:pt x="2113" y="25547"/>
                  </a:lnTo>
                  <a:cubicBezTo>
                    <a:pt x="781" y="24481"/>
                    <a:pt x="-36" y="22528"/>
                    <a:pt x="-36" y="20418"/>
                  </a:cubicBezTo>
                  <a:cubicBezTo>
                    <a:pt x="-37" y="17370"/>
                    <a:pt x="1647" y="14817"/>
                    <a:pt x="3863" y="14504"/>
                  </a:cubicBezTo>
                  <a:close/>
                </a:path>
                <a:path w="43200" h="43200" fill="none">
                  <a:moveTo>
                    <a:pt x="4693" y="26177"/>
                  </a:moveTo>
                  <a:lnTo>
                    <a:pt x="4693" y="26177"/>
                  </a:lnTo>
                  <a:cubicBezTo>
                    <a:pt x="4580" y="26189"/>
                    <a:pt x="4468" y="26194"/>
                    <a:pt x="4356" y="26195"/>
                  </a:cubicBezTo>
                  <a:cubicBezTo>
                    <a:pt x="3584" y="26195"/>
                    <a:pt x="2826" y="25913"/>
                    <a:pt x="2160" y="25379"/>
                  </a:cubicBezTo>
                  <a:moveTo>
                    <a:pt x="6928" y="34899"/>
                  </a:moveTo>
                  <a:lnTo>
                    <a:pt x="6927" y="34898"/>
                  </a:lnTo>
                  <a:cubicBezTo>
                    <a:pt x="6572" y="35091"/>
                    <a:pt x="6200" y="35219"/>
                    <a:pt x="5820" y="35280"/>
                  </a:cubicBezTo>
                  <a:moveTo>
                    <a:pt x="16478" y="39090"/>
                  </a:moveTo>
                  <a:lnTo>
                    <a:pt x="16477" y="39090"/>
                  </a:lnTo>
                  <a:cubicBezTo>
                    <a:pt x="16210" y="38544"/>
                    <a:pt x="15986" y="37960"/>
                    <a:pt x="15809" y="37350"/>
                  </a:cubicBezTo>
                  <a:moveTo>
                    <a:pt x="28827" y="34751"/>
                  </a:moveTo>
                  <a:lnTo>
                    <a:pt x="28826" y="34750"/>
                  </a:lnTo>
                  <a:cubicBezTo>
                    <a:pt x="28787" y="35398"/>
                    <a:pt x="28698" y="36038"/>
                    <a:pt x="28560" y="36660"/>
                  </a:cubicBezTo>
                  <a:moveTo>
                    <a:pt x="34129" y="22954"/>
                  </a:moveTo>
                  <a:lnTo>
                    <a:pt x="34128" y="22954"/>
                  </a:lnTo>
                  <a:cubicBezTo>
                    <a:pt x="36118" y="24271"/>
                    <a:pt x="37381" y="27017"/>
                    <a:pt x="37381" y="30027"/>
                  </a:cubicBezTo>
                  <a:cubicBezTo>
                    <a:pt x="37381" y="30048"/>
                    <a:pt x="37380" y="30069"/>
                    <a:pt x="37380" y="30090"/>
                  </a:cubicBezTo>
                  <a:moveTo>
                    <a:pt x="41798" y="15354"/>
                  </a:moveTo>
                  <a:lnTo>
                    <a:pt x="41798" y="15354"/>
                  </a:lnTo>
                  <a:cubicBezTo>
                    <a:pt x="41473" y="16386"/>
                    <a:pt x="40978" y="17302"/>
                    <a:pt x="40350" y="18030"/>
                  </a:cubicBezTo>
                  <a:moveTo>
                    <a:pt x="38324" y="5426"/>
                  </a:moveTo>
                  <a:lnTo>
                    <a:pt x="38324" y="5425"/>
                  </a:lnTo>
                  <a:cubicBezTo>
                    <a:pt x="38375" y="5811"/>
                    <a:pt x="38401" y="6202"/>
                    <a:pt x="38401" y="6595"/>
                  </a:cubicBezTo>
                  <a:cubicBezTo>
                    <a:pt x="38401" y="6626"/>
                    <a:pt x="38400" y="6658"/>
                    <a:pt x="38400" y="6690"/>
                  </a:cubicBezTo>
                  <a:moveTo>
                    <a:pt x="29078" y="3952"/>
                  </a:moveTo>
                  <a:lnTo>
                    <a:pt x="29078" y="3952"/>
                  </a:lnTo>
                  <a:cubicBezTo>
                    <a:pt x="29266" y="3369"/>
                    <a:pt x="29516" y="2826"/>
                    <a:pt x="29820" y="2340"/>
                  </a:cubicBezTo>
                  <a:moveTo>
                    <a:pt x="22141" y="4720"/>
                  </a:moveTo>
                  <a:lnTo>
                    <a:pt x="22140" y="4719"/>
                  </a:lnTo>
                  <a:cubicBezTo>
                    <a:pt x="22217" y="4238"/>
                    <a:pt x="22338" y="3771"/>
                    <a:pt x="22500" y="3330"/>
                  </a:cubicBezTo>
                  <a:moveTo>
                    <a:pt x="14000" y="5192"/>
                  </a:moveTo>
                  <a:lnTo>
                    <a:pt x="14000" y="5191"/>
                  </a:lnTo>
                  <a:cubicBezTo>
                    <a:pt x="14471" y="5568"/>
                    <a:pt x="14908" y="6020"/>
                    <a:pt x="15299" y="6540"/>
                  </a:cubicBezTo>
                  <a:moveTo>
                    <a:pt x="4127" y="15789"/>
                  </a:moveTo>
                  <a:lnTo>
                    <a:pt x="4127" y="15788"/>
                  </a:lnTo>
                  <a:cubicBezTo>
                    <a:pt x="4024" y="15324"/>
                    <a:pt x="3948" y="14850"/>
                    <a:pt x="3900" y="14369"/>
                  </a:cubicBezTo>
                </a:path>
              </a:pathLst>
            </a:custGeom>
            <a:solidFill>
              <a:schemeClr val="tx1"/>
            </a:solidFill>
            <a:ln w="25400" algn="ctr">
              <a:solidFill>
                <a:schemeClr val="bg2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solidFill>
                  <a:schemeClr val="lt1"/>
                </a:solidFill>
                <a:latin typeface="+mn-lt"/>
                <a:cs typeface="+mn-cs"/>
              </a:endParaRPr>
            </a:p>
          </p:txBody>
        </p:sp>
        <p:sp>
          <p:nvSpPr>
            <p:cNvPr id="6" name="Cloud 9"/>
            <p:cNvSpPr>
              <a:spLocks noChangeArrowheads="1"/>
            </p:cNvSpPr>
            <p:nvPr/>
          </p:nvSpPr>
          <p:spPr bwMode="auto">
            <a:xfrm>
              <a:off x="2755669" y="3276386"/>
              <a:ext cx="2088858" cy="1025871"/>
            </a:xfrm>
            <a:custGeom>
              <a:avLst/>
              <a:gdLst>
                <a:gd name="T0" fmla="*/ 2087632 w 43200"/>
                <a:gd name="T1" fmla="*/ 512829 h 43200"/>
                <a:gd name="T2" fmla="*/ 1044687 w 43200"/>
                <a:gd name="T3" fmla="*/ 1024565 h 43200"/>
                <a:gd name="T4" fmla="*/ 6481 w 43200"/>
                <a:gd name="T5" fmla="*/ 512829 h 43200"/>
                <a:gd name="T6" fmla="*/ 1044687 w 43200"/>
                <a:gd name="T7" fmla="*/ 58643 h 43200"/>
                <a:gd name="T8" fmla="*/ 0 60000 65536"/>
                <a:gd name="T9" fmla="*/ 5898240 60000 65536"/>
                <a:gd name="T10" fmla="*/ 11796480 60000 65536"/>
                <a:gd name="T11" fmla="*/ 17694720 60000 65536"/>
                <a:gd name="T12" fmla="*/ 5954 w 43200"/>
                <a:gd name="T13" fmla="*/ 6524 h 43200"/>
                <a:gd name="T14" fmla="*/ 34174 w 43200"/>
                <a:gd name="T15" fmla="*/ 34674 h 432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43200" h="43200">
                  <a:moveTo>
                    <a:pt x="3900" y="14370"/>
                  </a:moveTo>
                  <a:lnTo>
                    <a:pt x="3899" y="14370"/>
                  </a:lnTo>
                  <a:cubicBezTo>
                    <a:pt x="3858" y="13959"/>
                    <a:pt x="3838" y="13545"/>
                    <a:pt x="3838" y="13131"/>
                  </a:cubicBezTo>
                  <a:cubicBezTo>
                    <a:pt x="3838" y="8055"/>
                    <a:pt x="6861" y="3941"/>
                    <a:pt x="10591" y="3941"/>
                  </a:cubicBezTo>
                  <a:cubicBezTo>
                    <a:pt x="11791" y="3940"/>
                    <a:pt x="12969" y="4376"/>
                    <a:pt x="14005" y="5201"/>
                  </a:cubicBezTo>
                  <a:lnTo>
                    <a:pt x="14005" y="5202"/>
                  </a:lnTo>
                  <a:cubicBezTo>
                    <a:pt x="14930" y="2828"/>
                    <a:pt x="16742" y="1343"/>
                    <a:pt x="18715" y="1344"/>
                  </a:cubicBezTo>
                  <a:cubicBezTo>
                    <a:pt x="20114" y="1344"/>
                    <a:pt x="21458" y="2093"/>
                    <a:pt x="22456" y="3431"/>
                  </a:cubicBezTo>
                  <a:lnTo>
                    <a:pt x="22456" y="3432"/>
                  </a:lnTo>
                  <a:cubicBezTo>
                    <a:pt x="23194" y="1415"/>
                    <a:pt x="24707" y="140"/>
                    <a:pt x="26362" y="141"/>
                  </a:cubicBezTo>
                  <a:cubicBezTo>
                    <a:pt x="27723" y="141"/>
                    <a:pt x="29007" y="1006"/>
                    <a:pt x="29832" y="2481"/>
                  </a:cubicBezTo>
                  <a:lnTo>
                    <a:pt x="29832" y="2480"/>
                  </a:lnTo>
                  <a:cubicBezTo>
                    <a:pt x="30755" y="1002"/>
                    <a:pt x="32110" y="149"/>
                    <a:pt x="33538" y="150"/>
                  </a:cubicBezTo>
                  <a:cubicBezTo>
                    <a:pt x="35888" y="150"/>
                    <a:pt x="37901" y="2435"/>
                    <a:pt x="38318" y="5575"/>
                  </a:cubicBezTo>
                  <a:lnTo>
                    <a:pt x="38317" y="5576"/>
                  </a:lnTo>
                  <a:cubicBezTo>
                    <a:pt x="40639" y="6438"/>
                    <a:pt x="42250" y="9313"/>
                    <a:pt x="42250" y="12594"/>
                  </a:cubicBezTo>
                  <a:cubicBezTo>
                    <a:pt x="42250" y="13579"/>
                    <a:pt x="42103" y="14554"/>
                    <a:pt x="41818" y="15460"/>
                  </a:cubicBezTo>
                  <a:lnTo>
                    <a:pt x="41818" y="15459"/>
                  </a:lnTo>
                  <a:cubicBezTo>
                    <a:pt x="42727" y="17070"/>
                    <a:pt x="43220" y="19044"/>
                    <a:pt x="43220" y="21076"/>
                  </a:cubicBezTo>
                  <a:cubicBezTo>
                    <a:pt x="43220" y="25663"/>
                    <a:pt x="40741" y="29553"/>
                    <a:pt x="37404" y="30203"/>
                  </a:cubicBezTo>
                  <a:lnTo>
                    <a:pt x="37403" y="30202"/>
                  </a:lnTo>
                  <a:cubicBezTo>
                    <a:pt x="37378" y="34523"/>
                    <a:pt x="34795" y="38006"/>
                    <a:pt x="31619" y="38007"/>
                  </a:cubicBezTo>
                  <a:cubicBezTo>
                    <a:pt x="30535" y="38007"/>
                    <a:pt x="29474" y="37593"/>
                    <a:pt x="28555" y="36813"/>
                  </a:cubicBezTo>
                  <a:lnTo>
                    <a:pt x="28556" y="36813"/>
                  </a:lnTo>
                  <a:cubicBezTo>
                    <a:pt x="27694" y="40699"/>
                    <a:pt x="25069" y="43357"/>
                    <a:pt x="22094" y="43358"/>
                  </a:cubicBezTo>
                  <a:cubicBezTo>
                    <a:pt x="19839" y="43358"/>
                    <a:pt x="17733" y="41821"/>
                    <a:pt x="16480" y="39263"/>
                  </a:cubicBezTo>
                  <a:lnTo>
                    <a:pt x="16480" y="39264"/>
                  </a:lnTo>
                  <a:cubicBezTo>
                    <a:pt x="15279" y="40250"/>
                    <a:pt x="13904" y="40770"/>
                    <a:pt x="12503" y="40771"/>
                  </a:cubicBezTo>
                  <a:cubicBezTo>
                    <a:pt x="9735" y="40771"/>
                    <a:pt x="7180" y="38748"/>
                    <a:pt x="5804" y="35469"/>
                  </a:cubicBezTo>
                  <a:lnTo>
                    <a:pt x="5803" y="35469"/>
                  </a:lnTo>
                  <a:cubicBezTo>
                    <a:pt x="5635" y="35496"/>
                    <a:pt x="5465" y="35509"/>
                    <a:pt x="5296" y="35510"/>
                  </a:cubicBezTo>
                  <a:cubicBezTo>
                    <a:pt x="2888" y="35510"/>
                    <a:pt x="936" y="32860"/>
                    <a:pt x="936" y="29592"/>
                  </a:cubicBezTo>
                  <a:cubicBezTo>
                    <a:pt x="935" y="28090"/>
                    <a:pt x="1356" y="26644"/>
                    <a:pt x="2112" y="25547"/>
                  </a:cubicBezTo>
                  <a:lnTo>
                    <a:pt x="2113" y="25547"/>
                  </a:lnTo>
                  <a:cubicBezTo>
                    <a:pt x="781" y="24481"/>
                    <a:pt x="-36" y="22528"/>
                    <a:pt x="-36" y="20418"/>
                  </a:cubicBezTo>
                  <a:cubicBezTo>
                    <a:pt x="-37" y="17370"/>
                    <a:pt x="1647" y="14817"/>
                    <a:pt x="3863" y="14504"/>
                  </a:cubicBezTo>
                  <a:close/>
                </a:path>
                <a:path w="43200" h="43200" fill="none">
                  <a:moveTo>
                    <a:pt x="4693" y="26177"/>
                  </a:moveTo>
                  <a:lnTo>
                    <a:pt x="4693" y="26177"/>
                  </a:lnTo>
                  <a:cubicBezTo>
                    <a:pt x="4580" y="26189"/>
                    <a:pt x="4468" y="26194"/>
                    <a:pt x="4356" y="26195"/>
                  </a:cubicBezTo>
                  <a:cubicBezTo>
                    <a:pt x="3584" y="26195"/>
                    <a:pt x="2826" y="25913"/>
                    <a:pt x="2160" y="25379"/>
                  </a:cubicBezTo>
                  <a:moveTo>
                    <a:pt x="6928" y="34899"/>
                  </a:moveTo>
                  <a:lnTo>
                    <a:pt x="6927" y="34898"/>
                  </a:lnTo>
                  <a:cubicBezTo>
                    <a:pt x="6572" y="35091"/>
                    <a:pt x="6200" y="35219"/>
                    <a:pt x="5820" y="35280"/>
                  </a:cubicBezTo>
                  <a:moveTo>
                    <a:pt x="16478" y="39090"/>
                  </a:moveTo>
                  <a:lnTo>
                    <a:pt x="16477" y="39090"/>
                  </a:lnTo>
                  <a:cubicBezTo>
                    <a:pt x="16210" y="38544"/>
                    <a:pt x="15986" y="37960"/>
                    <a:pt x="15809" y="37350"/>
                  </a:cubicBezTo>
                  <a:moveTo>
                    <a:pt x="28827" y="34751"/>
                  </a:moveTo>
                  <a:lnTo>
                    <a:pt x="28826" y="34750"/>
                  </a:lnTo>
                  <a:cubicBezTo>
                    <a:pt x="28787" y="35398"/>
                    <a:pt x="28698" y="36038"/>
                    <a:pt x="28560" y="36660"/>
                  </a:cubicBezTo>
                  <a:moveTo>
                    <a:pt x="34129" y="22954"/>
                  </a:moveTo>
                  <a:lnTo>
                    <a:pt x="34128" y="22954"/>
                  </a:lnTo>
                  <a:cubicBezTo>
                    <a:pt x="36118" y="24271"/>
                    <a:pt x="37381" y="27017"/>
                    <a:pt x="37381" y="30027"/>
                  </a:cubicBezTo>
                  <a:cubicBezTo>
                    <a:pt x="37381" y="30048"/>
                    <a:pt x="37380" y="30069"/>
                    <a:pt x="37380" y="30090"/>
                  </a:cubicBezTo>
                  <a:moveTo>
                    <a:pt x="41798" y="15354"/>
                  </a:moveTo>
                  <a:lnTo>
                    <a:pt x="41798" y="15354"/>
                  </a:lnTo>
                  <a:cubicBezTo>
                    <a:pt x="41473" y="16386"/>
                    <a:pt x="40978" y="17302"/>
                    <a:pt x="40350" y="18030"/>
                  </a:cubicBezTo>
                  <a:moveTo>
                    <a:pt x="38324" y="5426"/>
                  </a:moveTo>
                  <a:lnTo>
                    <a:pt x="38324" y="5425"/>
                  </a:lnTo>
                  <a:cubicBezTo>
                    <a:pt x="38375" y="5811"/>
                    <a:pt x="38401" y="6202"/>
                    <a:pt x="38401" y="6595"/>
                  </a:cubicBezTo>
                  <a:cubicBezTo>
                    <a:pt x="38401" y="6626"/>
                    <a:pt x="38400" y="6658"/>
                    <a:pt x="38400" y="6690"/>
                  </a:cubicBezTo>
                  <a:moveTo>
                    <a:pt x="29078" y="3952"/>
                  </a:moveTo>
                  <a:lnTo>
                    <a:pt x="29078" y="3952"/>
                  </a:lnTo>
                  <a:cubicBezTo>
                    <a:pt x="29266" y="3369"/>
                    <a:pt x="29516" y="2826"/>
                    <a:pt x="29820" y="2340"/>
                  </a:cubicBezTo>
                  <a:moveTo>
                    <a:pt x="22141" y="4720"/>
                  </a:moveTo>
                  <a:lnTo>
                    <a:pt x="22140" y="4719"/>
                  </a:lnTo>
                  <a:cubicBezTo>
                    <a:pt x="22217" y="4238"/>
                    <a:pt x="22338" y="3771"/>
                    <a:pt x="22500" y="3330"/>
                  </a:cubicBezTo>
                  <a:moveTo>
                    <a:pt x="14000" y="5192"/>
                  </a:moveTo>
                  <a:lnTo>
                    <a:pt x="14000" y="5191"/>
                  </a:lnTo>
                  <a:cubicBezTo>
                    <a:pt x="14471" y="5568"/>
                    <a:pt x="14908" y="6020"/>
                    <a:pt x="15299" y="6540"/>
                  </a:cubicBezTo>
                  <a:moveTo>
                    <a:pt x="4127" y="15789"/>
                  </a:moveTo>
                  <a:lnTo>
                    <a:pt x="4127" y="15788"/>
                  </a:lnTo>
                  <a:cubicBezTo>
                    <a:pt x="4024" y="15324"/>
                    <a:pt x="3948" y="14850"/>
                    <a:pt x="3900" y="14369"/>
                  </a:cubicBezTo>
                </a:path>
              </a:pathLst>
            </a:custGeom>
            <a:solidFill>
              <a:schemeClr val="tx1"/>
            </a:solidFill>
            <a:ln w="25400" algn="ctr">
              <a:solidFill>
                <a:schemeClr val="bg2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solidFill>
                  <a:schemeClr val="lt1"/>
                </a:solidFill>
                <a:latin typeface="+mn-lt"/>
                <a:cs typeface="+mn-cs"/>
              </a:endParaRPr>
            </a:p>
          </p:txBody>
        </p:sp>
      </p:grpSp>
      <p:grpSp>
        <p:nvGrpSpPr>
          <p:cNvPr id="7" name="Group 10"/>
          <p:cNvGrpSpPr>
            <a:grpSpLocks/>
          </p:cNvGrpSpPr>
          <p:nvPr/>
        </p:nvGrpSpPr>
        <p:grpSpPr bwMode="auto">
          <a:xfrm>
            <a:off x="4800600" y="228600"/>
            <a:ext cx="4114800" cy="1752600"/>
            <a:chOff x="4800600" y="228600"/>
            <a:chExt cx="4114800" cy="1752600"/>
          </a:xfrm>
        </p:grpSpPr>
        <p:sp>
          <p:nvSpPr>
            <p:cNvPr id="8" name="Cloud 11"/>
            <p:cNvSpPr>
              <a:spLocks noChangeArrowheads="1"/>
            </p:cNvSpPr>
            <p:nvPr/>
          </p:nvSpPr>
          <p:spPr bwMode="auto">
            <a:xfrm>
              <a:off x="4800600" y="228600"/>
              <a:ext cx="2133600" cy="838200"/>
            </a:xfrm>
            <a:custGeom>
              <a:avLst/>
              <a:gdLst>
                <a:gd name="T0" fmla="*/ 2131822 w 43200"/>
                <a:gd name="T1" fmla="*/ 419100 h 43200"/>
                <a:gd name="T2" fmla="*/ 1066800 w 43200"/>
                <a:gd name="T3" fmla="*/ 837307 h 43200"/>
                <a:gd name="T4" fmla="*/ 6618 w 43200"/>
                <a:gd name="T5" fmla="*/ 419100 h 43200"/>
                <a:gd name="T6" fmla="*/ 1066800 w 43200"/>
                <a:gd name="T7" fmla="*/ 47925 h 43200"/>
                <a:gd name="T8" fmla="*/ 0 60000 65536"/>
                <a:gd name="T9" fmla="*/ 5898240 60000 65536"/>
                <a:gd name="T10" fmla="*/ 11796480 60000 65536"/>
                <a:gd name="T11" fmla="*/ 17694720 60000 65536"/>
                <a:gd name="T12" fmla="*/ 5954 w 43200"/>
                <a:gd name="T13" fmla="*/ 6524 h 43200"/>
                <a:gd name="T14" fmla="*/ 34174 w 43200"/>
                <a:gd name="T15" fmla="*/ 34674 h 432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43200" h="43200">
                  <a:moveTo>
                    <a:pt x="3900" y="14370"/>
                  </a:moveTo>
                  <a:lnTo>
                    <a:pt x="3899" y="14370"/>
                  </a:lnTo>
                  <a:cubicBezTo>
                    <a:pt x="3858" y="13959"/>
                    <a:pt x="3838" y="13545"/>
                    <a:pt x="3838" y="13131"/>
                  </a:cubicBezTo>
                  <a:cubicBezTo>
                    <a:pt x="3838" y="8055"/>
                    <a:pt x="6861" y="3941"/>
                    <a:pt x="10591" y="3941"/>
                  </a:cubicBezTo>
                  <a:cubicBezTo>
                    <a:pt x="11791" y="3940"/>
                    <a:pt x="12969" y="4376"/>
                    <a:pt x="14005" y="5201"/>
                  </a:cubicBezTo>
                  <a:lnTo>
                    <a:pt x="14005" y="5202"/>
                  </a:lnTo>
                  <a:cubicBezTo>
                    <a:pt x="14930" y="2828"/>
                    <a:pt x="16742" y="1343"/>
                    <a:pt x="18715" y="1344"/>
                  </a:cubicBezTo>
                  <a:cubicBezTo>
                    <a:pt x="20114" y="1344"/>
                    <a:pt x="21458" y="2093"/>
                    <a:pt x="22456" y="3431"/>
                  </a:cubicBezTo>
                  <a:lnTo>
                    <a:pt x="22456" y="3432"/>
                  </a:lnTo>
                  <a:cubicBezTo>
                    <a:pt x="23194" y="1415"/>
                    <a:pt x="24707" y="140"/>
                    <a:pt x="26362" y="141"/>
                  </a:cubicBezTo>
                  <a:cubicBezTo>
                    <a:pt x="27723" y="141"/>
                    <a:pt x="29007" y="1006"/>
                    <a:pt x="29832" y="2481"/>
                  </a:cubicBezTo>
                  <a:lnTo>
                    <a:pt x="29832" y="2480"/>
                  </a:lnTo>
                  <a:cubicBezTo>
                    <a:pt x="30755" y="1002"/>
                    <a:pt x="32110" y="149"/>
                    <a:pt x="33538" y="150"/>
                  </a:cubicBezTo>
                  <a:cubicBezTo>
                    <a:pt x="35888" y="150"/>
                    <a:pt x="37901" y="2435"/>
                    <a:pt x="38318" y="5575"/>
                  </a:cubicBezTo>
                  <a:lnTo>
                    <a:pt x="38317" y="5576"/>
                  </a:lnTo>
                  <a:cubicBezTo>
                    <a:pt x="40639" y="6438"/>
                    <a:pt x="42250" y="9313"/>
                    <a:pt x="42250" y="12594"/>
                  </a:cubicBezTo>
                  <a:cubicBezTo>
                    <a:pt x="42250" y="13579"/>
                    <a:pt x="42103" y="14554"/>
                    <a:pt x="41818" y="15460"/>
                  </a:cubicBezTo>
                  <a:lnTo>
                    <a:pt x="41818" y="15459"/>
                  </a:lnTo>
                  <a:cubicBezTo>
                    <a:pt x="42727" y="17070"/>
                    <a:pt x="43220" y="19044"/>
                    <a:pt x="43220" y="21076"/>
                  </a:cubicBezTo>
                  <a:cubicBezTo>
                    <a:pt x="43220" y="25663"/>
                    <a:pt x="40741" y="29553"/>
                    <a:pt x="37404" y="30203"/>
                  </a:cubicBezTo>
                  <a:lnTo>
                    <a:pt x="37403" y="30202"/>
                  </a:lnTo>
                  <a:cubicBezTo>
                    <a:pt x="37378" y="34523"/>
                    <a:pt x="34795" y="38006"/>
                    <a:pt x="31619" y="38007"/>
                  </a:cubicBezTo>
                  <a:cubicBezTo>
                    <a:pt x="30535" y="38007"/>
                    <a:pt x="29474" y="37593"/>
                    <a:pt x="28555" y="36813"/>
                  </a:cubicBezTo>
                  <a:lnTo>
                    <a:pt x="28556" y="36813"/>
                  </a:lnTo>
                  <a:cubicBezTo>
                    <a:pt x="27694" y="40699"/>
                    <a:pt x="25069" y="43357"/>
                    <a:pt x="22094" y="43358"/>
                  </a:cubicBezTo>
                  <a:cubicBezTo>
                    <a:pt x="19839" y="43358"/>
                    <a:pt x="17733" y="41821"/>
                    <a:pt x="16480" y="39263"/>
                  </a:cubicBezTo>
                  <a:lnTo>
                    <a:pt x="16480" y="39264"/>
                  </a:lnTo>
                  <a:cubicBezTo>
                    <a:pt x="15279" y="40250"/>
                    <a:pt x="13904" y="40770"/>
                    <a:pt x="12503" y="40771"/>
                  </a:cubicBezTo>
                  <a:cubicBezTo>
                    <a:pt x="9735" y="40771"/>
                    <a:pt x="7180" y="38748"/>
                    <a:pt x="5804" y="35469"/>
                  </a:cubicBezTo>
                  <a:lnTo>
                    <a:pt x="5803" y="35469"/>
                  </a:lnTo>
                  <a:cubicBezTo>
                    <a:pt x="5635" y="35496"/>
                    <a:pt x="5465" y="35509"/>
                    <a:pt x="5296" y="35510"/>
                  </a:cubicBezTo>
                  <a:cubicBezTo>
                    <a:pt x="2888" y="35510"/>
                    <a:pt x="936" y="32860"/>
                    <a:pt x="936" y="29592"/>
                  </a:cubicBezTo>
                  <a:cubicBezTo>
                    <a:pt x="935" y="28090"/>
                    <a:pt x="1356" y="26644"/>
                    <a:pt x="2112" y="25547"/>
                  </a:cubicBezTo>
                  <a:lnTo>
                    <a:pt x="2113" y="25547"/>
                  </a:lnTo>
                  <a:cubicBezTo>
                    <a:pt x="781" y="24481"/>
                    <a:pt x="-36" y="22528"/>
                    <a:pt x="-36" y="20418"/>
                  </a:cubicBezTo>
                  <a:cubicBezTo>
                    <a:pt x="-37" y="17370"/>
                    <a:pt x="1647" y="14817"/>
                    <a:pt x="3863" y="14504"/>
                  </a:cubicBezTo>
                  <a:close/>
                </a:path>
                <a:path w="43200" h="43200" fill="none">
                  <a:moveTo>
                    <a:pt x="4693" y="26177"/>
                  </a:moveTo>
                  <a:lnTo>
                    <a:pt x="4693" y="26177"/>
                  </a:lnTo>
                  <a:cubicBezTo>
                    <a:pt x="4580" y="26189"/>
                    <a:pt x="4468" y="26194"/>
                    <a:pt x="4356" y="26195"/>
                  </a:cubicBezTo>
                  <a:cubicBezTo>
                    <a:pt x="3584" y="26195"/>
                    <a:pt x="2826" y="25913"/>
                    <a:pt x="2160" y="25379"/>
                  </a:cubicBezTo>
                  <a:moveTo>
                    <a:pt x="6928" y="34899"/>
                  </a:moveTo>
                  <a:lnTo>
                    <a:pt x="6927" y="34898"/>
                  </a:lnTo>
                  <a:cubicBezTo>
                    <a:pt x="6572" y="35091"/>
                    <a:pt x="6200" y="35219"/>
                    <a:pt x="5820" y="35280"/>
                  </a:cubicBezTo>
                  <a:moveTo>
                    <a:pt x="16478" y="39090"/>
                  </a:moveTo>
                  <a:lnTo>
                    <a:pt x="16477" y="39090"/>
                  </a:lnTo>
                  <a:cubicBezTo>
                    <a:pt x="16210" y="38544"/>
                    <a:pt x="15986" y="37960"/>
                    <a:pt x="15809" y="37350"/>
                  </a:cubicBezTo>
                  <a:moveTo>
                    <a:pt x="28827" y="34751"/>
                  </a:moveTo>
                  <a:lnTo>
                    <a:pt x="28826" y="34750"/>
                  </a:lnTo>
                  <a:cubicBezTo>
                    <a:pt x="28787" y="35398"/>
                    <a:pt x="28698" y="36038"/>
                    <a:pt x="28560" y="36660"/>
                  </a:cubicBezTo>
                  <a:moveTo>
                    <a:pt x="34129" y="22954"/>
                  </a:moveTo>
                  <a:lnTo>
                    <a:pt x="34128" y="22954"/>
                  </a:lnTo>
                  <a:cubicBezTo>
                    <a:pt x="36118" y="24271"/>
                    <a:pt x="37381" y="27017"/>
                    <a:pt x="37381" y="30027"/>
                  </a:cubicBezTo>
                  <a:cubicBezTo>
                    <a:pt x="37381" y="30048"/>
                    <a:pt x="37380" y="30069"/>
                    <a:pt x="37380" y="30090"/>
                  </a:cubicBezTo>
                  <a:moveTo>
                    <a:pt x="41798" y="15354"/>
                  </a:moveTo>
                  <a:lnTo>
                    <a:pt x="41798" y="15354"/>
                  </a:lnTo>
                  <a:cubicBezTo>
                    <a:pt x="41473" y="16386"/>
                    <a:pt x="40978" y="17302"/>
                    <a:pt x="40350" y="18030"/>
                  </a:cubicBezTo>
                  <a:moveTo>
                    <a:pt x="38324" y="5426"/>
                  </a:moveTo>
                  <a:lnTo>
                    <a:pt x="38324" y="5425"/>
                  </a:lnTo>
                  <a:cubicBezTo>
                    <a:pt x="38375" y="5811"/>
                    <a:pt x="38401" y="6202"/>
                    <a:pt x="38401" y="6595"/>
                  </a:cubicBezTo>
                  <a:cubicBezTo>
                    <a:pt x="38401" y="6626"/>
                    <a:pt x="38400" y="6658"/>
                    <a:pt x="38400" y="6690"/>
                  </a:cubicBezTo>
                  <a:moveTo>
                    <a:pt x="29078" y="3952"/>
                  </a:moveTo>
                  <a:lnTo>
                    <a:pt x="29078" y="3952"/>
                  </a:lnTo>
                  <a:cubicBezTo>
                    <a:pt x="29266" y="3369"/>
                    <a:pt x="29516" y="2826"/>
                    <a:pt x="29820" y="2340"/>
                  </a:cubicBezTo>
                  <a:moveTo>
                    <a:pt x="22141" y="4720"/>
                  </a:moveTo>
                  <a:lnTo>
                    <a:pt x="22140" y="4719"/>
                  </a:lnTo>
                  <a:cubicBezTo>
                    <a:pt x="22217" y="4238"/>
                    <a:pt x="22338" y="3771"/>
                    <a:pt x="22500" y="3330"/>
                  </a:cubicBezTo>
                  <a:moveTo>
                    <a:pt x="14000" y="5192"/>
                  </a:moveTo>
                  <a:lnTo>
                    <a:pt x="14000" y="5191"/>
                  </a:lnTo>
                  <a:cubicBezTo>
                    <a:pt x="14471" y="5568"/>
                    <a:pt x="14908" y="6020"/>
                    <a:pt x="15299" y="6540"/>
                  </a:cubicBezTo>
                  <a:moveTo>
                    <a:pt x="4127" y="15789"/>
                  </a:moveTo>
                  <a:lnTo>
                    <a:pt x="4127" y="15788"/>
                  </a:lnTo>
                  <a:cubicBezTo>
                    <a:pt x="4024" y="15324"/>
                    <a:pt x="3948" y="14850"/>
                    <a:pt x="3900" y="14369"/>
                  </a:cubicBezTo>
                </a:path>
              </a:pathLst>
            </a:custGeom>
            <a:solidFill>
              <a:schemeClr val="tx1"/>
            </a:solidFill>
            <a:ln w="25400" algn="ctr">
              <a:solidFill>
                <a:schemeClr val="bg2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solidFill>
                  <a:schemeClr val="lt1"/>
                </a:solidFill>
                <a:latin typeface="+mn-lt"/>
                <a:cs typeface="+mn-cs"/>
              </a:endParaRPr>
            </a:p>
          </p:txBody>
        </p:sp>
        <p:sp>
          <p:nvSpPr>
            <p:cNvPr id="9" name="Cloud 12"/>
            <p:cNvSpPr>
              <a:spLocks noChangeArrowheads="1"/>
            </p:cNvSpPr>
            <p:nvPr/>
          </p:nvSpPr>
          <p:spPr bwMode="auto">
            <a:xfrm>
              <a:off x="6781800" y="1143000"/>
              <a:ext cx="2133600" cy="838200"/>
            </a:xfrm>
            <a:custGeom>
              <a:avLst/>
              <a:gdLst>
                <a:gd name="T0" fmla="*/ 2131822 w 43200"/>
                <a:gd name="T1" fmla="*/ 419100 h 43200"/>
                <a:gd name="T2" fmla="*/ 1066800 w 43200"/>
                <a:gd name="T3" fmla="*/ 837307 h 43200"/>
                <a:gd name="T4" fmla="*/ 6618 w 43200"/>
                <a:gd name="T5" fmla="*/ 419100 h 43200"/>
                <a:gd name="T6" fmla="*/ 1066800 w 43200"/>
                <a:gd name="T7" fmla="*/ 47925 h 43200"/>
                <a:gd name="T8" fmla="*/ 0 60000 65536"/>
                <a:gd name="T9" fmla="*/ 5898240 60000 65536"/>
                <a:gd name="T10" fmla="*/ 11796480 60000 65536"/>
                <a:gd name="T11" fmla="*/ 17694720 60000 65536"/>
                <a:gd name="T12" fmla="*/ 5954 w 43200"/>
                <a:gd name="T13" fmla="*/ 6524 h 43200"/>
                <a:gd name="T14" fmla="*/ 34174 w 43200"/>
                <a:gd name="T15" fmla="*/ 34674 h 432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43200" h="43200">
                  <a:moveTo>
                    <a:pt x="3900" y="14370"/>
                  </a:moveTo>
                  <a:lnTo>
                    <a:pt x="3899" y="14370"/>
                  </a:lnTo>
                  <a:cubicBezTo>
                    <a:pt x="3858" y="13959"/>
                    <a:pt x="3838" y="13545"/>
                    <a:pt x="3838" y="13131"/>
                  </a:cubicBezTo>
                  <a:cubicBezTo>
                    <a:pt x="3838" y="8055"/>
                    <a:pt x="6861" y="3941"/>
                    <a:pt x="10591" y="3941"/>
                  </a:cubicBezTo>
                  <a:cubicBezTo>
                    <a:pt x="11791" y="3940"/>
                    <a:pt x="12969" y="4376"/>
                    <a:pt x="14005" y="5201"/>
                  </a:cubicBezTo>
                  <a:lnTo>
                    <a:pt x="14005" y="5202"/>
                  </a:lnTo>
                  <a:cubicBezTo>
                    <a:pt x="14930" y="2828"/>
                    <a:pt x="16742" y="1343"/>
                    <a:pt x="18715" y="1344"/>
                  </a:cubicBezTo>
                  <a:cubicBezTo>
                    <a:pt x="20114" y="1344"/>
                    <a:pt x="21458" y="2093"/>
                    <a:pt x="22456" y="3431"/>
                  </a:cubicBezTo>
                  <a:lnTo>
                    <a:pt x="22456" y="3432"/>
                  </a:lnTo>
                  <a:cubicBezTo>
                    <a:pt x="23194" y="1415"/>
                    <a:pt x="24707" y="140"/>
                    <a:pt x="26362" y="141"/>
                  </a:cubicBezTo>
                  <a:cubicBezTo>
                    <a:pt x="27723" y="141"/>
                    <a:pt x="29007" y="1006"/>
                    <a:pt x="29832" y="2481"/>
                  </a:cubicBezTo>
                  <a:lnTo>
                    <a:pt x="29832" y="2480"/>
                  </a:lnTo>
                  <a:cubicBezTo>
                    <a:pt x="30755" y="1002"/>
                    <a:pt x="32110" y="149"/>
                    <a:pt x="33538" y="150"/>
                  </a:cubicBezTo>
                  <a:cubicBezTo>
                    <a:pt x="35888" y="150"/>
                    <a:pt x="37901" y="2435"/>
                    <a:pt x="38318" y="5575"/>
                  </a:cubicBezTo>
                  <a:lnTo>
                    <a:pt x="38317" y="5576"/>
                  </a:lnTo>
                  <a:cubicBezTo>
                    <a:pt x="40639" y="6438"/>
                    <a:pt x="42250" y="9313"/>
                    <a:pt x="42250" y="12594"/>
                  </a:cubicBezTo>
                  <a:cubicBezTo>
                    <a:pt x="42250" y="13579"/>
                    <a:pt x="42103" y="14554"/>
                    <a:pt x="41818" y="15460"/>
                  </a:cubicBezTo>
                  <a:lnTo>
                    <a:pt x="41818" y="15459"/>
                  </a:lnTo>
                  <a:cubicBezTo>
                    <a:pt x="42727" y="17070"/>
                    <a:pt x="43220" y="19044"/>
                    <a:pt x="43220" y="21076"/>
                  </a:cubicBezTo>
                  <a:cubicBezTo>
                    <a:pt x="43220" y="25663"/>
                    <a:pt x="40741" y="29553"/>
                    <a:pt x="37404" y="30203"/>
                  </a:cubicBezTo>
                  <a:lnTo>
                    <a:pt x="37403" y="30202"/>
                  </a:lnTo>
                  <a:cubicBezTo>
                    <a:pt x="37378" y="34523"/>
                    <a:pt x="34795" y="38006"/>
                    <a:pt x="31619" y="38007"/>
                  </a:cubicBezTo>
                  <a:cubicBezTo>
                    <a:pt x="30535" y="38007"/>
                    <a:pt x="29474" y="37593"/>
                    <a:pt x="28555" y="36813"/>
                  </a:cubicBezTo>
                  <a:lnTo>
                    <a:pt x="28556" y="36813"/>
                  </a:lnTo>
                  <a:cubicBezTo>
                    <a:pt x="27694" y="40699"/>
                    <a:pt x="25069" y="43357"/>
                    <a:pt x="22094" y="43358"/>
                  </a:cubicBezTo>
                  <a:cubicBezTo>
                    <a:pt x="19839" y="43358"/>
                    <a:pt x="17733" y="41821"/>
                    <a:pt x="16480" y="39263"/>
                  </a:cubicBezTo>
                  <a:lnTo>
                    <a:pt x="16480" y="39264"/>
                  </a:lnTo>
                  <a:cubicBezTo>
                    <a:pt x="15279" y="40250"/>
                    <a:pt x="13904" y="40770"/>
                    <a:pt x="12503" y="40771"/>
                  </a:cubicBezTo>
                  <a:cubicBezTo>
                    <a:pt x="9735" y="40771"/>
                    <a:pt x="7180" y="38748"/>
                    <a:pt x="5804" y="35469"/>
                  </a:cubicBezTo>
                  <a:lnTo>
                    <a:pt x="5803" y="35469"/>
                  </a:lnTo>
                  <a:cubicBezTo>
                    <a:pt x="5635" y="35496"/>
                    <a:pt x="5465" y="35509"/>
                    <a:pt x="5296" y="35510"/>
                  </a:cubicBezTo>
                  <a:cubicBezTo>
                    <a:pt x="2888" y="35510"/>
                    <a:pt x="936" y="32860"/>
                    <a:pt x="936" y="29592"/>
                  </a:cubicBezTo>
                  <a:cubicBezTo>
                    <a:pt x="935" y="28090"/>
                    <a:pt x="1356" y="26644"/>
                    <a:pt x="2112" y="25547"/>
                  </a:cubicBezTo>
                  <a:lnTo>
                    <a:pt x="2113" y="25547"/>
                  </a:lnTo>
                  <a:cubicBezTo>
                    <a:pt x="781" y="24481"/>
                    <a:pt x="-36" y="22528"/>
                    <a:pt x="-36" y="20418"/>
                  </a:cubicBezTo>
                  <a:cubicBezTo>
                    <a:pt x="-37" y="17370"/>
                    <a:pt x="1647" y="14817"/>
                    <a:pt x="3863" y="14504"/>
                  </a:cubicBezTo>
                  <a:close/>
                </a:path>
                <a:path w="43200" h="43200" fill="none">
                  <a:moveTo>
                    <a:pt x="4693" y="26177"/>
                  </a:moveTo>
                  <a:lnTo>
                    <a:pt x="4693" y="26177"/>
                  </a:lnTo>
                  <a:cubicBezTo>
                    <a:pt x="4580" y="26189"/>
                    <a:pt x="4468" y="26194"/>
                    <a:pt x="4356" y="26195"/>
                  </a:cubicBezTo>
                  <a:cubicBezTo>
                    <a:pt x="3584" y="26195"/>
                    <a:pt x="2826" y="25913"/>
                    <a:pt x="2160" y="25379"/>
                  </a:cubicBezTo>
                  <a:moveTo>
                    <a:pt x="6928" y="34899"/>
                  </a:moveTo>
                  <a:lnTo>
                    <a:pt x="6927" y="34898"/>
                  </a:lnTo>
                  <a:cubicBezTo>
                    <a:pt x="6572" y="35091"/>
                    <a:pt x="6200" y="35219"/>
                    <a:pt x="5820" y="35280"/>
                  </a:cubicBezTo>
                  <a:moveTo>
                    <a:pt x="16478" y="39090"/>
                  </a:moveTo>
                  <a:lnTo>
                    <a:pt x="16477" y="39090"/>
                  </a:lnTo>
                  <a:cubicBezTo>
                    <a:pt x="16210" y="38544"/>
                    <a:pt x="15986" y="37960"/>
                    <a:pt x="15809" y="37350"/>
                  </a:cubicBezTo>
                  <a:moveTo>
                    <a:pt x="28827" y="34751"/>
                  </a:moveTo>
                  <a:lnTo>
                    <a:pt x="28826" y="34750"/>
                  </a:lnTo>
                  <a:cubicBezTo>
                    <a:pt x="28787" y="35398"/>
                    <a:pt x="28698" y="36038"/>
                    <a:pt x="28560" y="36660"/>
                  </a:cubicBezTo>
                  <a:moveTo>
                    <a:pt x="34129" y="22954"/>
                  </a:moveTo>
                  <a:lnTo>
                    <a:pt x="34128" y="22954"/>
                  </a:lnTo>
                  <a:cubicBezTo>
                    <a:pt x="36118" y="24271"/>
                    <a:pt x="37381" y="27017"/>
                    <a:pt x="37381" y="30027"/>
                  </a:cubicBezTo>
                  <a:cubicBezTo>
                    <a:pt x="37381" y="30048"/>
                    <a:pt x="37380" y="30069"/>
                    <a:pt x="37380" y="30090"/>
                  </a:cubicBezTo>
                  <a:moveTo>
                    <a:pt x="41798" y="15354"/>
                  </a:moveTo>
                  <a:lnTo>
                    <a:pt x="41798" y="15354"/>
                  </a:lnTo>
                  <a:cubicBezTo>
                    <a:pt x="41473" y="16386"/>
                    <a:pt x="40978" y="17302"/>
                    <a:pt x="40350" y="18030"/>
                  </a:cubicBezTo>
                  <a:moveTo>
                    <a:pt x="38324" y="5426"/>
                  </a:moveTo>
                  <a:lnTo>
                    <a:pt x="38324" y="5425"/>
                  </a:lnTo>
                  <a:cubicBezTo>
                    <a:pt x="38375" y="5811"/>
                    <a:pt x="38401" y="6202"/>
                    <a:pt x="38401" y="6595"/>
                  </a:cubicBezTo>
                  <a:cubicBezTo>
                    <a:pt x="38401" y="6626"/>
                    <a:pt x="38400" y="6658"/>
                    <a:pt x="38400" y="6690"/>
                  </a:cubicBezTo>
                  <a:moveTo>
                    <a:pt x="29078" y="3952"/>
                  </a:moveTo>
                  <a:lnTo>
                    <a:pt x="29078" y="3952"/>
                  </a:lnTo>
                  <a:cubicBezTo>
                    <a:pt x="29266" y="3369"/>
                    <a:pt x="29516" y="2826"/>
                    <a:pt x="29820" y="2340"/>
                  </a:cubicBezTo>
                  <a:moveTo>
                    <a:pt x="22141" y="4720"/>
                  </a:moveTo>
                  <a:lnTo>
                    <a:pt x="22140" y="4719"/>
                  </a:lnTo>
                  <a:cubicBezTo>
                    <a:pt x="22217" y="4238"/>
                    <a:pt x="22338" y="3771"/>
                    <a:pt x="22500" y="3330"/>
                  </a:cubicBezTo>
                  <a:moveTo>
                    <a:pt x="14000" y="5192"/>
                  </a:moveTo>
                  <a:lnTo>
                    <a:pt x="14000" y="5191"/>
                  </a:lnTo>
                  <a:cubicBezTo>
                    <a:pt x="14471" y="5568"/>
                    <a:pt x="14908" y="6020"/>
                    <a:pt x="15299" y="6540"/>
                  </a:cubicBezTo>
                  <a:moveTo>
                    <a:pt x="4127" y="15789"/>
                  </a:moveTo>
                  <a:lnTo>
                    <a:pt x="4127" y="15788"/>
                  </a:lnTo>
                  <a:cubicBezTo>
                    <a:pt x="4024" y="15324"/>
                    <a:pt x="3948" y="14850"/>
                    <a:pt x="3900" y="14369"/>
                  </a:cubicBezTo>
                </a:path>
              </a:pathLst>
            </a:custGeom>
            <a:solidFill>
              <a:schemeClr val="tx1"/>
            </a:solidFill>
            <a:ln w="25400" algn="ctr">
              <a:solidFill>
                <a:schemeClr val="bg2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solidFill>
                  <a:schemeClr val="lt1"/>
                </a:solidFill>
                <a:latin typeface="+mn-lt"/>
                <a:cs typeface="+mn-cs"/>
              </a:endParaRPr>
            </a:p>
          </p:txBody>
        </p:sp>
      </p:grpSp>
      <p:pic>
        <p:nvPicPr>
          <p:cNvPr id="10" name="Picture 3" descr="C:\Users\ADMIN\Desktop\water-drop-clip-art.jpg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2200" y="381000"/>
            <a:ext cx="161925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3" descr="C:\Users\ADMIN\Desktop\water-drop-clip-art.jpg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1371600"/>
            <a:ext cx="161925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Picture 3" descr="C:\Users\ADMIN\Desktop\water-drop-clip-art.jpg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24275" y="457200"/>
            <a:ext cx="161925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Picture 3" descr="C:\Users\ADMIN\Desktop\water-drop-clip-art.jpg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71800" y="762000"/>
            <a:ext cx="161925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" name="Picture 3" descr="C:\Users\ADMIN\Desktop\water-drop-clip-art.jpg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00" y="1143000"/>
            <a:ext cx="161925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" name="Picture 3" descr="C:\Users\ADMIN\Desktop\water-drop-clip-art.jpg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533400"/>
            <a:ext cx="161925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" name="Picture 3" descr="C:\Users\ADMIN\Desktop\water-drop-clip-art.jpg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0" y="1905000"/>
            <a:ext cx="161925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" name="Picture 3" descr="C:\Users\ADMIN\Desktop\water-drop-clip-art.jpg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7400" y="457200"/>
            <a:ext cx="225425" cy="317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" name="Picture 3" descr="C:\Users\ADMIN\Desktop\water-drop-clip-art.jpg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24800" y="1295400"/>
            <a:ext cx="161925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" name="Picture 3" descr="C:\Users\ADMIN\Desktop\water-drop-clip-art.jpg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77000" y="457200"/>
            <a:ext cx="161925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" name="Picture 3" descr="C:\Users\ADMIN\Desktop\water-drop-clip-art.jpg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2800" y="1295400"/>
            <a:ext cx="225425" cy="317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" name="Picture 3" descr="C:\Users\ADMIN\Desktop\water-drop-clip-art.jpg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05800" y="1371600"/>
            <a:ext cx="225425" cy="317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" name="Picture 3" descr="C:\Users\ADMIN\Desktop\water-drop-clip-art.jpg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0" y="1524000"/>
            <a:ext cx="161925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3" name="Picture 2" descr="C:\Users\ADMIN\Desktop\14112011.jpg"/>
          <p:cNvPicPr>
            <a:picLocks noChangeAspect="1" noChangeArrowheads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363858">
            <a:off x="1025525" y="1123950"/>
            <a:ext cx="530225" cy="679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" name="rain-01.mp3">
            <a:hlinkClick r:id="" action="ppaction://media"/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39200" y="655320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" name="Picture 29" descr="621513ozlobi1j4w"/>
          <p:cNvPicPr>
            <a:picLocks noChangeAspect="1" noChangeArrowheads="1" noCrop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904793">
            <a:off x="3429000" y="1219200"/>
            <a:ext cx="1446213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" name="Picture 30" descr="621513ozlobi1j4w"/>
          <p:cNvPicPr>
            <a:picLocks noChangeAspect="1" noChangeArrowheads="1" noCrop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904793">
            <a:off x="533400" y="228600"/>
            <a:ext cx="1465263" cy="2590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" name="Picture 31" descr="621513ozlobi1j4w"/>
          <p:cNvPicPr>
            <a:picLocks noChangeAspect="1" noChangeArrowheads="1" noCrop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904793">
            <a:off x="5486400" y="762000"/>
            <a:ext cx="1768475" cy="312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8" name="Picture 32" descr="621513ozlobi1j4w"/>
          <p:cNvPicPr>
            <a:picLocks noChangeAspect="1" noChangeArrowheads="1" noCrop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904793">
            <a:off x="2133600" y="1246188"/>
            <a:ext cx="933450" cy="1649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9" name="Picture 33" descr="621513ozlobi1j4w"/>
          <p:cNvPicPr>
            <a:picLocks noChangeAspect="1" noChangeArrowheads="1" noCrop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904793">
            <a:off x="3200400" y="2286000"/>
            <a:ext cx="2112963" cy="3733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" name="Picture 34" descr="621513ozlobi1j4w"/>
          <p:cNvPicPr>
            <a:picLocks noChangeAspect="1" noChangeArrowheads="1" noCrop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904793">
            <a:off x="6553200" y="2286000"/>
            <a:ext cx="1768475" cy="312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" name="Picture 35" descr="621513ozlobi1j4w"/>
          <p:cNvPicPr>
            <a:picLocks noChangeAspect="1" noChangeArrowheads="1" noCrop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904793">
            <a:off x="5029200" y="2590800"/>
            <a:ext cx="2112963" cy="3733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2" name="Picture 36" descr="621513ozlobi1j4w"/>
          <p:cNvPicPr>
            <a:picLocks noChangeAspect="1" noChangeArrowheads="1" noCrop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904793">
            <a:off x="914400" y="2667000"/>
            <a:ext cx="2112963" cy="3733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3" name="Picture 37" descr="621513ozlobi1j4w"/>
          <p:cNvPicPr>
            <a:picLocks noChangeAspect="1" noChangeArrowheads="1" noCrop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904793">
            <a:off x="2286000" y="1371600"/>
            <a:ext cx="1465263" cy="2590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4" name="Picture 38" descr="621513ozlobi1j4w"/>
          <p:cNvPicPr>
            <a:picLocks noChangeAspect="1" noChangeArrowheads="1" noCrop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904793">
            <a:off x="1219200" y="1066800"/>
            <a:ext cx="1465263" cy="2590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5" name="Picture 39" descr="621513ozlobi1j4w"/>
          <p:cNvPicPr>
            <a:picLocks noChangeAspect="1" noChangeArrowheads="1" noCrop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904793">
            <a:off x="6705600" y="3581400"/>
            <a:ext cx="1465263" cy="2590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6" name="Picture 40" descr="621513ozlobi1j4w"/>
          <p:cNvPicPr>
            <a:picLocks noChangeAspect="1" noChangeArrowheads="1" noCrop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904793">
            <a:off x="7315200" y="3657600"/>
            <a:ext cx="1465263" cy="2590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33297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60225" fill="hold"/>
                                        <p:tgtEl>
                                          <p:spTgt spid="2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32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8" dur="1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9" dur="1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0" dur="1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1" dur="1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12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3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4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5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6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7" presetID="32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8" dur="1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9" dur="1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0" dur="1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1" dur="1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22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3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4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5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6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7" presetID="2" presetClass="exit" presetSubtype="4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8" dur="20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20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2" presetClass="exit" presetSubtype="4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2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2" presetClass="exit" presetSubtype="4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6" dur="20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20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2" presetClass="exit" presetSubtype="4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0" dur="20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20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2" presetClass="exit" presetSubtype="4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4" dur="10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10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2" presetClass="exit" presetSubtype="4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8" dur="10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10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2" presetClass="exit" presetSubtype="4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2" dur="30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30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2" presetClass="exit" presetSubtype="4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6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2" presetClass="exit" presetSubtype="4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0" dur="10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10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2" presetClass="exit" presetSubtype="4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4" dur="30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30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2" presetClass="exit" presetSubtype="4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8" dur="30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30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2" presetClass="exit" presetSubtype="4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72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2" presetClass="exit" presetSubtype="4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76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7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2" presetClass="exit" presetSubtype="4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80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1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10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10" presetClass="entr" presetSubtype="0" fill="hold" nodeType="withEffect">
                                  <p:stCondLst>
                                    <p:cond delay="230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10" presetClass="entr" presetSubtype="0" fill="hold" nodeType="withEffect">
                                  <p:stCondLst>
                                    <p:cond delay="140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10" presetClass="entr" presetSubtype="0" fill="hold" nodeType="withEffect">
                                  <p:stCondLst>
                                    <p:cond delay="230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4" presetID="10" presetClass="entr" presetSubtype="0" fill="hold" nodeType="withEffect">
                                  <p:stCondLst>
                                    <p:cond delay="230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6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7" presetID="10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9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0" presetID="10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3" presetID="10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5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6" presetID="10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8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119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4"/>
                </p:tgtEl>
              </p:cMediaNode>
            </p:audio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905000"/>
            <a:ext cx="8229600" cy="1143000"/>
          </a:xfrm>
        </p:spPr>
        <p:txBody>
          <a:bodyPr/>
          <a:lstStyle/>
          <a:p>
            <a:r>
              <a:rPr lang="en-US" b="1" dirty="0" err="1" smtClean="0"/>
              <a:t>Trong</a:t>
            </a:r>
            <a:r>
              <a:rPr lang="en-US" b="1" dirty="0" smtClean="0"/>
              <a:t> </a:t>
            </a:r>
            <a:r>
              <a:rPr lang="en-US" b="1" dirty="0" err="1" smtClean="0"/>
              <a:t>câu</a:t>
            </a:r>
            <a:r>
              <a:rPr lang="en-US" b="1" dirty="0" smtClean="0"/>
              <a:t> </a:t>
            </a:r>
            <a:r>
              <a:rPr lang="en-US" b="1" dirty="0" err="1" smtClean="0"/>
              <a:t>truyện</a:t>
            </a:r>
            <a:r>
              <a:rPr lang="en-US" b="1" dirty="0" smtClean="0"/>
              <a:t> </a:t>
            </a:r>
            <a:r>
              <a:rPr lang="en-US" b="1" dirty="0" err="1" smtClean="0"/>
              <a:t>có</a:t>
            </a:r>
            <a:r>
              <a:rPr lang="en-US" b="1" dirty="0" smtClean="0"/>
              <a:t> </a:t>
            </a:r>
            <a:r>
              <a:rPr lang="en-US" b="1" dirty="0" err="1" smtClean="0"/>
              <a:t>những</a:t>
            </a:r>
            <a:r>
              <a:rPr lang="en-US" b="1" dirty="0" smtClean="0"/>
              <a:t> </a:t>
            </a:r>
            <a:r>
              <a:rPr lang="en-US" b="1" dirty="0" err="1" smtClean="0"/>
              <a:t>ai</a:t>
            </a:r>
            <a:r>
              <a:rPr lang="en-US" b="1" dirty="0" smtClean="0"/>
              <a:t>?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42425650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2" descr="G:\c9b5c0305fc211df850f000b2f3ed30f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1113"/>
            <a:ext cx="9144000" cy="6846887"/>
          </a:xfrm>
          <a:prstGeom prst="rect">
            <a:avLst/>
          </a:prstGeom>
          <a:noFill/>
          <a:ln w="9525">
            <a:solidFill>
              <a:srgbClr val="FFC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3" descr="G:\Sun_on_fire.gif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76200"/>
            <a:ext cx="1828800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6" name="Group 33"/>
          <p:cNvGrpSpPr>
            <a:grpSpLocks/>
          </p:cNvGrpSpPr>
          <p:nvPr/>
        </p:nvGrpSpPr>
        <p:grpSpPr bwMode="auto">
          <a:xfrm>
            <a:off x="228600" y="533400"/>
            <a:ext cx="2590800" cy="2057400"/>
            <a:chOff x="228600" y="533400"/>
            <a:chExt cx="2590800" cy="2057400"/>
          </a:xfrm>
        </p:grpSpPr>
        <p:cxnSp>
          <p:nvCxnSpPr>
            <p:cNvPr id="7" name="Straight Connector 6"/>
            <p:cNvCxnSpPr/>
            <p:nvPr/>
          </p:nvCxnSpPr>
          <p:spPr>
            <a:xfrm rot="5400000">
              <a:off x="-76200" y="1981200"/>
              <a:ext cx="762000" cy="152400"/>
            </a:xfrm>
            <a:prstGeom prst="line">
              <a:avLst/>
            </a:prstGeom>
            <a:ln>
              <a:solidFill>
                <a:srgbClr val="FFC000"/>
              </a:solidFill>
            </a:ln>
            <a:effectLst>
              <a:glow rad="101600">
                <a:schemeClr val="accent2">
                  <a:satMod val="175000"/>
                  <a:alpha val="40000"/>
                </a:schemeClr>
              </a:glow>
              <a:outerShdw blurRad="40000" dist="23000" dir="5400000" rotWithShape="0">
                <a:srgbClr val="000000">
                  <a:alpha val="35000"/>
                </a:srgbClr>
              </a:outerShdw>
            </a:effectLst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8" name="Straight Connector 7"/>
            <p:cNvCxnSpPr/>
            <p:nvPr/>
          </p:nvCxnSpPr>
          <p:spPr>
            <a:xfrm rot="16200000" flipH="1">
              <a:off x="647700" y="2095500"/>
              <a:ext cx="838200" cy="152400"/>
            </a:xfrm>
            <a:prstGeom prst="line">
              <a:avLst/>
            </a:prstGeom>
            <a:ln>
              <a:solidFill>
                <a:srgbClr val="FFC000"/>
              </a:solidFill>
            </a:ln>
            <a:effectLst>
              <a:glow rad="101600">
                <a:schemeClr val="accent2">
                  <a:satMod val="175000"/>
                  <a:alpha val="40000"/>
                </a:schemeClr>
              </a:glow>
              <a:outerShdw blurRad="40000" dist="23000" dir="5400000" rotWithShape="0">
                <a:srgbClr val="000000">
                  <a:alpha val="35000"/>
                </a:srgbClr>
              </a:outerShdw>
            </a:effectLst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H="1">
              <a:off x="1409700" y="1790700"/>
              <a:ext cx="838200" cy="609600"/>
            </a:xfrm>
            <a:prstGeom prst="line">
              <a:avLst/>
            </a:prstGeom>
            <a:ln>
              <a:solidFill>
                <a:srgbClr val="FFC000"/>
              </a:solidFill>
            </a:ln>
            <a:effectLst>
              <a:glow rad="101600">
                <a:schemeClr val="accent2">
                  <a:satMod val="175000"/>
                  <a:alpha val="40000"/>
                </a:schemeClr>
              </a:glow>
              <a:outerShdw blurRad="40000" dist="23000" dir="5400000" rotWithShape="0">
                <a:srgbClr val="000000">
                  <a:alpha val="35000"/>
                </a:srgbClr>
              </a:outerShdw>
            </a:effectLst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>
              <a:off x="1905000" y="1219200"/>
              <a:ext cx="762000" cy="304800"/>
            </a:xfrm>
            <a:prstGeom prst="line">
              <a:avLst/>
            </a:prstGeom>
            <a:ln>
              <a:solidFill>
                <a:srgbClr val="FFC000"/>
              </a:solidFill>
            </a:ln>
            <a:effectLst>
              <a:glow rad="101600">
                <a:schemeClr val="accent2">
                  <a:satMod val="175000"/>
                  <a:alpha val="40000"/>
                </a:schemeClr>
              </a:glow>
              <a:outerShdw blurRad="40000" dist="23000" dir="5400000" rotWithShape="0">
                <a:srgbClr val="000000">
                  <a:alpha val="35000"/>
                </a:srgbClr>
              </a:outerShdw>
            </a:effectLst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>
              <a:off x="1905000" y="533400"/>
              <a:ext cx="914400" cy="76200"/>
            </a:xfrm>
            <a:prstGeom prst="line">
              <a:avLst/>
            </a:prstGeom>
            <a:ln>
              <a:solidFill>
                <a:srgbClr val="FFC000"/>
              </a:solidFill>
            </a:ln>
            <a:effectLst>
              <a:glow rad="101600">
                <a:schemeClr val="accent2">
                  <a:satMod val="175000"/>
                  <a:alpha val="40000"/>
                </a:schemeClr>
              </a:glow>
              <a:outerShdw blurRad="40000" dist="23000" dir="5400000" rotWithShape="0">
                <a:srgbClr val="000000">
                  <a:alpha val="35000"/>
                </a:srgbClr>
              </a:outerShdw>
            </a:effectLst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pic>
        <p:nvPicPr>
          <p:cNvPr id="12" name="Tieng song bien - dang cap nhat [NCT 26634140508796093750].mp3">
            <a:hlinkClick r:id="" action="ppaction://media"/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10600" y="655320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Picture 14" descr="621513ozlobi1j4w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3657600"/>
            <a:ext cx="3843338" cy="2982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" name="Picture 15" descr="621513ozlobi1j4w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3875088"/>
            <a:ext cx="3843338" cy="2982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933617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00"/>
                            </p:stCondLst>
                            <p:childTnLst>
                              <p:par>
                                <p:cTn id="8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9" dur="79381" fill="hold"/>
                                        <p:tgtEl>
                                          <p:spTgt spid="1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10" presetID="10" presetClass="entr" presetSubtype="0" fill="hold" nodeType="withEffect">
                                  <p:stCondLst>
                                    <p:cond delay="23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23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16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2"/>
                </p:tgtEl>
              </p:cMediaNode>
            </p:audio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752600"/>
            <a:ext cx="8229600" cy="1143000"/>
          </a:xfrm>
        </p:spPr>
        <p:txBody>
          <a:bodyPr/>
          <a:lstStyle/>
          <a:p>
            <a:r>
              <a:rPr lang="en-US" b="1" dirty="0" err="1" smtClean="0"/>
              <a:t>Tí</a:t>
            </a:r>
            <a:r>
              <a:rPr lang="en-US" b="1" dirty="0" smtClean="0"/>
              <a:t> </a:t>
            </a:r>
            <a:r>
              <a:rPr lang="en-US" b="1" dirty="0" err="1" smtClean="0"/>
              <a:t>xíu</a:t>
            </a:r>
            <a:r>
              <a:rPr lang="en-US" b="1" dirty="0" smtClean="0"/>
              <a:t> </a:t>
            </a:r>
            <a:r>
              <a:rPr lang="en-US" b="1" dirty="0" err="1" smtClean="0"/>
              <a:t>trong</a:t>
            </a:r>
            <a:r>
              <a:rPr lang="en-US" b="1" dirty="0" smtClean="0"/>
              <a:t> </a:t>
            </a:r>
            <a:r>
              <a:rPr lang="en-US" b="1" dirty="0" err="1" smtClean="0"/>
              <a:t>câu</a:t>
            </a:r>
            <a:r>
              <a:rPr lang="en-US" b="1" dirty="0" smtClean="0"/>
              <a:t> </a:t>
            </a:r>
            <a:r>
              <a:rPr lang="en-US" b="1" dirty="0" err="1" smtClean="0"/>
              <a:t>chuyện</a:t>
            </a:r>
            <a:r>
              <a:rPr lang="en-US" b="1" dirty="0" smtClean="0"/>
              <a:t> </a:t>
            </a:r>
            <a:r>
              <a:rPr lang="en-US" b="1" dirty="0" err="1" smtClean="0"/>
              <a:t>là</a:t>
            </a:r>
            <a:r>
              <a:rPr lang="en-US" b="1" dirty="0" smtClean="0"/>
              <a:t> </a:t>
            </a:r>
            <a:r>
              <a:rPr lang="en-US" b="1" dirty="0" err="1" smtClean="0"/>
              <a:t>ai</a:t>
            </a:r>
            <a:r>
              <a:rPr lang="en-US" b="1" dirty="0" smtClean="0"/>
              <a:t>?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7116905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2" descr="G:\c9b5c0305fc211df850f000b2f3ed30f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1113"/>
            <a:ext cx="9144000" cy="6846887"/>
          </a:xfrm>
          <a:prstGeom prst="rect">
            <a:avLst/>
          </a:prstGeom>
          <a:noFill/>
          <a:ln w="9525">
            <a:solidFill>
              <a:srgbClr val="FFC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35" descr="671260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53000" y="5429250"/>
            <a:ext cx="1676400" cy="1428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" name="Picture 36" descr="Picture1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5000" y="3352800"/>
            <a:ext cx="769938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" name="Picture 37" descr="co3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7000" y="5638800"/>
            <a:ext cx="4572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" name="Picture 38" descr="co3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5029200"/>
            <a:ext cx="4572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" name="Picture 39" descr="co3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6324600"/>
            <a:ext cx="4572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" name="Picture 40" descr="co3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4400" y="6096000"/>
            <a:ext cx="4572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" name="Picture 41" descr="co3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67600" y="5943600"/>
            <a:ext cx="4572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1" name="Group 42"/>
          <p:cNvGrpSpPr>
            <a:grpSpLocks/>
          </p:cNvGrpSpPr>
          <p:nvPr/>
        </p:nvGrpSpPr>
        <p:grpSpPr bwMode="auto">
          <a:xfrm rot="-204545">
            <a:off x="7223125" y="2514600"/>
            <a:ext cx="1920875" cy="3648075"/>
            <a:chOff x="2920" y="85"/>
            <a:chExt cx="3176" cy="4235"/>
          </a:xfrm>
        </p:grpSpPr>
        <p:pic>
          <p:nvPicPr>
            <p:cNvPr id="22" name="Picture 43" descr="tan cay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7714034">
              <a:off x="3792" y="-47"/>
              <a:ext cx="1595" cy="18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3" name="Picture 44" descr="cay3">
              <a:hlinkClick r:id="rId7" action="ppaction://hlinksldjump"/>
            </p:cNvPr>
            <p:cNvPicPr>
              <a:picLocks noChangeAspect="1" noChangeArrowheads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20" y="960"/>
              <a:ext cx="3176" cy="33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pic>
        <p:nvPicPr>
          <p:cNvPr id="24" name="Picture 45" descr="co3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53200" y="4648200"/>
            <a:ext cx="4572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" name="Picture 46" descr="co3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05600" y="5638800"/>
            <a:ext cx="4572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" name="Picture 47" descr="co3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71800" y="6324600"/>
            <a:ext cx="4572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" name="Picture 48" descr="co3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4648200"/>
            <a:ext cx="4572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8" name="Picture 49" descr="co3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57600" y="6324600"/>
            <a:ext cx="4572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9" name="Picture 50" descr="co3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0" y="5334000"/>
            <a:ext cx="4572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" name="Picture 51" descr="co3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00" y="6172200"/>
            <a:ext cx="4572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" name="Picture 52" descr="co3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0" y="4648200"/>
            <a:ext cx="4572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2" name="Picture 53" descr="co3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05400" y="4572000"/>
            <a:ext cx="4572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3" name="Picture 54" descr="co3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3810000"/>
            <a:ext cx="4572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4" name="Picture 55" descr="co3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0" y="5867400"/>
            <a:ext cx="4572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5" name="Picture 56" descr="FLOWR008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2971800"/>
            <a:ext cx="838200" cy="167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6" name="Picture 57" descr="FLOWR008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2286000"/>
            <a:ext cx="647700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7" name="Picture 58" descr="FLOWR008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4400" y="2057400"/>
            <a:ext cx="647700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8" name="Picture 61" descr="nha1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4648200"/>
            <a:ext cx="2286000" cy="2209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9" name="Picture 62" descr="nha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587" t="44965" r="-12039" b="32553"/>
          <a:stretch>
            <a:fillRect/>
          </a:stretch>
        </p:blipFill>
        <p:spPr bwMode="auto">
          <a:xfrm>
            <a:off x="4191000" y="3429000"/>
            <a:ext cx="1295400" cy="86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" name="Picture 63" descr="nha2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8400" y="2971800"/>
            <a:ext cx="1819275" cy="1358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41" name="Group 75"/>
          <p:cNvGrpSpPr>
            <a:grpSpLocks/>
          </p:cNvGrpSpPr>
          <p:nvPr/>
        </p:nvGrpSpPr>
        <p:grpSpPr bwMode="auto">
          <a:xfrm>
            <a:off x="7162800" y="685800"/>
            <a:ext cx="3505200" cy="1635125"/>
            <a:chOff x="0" y="480"/>
            <a:chExt cx="2208" cy="1030"/>
          </a:xfrm>
        </p:grpSpPr>
        <p:sp>
          <p:nvSpPr>
            <p:cNvPr id="42" name="Cloud 4"/>
            <p:cNvSpPr/>
            <p:nvPr/>
          </p:nvSpPr>
          <p:spPr>
            <a:xfrm>
              <a:off x="864" y="480"/>
              <a:ext cx="1344" cy="528"/>
            </a:xfrm>
            <a:prstGeom prst="cloud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43" name="Cloud 5"/>
            <p:cNvSpPr/>
            <p:nvPr/>
          </p:nvSpPr>
          <p:spPr>
            <a:xfrm>
              <a:off x="0" y="864"/>
              <a:ext cx="1316" cy="646"/>
            </a:xfrm>
            <a:prstGeom prst="cloud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pic>
          <p:nvPicPr>
            <p:cNvPr id="44" name="Picture 2" descr="C:\Users\ADMIN\Desktop\14112011.jpg"/>
            <p:cNvPicPr>
              <a:picLocks noChangeAspect="1" noChangeArrowheads="1"/>
            </p:cNvPicPr>
            <p:nvPr/>
          </p:nvPicPr>
          <p:blipFill>
            <a:blip r:embed="rId14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363858">
              <a:off x="1414" y="497"/>
              <a:ext cx="338" cy="4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5" name="Picture 3" descr="C:\Users\ADMIN\Desktop\water-drop-clip-art.jpg"/>
            <p:cNvPicPr>
              <a:picLocks noChangeAspect="1" noChangeArrowheads="1"/>
            </p:cNvPicPr>
            <p:nvPr/>
          </p:nvPicPr>
          <p:blipFill>
            <a:blip r:embed="rId15">
              <a:clrChange>
                <a:clrFrom>
                  <a:srgbClr val="FEFEFE"/>
                </a:clrFrom>
                <a:clrTo>
                  <a:srgbClr val="FEFEFE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1872" y="624"/>
              <a:ext cx="102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6" name="Picture 3" descr="C:\Users\ADMIN\Desktop\water-drop-clip-art.jpg"/>
            <p:cNvPicPr>
              <a:picLocks noChangeAspect="1" noChangeArrowheads="1"/>
            </p:cNvPicPr>
            <p:nvPr/>
          </p:nvPicPr>
          <p:blipFill>
            <a:blip r:embed="rId16">
              <a:clrChange>
                <a:clrFrom>
                  <a:srgbClr val="FEFEFE"/>
                </a:clrFrom>
                <a:clrTo>
                  <a:srgbClr val="FEFEFE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912" y="1008"/>
              <a:ext cx="136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7" name="Picture 3" descr="C:\Users\ADMIN\Desktop\water-drop-clip-art.jpg"/>
            <p:cNvPicPr>
              <a:picLocks noChangeAspect="1" noChangeArrowheads="1"/>
            </p:cNvPicPr>
            <p:nvPr/>
          </p:nvPicPr>
          <p:blipFill>
            <a:blip r:embed="rId17">
              <a:clrChange>
                <a:clrFrom>
                  <a:srgbClr val="FEFEFE"/>
                </a:clrFrom>
                <a:clrTo>
                  <a:srgbClr val="FEFEFE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1152" y="576"/>
              <a:ext cx="142" cy="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8" name="Picture 3" descr="C:\Users\ADMIN\Desktop\water-drop-clip-art.jpg"/>
            <p:cNvPicPr>
              <a:picLocks noChangeAspect="1" noChangeArrowheads="1"/>
            </p:cNvPicPr>
            <p:nvPr/>
          </p:nvPicPr>
          <p:blipFill>
            <a:blip r:embed="rId15">
              <a:clrChange>
                <a:clrFrom>
                  <a:srgbClr val="FEFEFE"/>
                </a:clrFrom>
                <a:clrTo>
                  <a:srgbClr val="FEFEFE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714" y="1200"/>
              <a:ext cx="102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9" name="Picture 3" descr="C:\Users\ADMIN\Desktop\water-drop-clip-art.jpg"/>
            <p:cNvPicPr>
              <a:picLocks noChangeAspect="1" noChangeArrowheads="1"/>
            </p:cNvPicPr>
            <p:nvPr/>
          </p:nvPicPr>
          <p:blipFill>
            <a:blip r:embed="rId15">
              <a:clrChange>
                <a:clrFrom>
                  <a:srgbClr val="FEFEFE"/>
                </a:clrFrom>
                <a:clrTo>
                  <a:srgbClr val="FEFEFE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192" y="1056"/>
              <a:ext cx="102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50" name="Picture 3" descr="C:\Users\ADMIN\Desktop\water-drop-clip-art.jpg"/>
            <p:cNvPicPr>
              <a:picLocks noChangeAspect="1" noChangeArrowheads="1"/>
            </p:cNvPicPr>
            <p:nvPr/>
          </p:nvPicPr>
          <p:blipFill>
            <a:blip r:embed="rId17">
              <a:clrChange>
                <a:clrFrom>
                  <a:srgbClr val="FEFEFE"/>
                </a:clrFrom>
                <a:clrTo>
                  <a:srgbClr val="FEFEFE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432" y="1056"/>
              <a:ext cx="142" cy="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51" name="Group 95"/>
          <p:cNvGrpSpPr>
            <a:grpSpLocks/>
          </p:cNvGrpSpPr>
          <p:nvPr/>
        </p:nvGrpSpPr>
        <p:grpSpPr bwMode="auto">
          <a:xfrm>
            <a:off x="9829800" y="304800"/>
            <a:ext cx="3505200" cy="1635125"/>
            <a:chOff x="0" y="480"/>
            <a:chExt cx="2208" cy="1030"/>
          </a:xfrm>
        </p:grpSpPr>
        <p:sp>
          <p:nvSpPr>
            <p:cNvPr id="52" name="Cloud 51"/>
            <p:cNvSpPr/>
            <p:nvPr/>
          </p:nvSpPr>
          <p:spPr>
            <a:xfrm>
              <a:off x="864" y="480"/>
              <a:ext cx="1344" cy="528"/>
            </a:xfrm>
            <a:prstGeom prst="cloud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53" name="Cloud 52"/>
            <p:cNvSpPr/>
            <p:nvPr/>
          </p:nvSpPr>
          <p:spPr>
            <a:xfrm>
              <a:off x="0" y="864"/>
              <a:ext cx="1316" cy="646"/>
            </a:xfrm>
            <a:prstGeom prst="cloud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pic>
          <p:nvPicPr>
            <p:cNvPr id="54" name="Picture 2" descr="C:\Users\ADMIN\Desktop\14112011.jpg"/>
            <p:cNvPicPr>
              <a:picLocks noChangeAspect="1" noChangeArrowheads="1"/>
            </p:cNvPicPr>
            <p:nvPr/>
          </p:nvPicPr>
          <p:blipFill>
            <a:blip r:embed="rId14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363858">
              <a:off x="1414" y="497"/>
              <a:ext cx="338" cy="4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55" name="Picture 3" descr="C:\Users\ADMIN\Desktop\water-drop-clip-art.jpg"/>
            <p:cNvPicPr>
              <a:picLocks noChangeAspect="1" noChangeArrowheads="1"/>
            </p:cNvPicPr>
            <p:nvPr/>
          </p:nvPicPr>
          <p:blipFill>
            <a:blip r:embed="rId15">
              <a:clrChange>
                <a:clrFrom>
                  <a:srgbClr val="FEFEFE"/>
                </a:clrFrom>
                <a:clrTo>
                  <a:srgbClr val="FEFEFE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1872" y="624"/>
              <a:ext cx="102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56" name="Picture 3" descr="C:\Users\ADMIN\Desktop\water-drop-clip-art.jpg"/>
            <p:cNvPicPr>
              <a:picLocks noChangeAspect="1" noChangeArrowheads="1"/>
            </p:cNvPicPr>
            <p:nvPr/>
          </p:nvPicPr>
          <p:blipFill>
            <a:blip r:embed="rId16">
              <a:clrChange>
                <a:clrFrom>
                  <a:srgbClr val="FEFEFE"/>
                </a:clrFrom>
                <a:clrTo>
                  <a:srgbClr val="FEFEFE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912" y="1008"/>
              <a:ext cx="136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57" name="Picture 3" descr="C:\Users\ADMIN\Desktop\water-drop-clip-art.jpg"/>
            <p:cNvPicPr>
              <a:picLocks noChangeAspect="1" noChangeArrowheads="1"/>
            </p:cNvPicPr>
            <p:nvPr/>
          </p:nvPicPr>
          <p:blipFill>
            <a:blip r:embed="rId17">
              <a:clrChange>
                <a:clrFrom>
                  <a:srgbClr val="FEFEFE"/>
                </a:clrFrom>
                <a:clrTo>
                  <a:srgbClr val="FEFEFE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1152" y="576"/>
              <a:ext cx="142" cy="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58" name="Picture 3" descr="C:\Users\ADMIN\Desktop\water-drop-clip-art.jpg"/>
            <p:cNvPicPr>
              <a:picLocks noChangeAspect="1" noChangeArrowheads="1"/>
            </p:cNvPicPr>
            <p:nvPr/>
          </p:nvPicPr>
          <p:blipFill>
            <a:blip r:embed="rId15">
              <a:clrChange>
                <a:clrFrom>
                  <a:srgbClr val="FEFEFE"/>
                </a:clrFrom>
                <a:clrTo>
                  <a:srgbClr val="FEFEFE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714" y="1200"/>
              <a:ext cx="102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59" name="Picture 3" descr="C:\Users\ADMIN\Desktop\water-drop-clip-art.jpg"/>
            <p:cNvPicPr>
              <a:picLocks noChangeAspect="1" noChangeArrowheads="1"/>
            </p:cNvPicPr>
            <p:nvPr/>
          </p:nvPicPr>
          <p:blipFill>
            <a:blip r:embed="rId15">
              <a:clrChange>
                <a:clrFrom>
                  <a:srgbClr val="FEFEFE"/>
                </a:clrFrom>
                <a:clrTo>
                  <a:srgbClr val="FEFEFE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192" y="1056"/>
              <a:ext cx="102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60" name="Picture 3" descr="C:\Users\ADMIN\Desktop\water-drop-clip-art.jpg"/>
            <p:cNvPicPr>
              <a:picLocks noChangeAspect="1" noChangeArrowheads="1"/>
            </p:cNvPicPr>
            <p:nvPr/>
          </p:nvPicPr>
          <p:blipFill>
            <a:blip r:embed="rId17">
              <a:clrChange>
                <a:clrFrom>
                  <a:srgbClr val="FEFEFE"/>
                </a:clrFrom>
                <a:clrTo>
                  <a:srgbClr val="FEFEFE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432" y="1056"/>
              <a:ext cx="142" cy="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19987258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59" presetClass="path" presetSubtype="0" repeatCount="indefinite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11022E-16 -1.27168E-6 C -1.11022E-16 -0.0467 -0.11372 -0.08254 -0.25208 -0.08254 C -0.39479 -0.08254 -0.50833 -0.0467 -0.50833 -1.27168E-6 C -0.50833 0.04671 -0.62205 0.08254 -0.76476 0.08254 C -0.9033 0.08254 -1.01667 0.04671 -1.01667 -1.27168E-6 " pathEditMode="relative" rAng="0" ptsTypes="fffff">
                                      <p:cBhvr>
                                        <p:cTn id="11" dur="5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0833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7526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vi-VN" dirty="0"/>
              <a:t>Họ hàng anh em nhà Tí Xíu sống ở những đâu?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091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AutoShape 2" descr="Cảnh sông suối trong núi rừng vector 2001 ~ MrPixelVn - Chia sẻ Đồ họa  vector pixel miễn phí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027" name="Picture 3" descr="C:\Users\Admin\Desktop\image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879723" y="0"/>
            <a:ext cx="10176552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5" name="Picture 9" descr="co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53200" y="4648200"/>
            <a:ext cx="4572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6" name="Picture 10" descr="co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85768" y="5500914"/>
            <a:ext cx="4572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3" name="Picture 21" descr="co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24600" y="4564743"/>
            <a:ext cx="4572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4" name="Picture 22" descr="co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86800" y="5234214"/>
            <a:ext cx="4572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5" name="Picture 23" descr="co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5791200"/>
            <a:ext cx="4572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" name="Picture 30" descr="co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7800" y="5638800"/>
            <a:ext cx="4572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3" name="Picture 31" descr="co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5200" y="4953000"/>
            <a:ext cx="4572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6" name="Picture 54" descr="621513ozlobi1j4w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89461" y="2284126"/>
            <a:ext cx="3270761" cy="2537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7" name="Picture 55" descr="621513ozlobi1j4w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4033413"/>
            <a:ext cx="3219450" cy="24991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28" name="Group 76"/>
          <p:cNvGrpSpPr>
            <a:grpSpLocks/>
          </p:cNvGrpSpPr>
          <p:nvPr/>
        </p:nvGrpSpPr>
        <p:grpSpPr bwMode="auto">
          <a:xfrm>
            <a:off x="7162800" y="685800"/>
            <a:ext cx="3505200" cy="1635125"/>
            <a:chOff x="0" y="480"/>
            <a:chExt cx="2208" cy="1030"/>
          </a:xfrm>
        </p:grpSpPr>
        <p:sp>
          <p:nvSpPr>
            <p:cNvPr id="129" name="Cloud 4"/>
            <p:cNvSpPr/>
            <p:nvPr/>
          </p:nvSpPr>
          <p:spPr>
            <a:xfrm>
              <a:off x="864" y="480"/>
              <a:ext cx="1344" cy="528"/>
            </a:xfrm>
            <a:prstGeom prst="cloud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30" name="Cloud 5"/>
            <p:cNvSpPr/>
            <p:nvPr/>
          </p:nvSpPr>
          <p:spPr>
            <a:xfrm>
              <a:off x="0" y="864"/>
              <a:ext cx="1316" cy="646"/>
            </a:xfrm>
            <a:prstGeom prst="cloud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pic>
          <p:nvPicPr>
            <p:cNvPr id="131" name="Picture 2" descr="C:\Users\ADMIN\Desktop\14112011.jpg"/>
            <p:cNvPicPr>
              <a:picLocks noChangeAspect="1" noChangeArrowheads="1"/>
            </p:cNvPicPr>
            <p:nvPr/>
          </p:nvPicPr>
          <p:blipFill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363858">
              <a:off x="1414" y="497"/>
              <a:ext cx="338" cy="4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32" name="Picture 3" descr="C:\Users\ADMIN\Desktop\water-drop-clip-art.jpg"/>
            <p:cNvPicPr>
              <a:picLocks noChangeAspect="1" noChangeArrowheads="1"/>
            </p:cNvPicPr>
            <p:nvPr/>
          </p:nvPicPr>
          <p:blipFill>
            <a:blip r:embed="rId6">
              <a:clrChange>
                <a:clrFrom>
                  <a:srgbClr val="FEFEFE"/>
                </a:clrFrom>
                <a:clrTo>
                  <a:srgbClr val="FEFEFE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1872" y="624"/>
              <a:ext cx="102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33" name="Picture 3" descr="C:\Users\ADMIN\Desktop\water-drop-clip-art.jpg"/>
            <p:cNvPicPr>
              <a:picLocks noChangeAspect="1" noChangeArrowheads="1"/>
            </p:cNvPicPr>
            <p:nvPr/>
          </p:nvPicPr>
          <p:blipFill>
            <a:blip r:embed="rId7">
              <a:clrChange>
                <a:clrFrom>
                  <a:srgbClr val="FEFEFE"/>
                </a:clrFrom>
                <a:clrTo>
                  <a:srgbClr val="FEFEFE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912" y="1008"/>
              <a:ext cx="136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34" name="Picture 3" descr="C:\Users\ADMIN\Desktop\water-drop-clip-art.jpg"/>
            <p:cNvPicPr>
              <a:picLocks noChangeAspect="1" noChangeArrowheads="1"/>
            </p:cNvPicPr>
            <p:nvPr/>
          </p:nvPicPr>
          <p:blipFill>
            <a:blip r:embed="rId8">
              <a:clrChange>
                <a:clrFrom>
                  <a:srgbClr val="FEFEFE"/>
                </a:clrFrom>
                <a:clrTo>
                  <a:srgbClr val="FEFEFE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1152" y="576"/>
              <a:ext cx="142" cy="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35" name="Picture 3" descr="C:\Users\ADMIN\Desktop\water-drop-clip-art.jpg"/>
            <p:cNvPicPr>
              <a:picLocks noChangeAspect="1" noChangeArrowheads="1"/>
            </p:cNvPicPr>
            <p:nvPr/>
          </p:nvPicPr>
          <p:blipFill>
            <a:blip r:embed="rId6">
              <a:clrChange>
                <a:clrFrom>
                  <a:srgbClr val="FEFEFE"/>
                </a:clrFrom>
                <a:clrTo>
                  <a:srgbClr val="FEFEFE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714" y="1200"/>
              <a:ext cx="102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36" name="Picture 3" descr="C:\Users\ADMIN\Desktop\water-drop-clip-art.jpg"/>
            <p:cNvPicPr>
              <a:picLocks noChangeAspect="1" noChangeArrowheads="1"/>
            </p:cNvPicPr>
            <p:nvPr/>
          </p:nvPicPr>
          <p:blipFill>
            <a:blip r:embed="rId6">
              <a:clrChange>
                <a:clrFrom>
                  <a:srgbClr val="FEFEFE"/>
                </a:clrFrom>
                <a:clrTo>
                  <a:srgbClr val="FEFEFE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192" y="1056"/>
              <a:ext cx="102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37" name="Picture 3" descr="C:\Users\ADMIN\Desktop\water-drop-clip-art.jpg"/>
            <p:cNvPicPr>
              <a:picLocks noChangeAspect="1" noChangeArrowheads="1"/>
            </p:cNvPicPr>
            <p:nvPr/>
          </p:nvPicPr>
          <p:blipFill>
            <a:blip r:embed="rId8">
              <a:clrChange>
                <a:clrFrom>
                  <a:srgbClr val="FEFEFE"/>
                </a:clrFrom>
                <a:clrTo>
                  <a:srgbClr val="FEFEFE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432" y="1056"/>
              <a:ext cx="142" cy="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138" name="Group 86"/>
          <p:cNvGrpSpPr>
            <a:grpSpLocks/>
          </p:cNvGrpSpPr>
          <p:nvPr/>
        </p:nvGrpSpPr>
        <p:grpSpPr bwMode="auto">
          <a:xfrm>
            <a:off x="9829800" y="304800"/>
            <a:ext cx="3505200" cy="1635125"/>
            <a:chOff x="0" y="480"/>
            <a:chExt cx="2208" cy="1030"/>
          </a:xfrm>
        </p:grpSpPr>
        <p:sp>
          <p:nvSpPr>
            <p:cNvPr id="139" name="Cloud 138"/>
            <p:cNvSpPr/>
            <p:nvPr/>
          </p:nvSpPr>
          <p:spPr>
            <a:xfrm>
              <a:off x="864" y="480"/>
              <a:ext cx="1344" cy="528"/>
            </a:xfrm>
            <a:prstGeom prst="cloud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40" name="Cloud 139"/>
            <p:cNvSpPr/>
            <p:nvPr/>
          </p:nvSpPr>
          <p:spPr>
            <a:xfrm>
              <a:off x="0" y="864"/>
              <a:ext cx="1316" cy="646"/>
            </a:xfrm>
            <a:prstGeom prst="cloud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pic>
          <p:nvPicPr>
            <p:cNvPr id="141" name="Picture 2" descr="C:\Users\ADMIN\Desktop\14112011.jpg"/>
            <p:cNvPicPr>
              <a:picLocks noChangeAspect="1" noChangeArrowheads="1"/>
            </p:cNvPicPr>
            <p:nvPr/>
          </p:nvPicPr>
          <p:blipFill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363858">
              <a:off x="1414" y="497"/>
              <a:ext cx="338" cy="4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42" name="Picture 3" descr="C:\Users\ADMIN\Desktop\water-drop-clip-art.jpg"/>
            <p:cNvPicPr>
              <a:picLocks noChangeAspect="1" noChangeArrowheads="1"/>
            </p:cNvPicPr>
            <p:nvPr/>
          </p:nvPicPr>
          <p:blipFill>
            <a:blip r:embed="rId6">
              <a:clrChange>
                <a:clrFrom>
                  <a:srgbClr val="FEFEFE"/>
                </a:clrFrom>
                <a:clrTo>
                  <a:srgbClr val="FEFEFE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1872" y="624"/>
              <a:ext cx="102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43" name="Picture 3" descr="C:\Users\ADMIN\Desktop\water-drop-clip-art.jpg"/>
            <p:cNvPicPr>
              <a:picLocks noChangeAspect="1" noChangeArrowheads="1"/>
            </p:cNvPicPr>
            <p:nvPr/>
          </p:nvPicPr>
          <p:blipFill>
            <a:blip r:embed="rId7">
              <a:clrChange>
                <a:clrFrom>
                  <a:srgbClr val="FEFEFE"/>
                </a:clrFrom>
                <a:clrTo>
                  <a:srgbClr val="FEFEFE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912" y="1008"/>
              <a:ext cx="136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44" name="Picture 3" descr="C:\Users\ADMIN\Desktop\water-drop-clip-art.jpg"/>
            <p:cNvPicPr>
              <a:picLocks noChangeAspect="1" noChangeArrowheads="1"/>
            </p:cNvPicPr>
            <p:nvPr/>
          </p:nvPicPr>
          <p:blipFill>
            <a:blip r:embed="rId8">
              <a:clrChange>
                <a:clrFrom>
                  <a:srgbClr val="FEFEFE"/>
                </a:clrFrom>
                <a:clrTo>
                  <a:srgbClr val="FEFEFE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1152" y="576"/>
              <a:ext cx="142" cy="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45" name="Picture 3" descr="C:\Users\ADMIN\Desktop\water-drop-clip-art.jpg"/>
            <p:cNvPicPr>
              <a:picLocks noChangeAspect="1" noChangeArrowheads="1"/>
            </p:cNvPicPr>
            <p:nvPr/>
          </p:nvPicPr>
          <p:blipFill>
            <a:blip r:embed="rId6">
              <a:clrChange>
                <a:clrFrom>
                  <a:srgbClr val="FEFEFE"/>
                </a:clrFrom>
                <a:clrTo>
                  <a:srgbClr val="FEFEFE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714" y="1200"/>
              <a:ext cx="102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46" name="Picture 3" descr="C:\Users\ADMIN\Desktop\water-drop-clip-art.jpg"/>
            <p:cNvPicPr>
              <a:picLocks noChangeAspect="1" noChangeArrowheads="1"/>
            </p:cNvPicPr>
            <p:nvPr/>
          </p:nvPicPr>
          <p:blipFill>
            <a:blip r:embed="rId6">
              <a:clrChange>
                <a:clrFrom>
                  <a:srgbClr val="FEFEFE"/>
                </a:clrFrom>
                <a:clrTo>
                  <a:srgbClr val="FEFEFE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192" y="1056"/>
              <a:ext cx="102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47" name="Picture 3" descr="C:\Users\ADMIN\Desktop\water-drop-clip-art.jpg"/>
            <p:cNvPicPr>
              <a:picLocks noChangeAspect="1" noChangeArrowheads="1"/>
            </p:cNvPicPr>
            <p:nvPr/>
          </p:nvPicPr>
          <p:blipFill>
            <a:blip r:embed="rId8">
              <a:clrChange>
                <a:clrFrom>
                  <a:srgbClr val="FEFEFE"/>
                </a:clrFrom>
                <a:clrTo>
                  <a:srgbClr val="FEFEFE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432" y="1056"/>
              <a:ext cx="142" cy="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pic>
        <p:nvPicPr>
          <p:cNvPr id="148" name="Picture 55" descr="621513ozlobi1j4w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57599" y="2284126"/>
            <a:ext cx="3268345" cy="2537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9" name="Picture 55" descr="621513ozlobi1j4w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81400" y="4648200"/>
            <a:ext cx="2743200" cy="21294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0" name="Picture 55" descr="621513ozlobi1j4w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0800" y="2968683"/>
            <a:ext cx="2743200" cy="21294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1" name="Picture 55" descr="621513ozlobi1j4w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66423" y="4267200"/>
            <a:ext cx="3577577" cy="27771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2" name="Picture 55" descr="621513ozlobi1j4w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143000" y="4840770"/>
            <a:ext cx="2743200" cy="21294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" name="Picture 55" descr="621513ozlobi1j4w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914400" y="597412"/>
            <a:ext cx="3807022" cy="29552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4" name="Picture 55" descr="621513ozlobi1j4w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00600" y="716954"/>
            <a:ext cx="2743200" cy="21294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5" name="Picture 55" descr="621513ozlobi1j4w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9800" y="141967"/>
            <a:ext cx="2743200" cy="21294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101560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9" presetClass="path" presetSubtype="0" repeatCount="indefinite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11022E-16 -1.27168E-6 C -1.11022E-16 -0.0467 -0.11372 -0.08254 -0.25208 -0.08254 C -0.39479 -0.08254 -0.50833 -0.0467 -0.50833 -1.27168E-6 C -0.50833 0.04671 -0.62205 0.08254 -0.76476 0.08254 C -0.9033 0.08254 -1.01667 0.04671 -1.01667 -1.27168E-6 " pathEditMode="relative" rAng="0" ptsTypes="fffff">
                                      <p:cBhvr>
                                        <p:cTn id="6" dur="5000" fill="hold"/>
                                        <p:tgtEl>
                                          <p:spTgt spid="1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0833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5000"/>
                            </p:stCondLst>
                            <p:childTnLst>
                              <p:par>
                                <p:cTn id="8" presetID="59" presetClass="path" presetSubtype="0" repeatCount="indefinite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11022E-16 -1.27168E-6 C -1.11022E-16 -0.0467 -0.11372 -0.08254 -0.25208 -0.08254 C -0.39479 -0.08254 -0.50833 -0.0467 -0.50833 -1.27168E-6 C -0.50833 0.04671 -0.62205 0.08254 -0.76476 0.08254 C -0.9033 0.08254 -1.01667 0.04671 -1.01667 -1.27168E-6 " pathEditMode="relative" rAng="0" ptsTypes="fffff">
                                      <p:cBhvr>
                                        <p:cTn id="9" dur="50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0833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6764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vi-VN" dirty="0"/>
              <a:t>Tí Xíu cùng các bạn đang nô đùa thì Ông mặt trời đã nói gì với Tí Xíu?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39605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80</TotalTime>
  <Words>201</Words>
  <Application>Microsoft Office PowerPoint</Application>
  <PresentationFormat>On-screen Show (4:3)</PresentationFormat>
  <Paragraphs>23</Paragraphs>
  <Slides>29</Slides>
  <Notes>0</Notes>
  <HiddenSlides>0</HiddenSlides>
  <MMClips>3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0" baseType="lpstr">
      <vt:lpstr>Office Theme</vt:lpstr>
      <vt:lpstr>PowerPoint Presentation</vt:lpstr>
      <vt:lpstr>Câu truyện có tên là gì?</vt:lpstr>
      <vt:lpstr>Trong câu truyện có những ai?</vt:lpstr>
      <vt:lpstr>PowerPoint Presentation</vt:lpstr>
      <vt:lpstr>Tí xíu trong câu chuyện là ai?</vt:lpstr>
      <vt:lpstr>PowerPoint Presentation</vt:lpstr>
      <vt:lpstr>Họ hàng anh em nhà Tí Xíu sống ở những đâu?</vt:lpstr>
      <vt:lpstr>PowerPoint Presentation</vt:lpstr>
      <vt:lpstr>Tí Xíu cùng các bạn đang nô đùa thì Ông mặt trời đã nói gì với Tí Xíu?</vt:lpstr>
      <vt:lpstr>PowerPoint Presentation</vt:lpstr>
      <vt:lpstr>Tí xíu đã hỏi ông mặt trời như nào?</vt:lpstr>
      <vt:lpstr>PowerPoint Presentation</vt:lpstr>
      <vt:lpstr>Ông mặt trời trả lời tí xíu như nào?</vt:lpstr>
      <vt:lpstr>PowerPoint Presentation</vt:lpstr>
      <vt:lpstr>Ông Mặt Trời làm thế nào mà biến Tí Xíu thành hơi được?</vt:lpstr>
      <vt:lpstr>PowerPoint Presentation</vt:lpstr>
      <vt:lpstr>Trước khi đi Tí Xíu nói gì với mẹ biển cả?</vt:lpstr>
      <vt:lpstr>PowerPoint Presentation</vt:lpstr>
      <vt:lpstr>Trở thành hơi nước nhập vào các bạn thành gì?</vt:lpstr>
      <vt:lpstr>PowerPoint Presentation</vt:lpstr>
      <vt:lpstr>Nhờ điều gì mà Tí Xíu bay được vào đất liền và bay qua những dòng sông?</vt:lpstr>
      <vt:lpstr>PowerPoint Presentation</vt:lpstr>
      <vt:lpstr>Tí Xíu và các bạn đã reo lên như thế nào khi trời nóng bức mà có gió lạnh thổi tới?</vt:lpstr>
      <vt:lpstr>PowerPoint Presentation</vt:lpstr>
      <vt:lpstr>Thấy lạnh Tí xíu đã làm gì cho khỏi rét?</vt:lpstr>
      <vt:lpstr>PowerPoint Presentation</vt:lpstr>
      <vt:lpstr>Điều gì xảy ra tiếp theo?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saocodon</cp:lastModifiedBy>
  <cp:revision>9</cp:revision>
  <dcterms:created xsi:type="dcterms:W3CDTF">2024-04-01T08:48:19Z</dcterms:created>
  <dcterms:modified xsi:type="dcterms:W3CDTF">2025-04-04T03:10:49Z</dcterms:modified>
</cp:coreProperties>
</file>