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7" r:id="rId4"/>
    <p:sldId id="267" r:id="rId5"/>
    <p:sldId id="258" r:id="rId6"/>
    <p:sldId id="261" r:id="rId7"/>
    <p:sldId id="260" r:id="rId8"/>
    <p:sldId id="279" r:id="rId9"/>
    <p:sldId id="262" r:id="rId10"/>
    <p:sldId id="269" r:id="rId11"/>
    <p:sldId id="271" r:id="rId12"/>
    <p:sldId id="273" r:id="rId13"/>
    <p:sldId id="275" r:id="rId14"/>
    <p:sldId id="263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5A452-C360-4C2D-A797-C7D00908E7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9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924C4-0DE5-4D0C-83E3-77B910C6A2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4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B97C7-41A6-4729-A896-B53000F9EA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3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D5A70-71B2-46E1-B05C-AB903FA7BB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F0BC8-61CB-4CC8-BD11-79B463C4D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02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69C5D-9145-494A-BB5A-4FF60433F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43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AB68C-264A-42E9-A097-78C206D20B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77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67B82-79D8-4575-983B-C95BF25B1E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6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7292-EAF6-4248-A43C-29B2C99524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94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68CDD-7C3E-4548-B843-7B54B69D39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63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840D5-CF4A-417E-927E-F65C9AAB17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08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1FCCA6-DBC1-4E24-BCFE-86F86626BE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1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5BAB55-FD16-4063-85A0-CA8B8F68E05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3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rgbClr val="00FF00">
                <a:gamma/>
                <a:tint val="19216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8534400" cy="33416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781800" cy="1231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798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4267200"/>
            <a:ext cx="9144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EE1B16"/>
                </a:solidFill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Dạy hát: “ Em đi qua ngã tư đường phố”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440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 tuổi: 3 – 4 tuổi</a:t>
            </a:r>
            <a:endParaRPr lang="en-US" sz="4400" dirty="0" smtClean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371600" y="2831729"/>
            <a:ext cx="6400800" cy="15878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43"/>
              </a:avLst>
            </a:prstTxWarp>
          </a:bodyPr>
          <a:lstStyle/>
          <a:p>
            <a:r>
              <a:rPr lang="en-US" sz="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ÁN PHÁT TRIỂN THẨM MĨ</a:t>
            </a:r>
          </a:p>
          <a:p>
            <a:endParaRPr lang="en-US" sz="1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52400"/>
            <a:ext cx="7664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ỦY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BAN NHÂN DÂN QUẬN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BIÊN</a:t>
            </a:r>
          </a:p>
          <a:p>
            <a:pPr algn="ctr"/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mầm non Ngọc Thụy</a:t>
            </a:r>
            <a:endParaRPr lang="en-US" sz="3600"/>
          </a:p>
        </p:txBody>
      </p:sp>
      <p:pic>
        <p:nvPicPr>
          <p:cNvPr id="11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39714" y="1119558"/>
            <a:ext cx="1712171" cy="171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7" grpId="0"/>
      <p:bldP spid="20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78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AutoShape 5" descr="Kết quả hình ảnh cho TRANH BAI HAT ANH PHI CÔ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5" name="AutoShape 7" descr="Kết quả hình ảnh cho TRANH BAI HAT ANH PHI CÔ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5897" name="Picture 9" descr="Kết quả hình ảnh cho TRANH BAI HAT ANH PHI C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2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nhPhiCongOi-BeTrieuVy-24298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22khung-anh-xi-tr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7026" cy="6858000"/>
          </a:xfrm>
        </p:spPr>
      </p:pic>
      <p:sp>
        <p:nvSpPr>
          <p:cNvPr id="5" name="Rectangle 4"/>
          <p:cNvSpPr/>
          <p:nvPr/>
        </p:nvSpPr>
        <p:spPr>
          <a:xfrm>
            <a:off x="381000" y="152400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12" descr="Kết quả hình ảnh cho trò chơi ai nhanh h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2370385"/>
            <a:ext cx="4343400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hinh n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6248400" cy="2700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Giờ học đến đây là hết rồi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102406" name="WordArt 6"/>
          <p:cNvSpPr>
            <a:spLocks noChangeArrowheads="1" noChangeShapeType="1" noTextEdit="1"/>
          </p:cNvSpPr>
          <p:nvPr/>
        </p:nvSpPr>
        <p:spPr bwMode="auto">
          <a:xfrm>
            <a:off x="1352550" y="2819400"/>
            <a:ext cx="6438900" cy="8715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bé chăm ngoan học giỏi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408" name="WordArt 8"/>
          <p:cNvSpPr>
            <a:spLocks noChangeArrowheads="1" noChangeShapeType="1" noTextEdit="1"/>
          </p:cNvSpPr>
          <p:nvPr/>
        </p:nvSpPr>
        <p:spPr bwMode="auto">
          <a:xfrm>
            <a:off x="1752600" y="4800600"/>
            <a:ext cx="5638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1251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981200"/>
            <a:ext cx="4648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solidFill>
                  <a:srgbClr val="002060"/>
                </a:solidFill>
              </a:rPr>
              <a:t>Dạy</a:t>
            </a:r>
            <a:r>
              <a:rPr lang="en-US" sz="7200" b="1" u="sng" dirty="0" smtClean="0">
                <a:solidFill>
                  <a:srgbClr val="002060"/>
                </a:solidFill>
              </a:rPr>
              <a:t> </a:t>
            </a:r>
            <a:r>
              <a:rPr lang="en-US" sz="7200" b="1" u="sng" dirty="0" err="1" smtClean="0">
                <a:solidFill>
                  <a:srgbClr val="002060"/>
                </a:solidFill>
              </a:rPr>
              <a:t>hát</a:t>
            </a:r>
            <a:r>
              <a:rPr lang="en-US" sz="7200" b="1" u="sng" dirty="0" smtClean="0">
                <a:solidFill>
                  <a:srgbClr val="002060"/>
                </a:solidFill>
              </a:rPr>
              <a:t>:</a:t>
            </a:r>
            <a:endParaRPr lang="en-US" sz="6600" b="1" u="sng" dirty="0" smtClean="0">
              <a:solidFill>
                <a:srgbClr val="00206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Em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đi</a:t>
            </a:r>
            <a:r>
              <a:rPr lang="en-US" sz="4800" b="1" dirty="0" smtClean="0">
                <a:solidFill>
                  <a:srgbClr val="002060"/>
                </a:solidFill>
              </a:rPr>
              <a:t> qua </a:t>
            </a:r>
            <a:r>
              <a:rPr lang="en-US" sz="4800" b="1" dirty="0" err="1" smtClean="0">
                <a:solidFill>
                  <a:srgbClr val="002060"/>
                </a:solidFill>
              </a:rPr>
              <a:t>ngã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tư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đường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phố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1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2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0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ong-mat-troi-de-th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5240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FF"/>
                </a:solidFill>
              </a:rPr>
              <a:t>LỚP HÁT</a:t>
            </a:r>
          </a:p>
          <a:p>
            <a:pPr algn="ctr"/>
            <a:r>
              <a:rPr lang="en-US" sz="6000" b="1" dirty="0" smtClean="0">
                <a:solidFill>
                  <a:srgbClr val="FF00FF"/>
                </a:solidFill>
              </a:rPr>
              <a:t>TỔ, NHÓM</a:t>
            </a:r>
          </a:p>
          <a:p>
            <a:pPr algn="ctr"/>
            <a:r>
              <a:rPr lang="en-US" sz="6000" b="1" dirty="0" smtClean="0">
                <a:solidFill>
                  <a:srgbClr val="FF00FF"/>
                </a:solidFill>
              </a:rPr>
              <a:t>CÁ NHÂN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ong-mat-troi-de-thuon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524000"/>
            <a:ext cx="502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FF"/>
                </a:solidFill>
              </a:rPr>
              <a:t>Nghe</a:t>
            </a:r>
            <a:r>
              <a:rPr lang="en-US" sz="6000" b="1" dirty="0" smtClean="0">
                <a:solidFill>
                  <a:srgbClr val="FF00FF"/>
                </a:solidFill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</a:rPr>
              <a:t>hát</a:t>
            </a:r>
            <a:r>
              <a:rPr lang="en-US" sz="6000" b="1" dirty="0" smtClean="0">
                <a:solidFill>
                  <a:srgbClr val="FF00FF"/>
                </a:solidFill>
              </a:rPr>
              <a:t>: </a:t>
            </a:r>
            <a:r>
              <a:rPr lang="en-US" sz="6000" b="1" dirty="0" err="1" smtClean="0">
                <a:solidFill>
                  <a:srgbClr val="FF00FF"/>
                </a:solidFill>
              </a:rPr>
              <a:t>Anh</a:t>
            </a:r>
            <a:r>
              <a:rPr lang="en-US" sz="6000" b="1" dirty="0" smtClean="0">
                <a:solidFill>
                  <a:srgbClr val="FF00FF"/>
                </a:solidFill>
              </a:rPr>
              <a:t> phi </a:t>
            </a:r>
            <a:r>
              <a:rPr lang="en-US" sz="6000" b="1" dirty="0" err="1" smtClean="0">
                <a:solidFill>
                  <a:srgbClr val="FF00FF"/>
                </a:solidFill>
              </a:rPr>
              <a:t>công</a:t>
            </a:r>
            <a:r>
              <a:rPr lang="en-US" sz="6000" b="1" dirty="0" smtClean="0">
                <a:solidFill>
                  <a:srgbClr val="FF00FF"/>
                </a:solidFill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</a:rPr>
              <a:t>ơi</a:t>
            </a:r>
            <a:endParaRPr lang="en-US" sz="6000" b="1" dirty="0" smtClean="0">
              <a:solidFill>
                <a:srgbClr val="FF00FF"/>
              </a:solidFill>
            </a:endParaRPr>
          </a:p>
          <a:p>
            <a:endParaRPr lang="en-US" dirty="0"/>
          </a:p>
        </p:txBody>
      </p:sp>
      <p:pic>
        <p:nvPicPr>
          <p:cNvPr id="3" name="AnhPhiCongOi-BeTrieuVy-24298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2" name="Picture 1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87</Words>
  <Application>Microsoft Office PowerPoint</Application>
  <PresentationFormat>On-screen Show (4:3)</PresentationFormat>
  <Paragraphs>15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saocodon</cp:lastModifiedBy>
  <cp:revision>17</cp:revision>
  <dcterms:created xsi:type="dcterms:W3CDTF">2014-03-18T00:28:28Z</dcterms:created>
  <dcterms:modified xsi:type="dcterms:W3CDTF">2025-03-13T03:37:10Z</dcterms:modified>
</cp:coreProperties>
</file>