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331" r:id="rId5"/>
    <p:sldId id="352" r:id="rId6"/>
    <p:sldId id="350" r:id="rId7"/>
    <p:sldId id="353" r:id="rId8"/>
    <p:sldId id="267" r:id="rId9"/>
    <p:sldId id="277" r:id="rId10"/>
    <p:sldId id="258" r:id="rId11"/>
    <p:sldId id="278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80" r:id="rId21"/>
    <p:sldId id="334" r:id="rId22"/>
    <p:sldId id="315" r:id="rId23"/>
    <p:sldId id="292" r:id="rId24"/>
    <p:sldId id="293" r:id="rId25"/>
    <p:sldId id="336" r:id="rId26"/>
    <p:sldId id="317" r:id="rId27"/>
    <p:sldId id="337" r:id="rId28"/>
    <p:sldId id="338" r:id="rId29"/>
    <p:sldId id="339" r:id="rId30"/>
    <p:sldId id="340" r:id="rId31"/>
    <p:sldId id="342" r:id="rId32"/>
    <p:sldId id="343" r:id="rId33"/>
    <p:sldId id="347" r:id="rId34"/>
    <p:sldId id="344" r:id="rId35"/>
    <p:sldId id="349" r:id="rId36"/>
    <p:sldId id="348" r:id="rId37"/>
    <p:sldId id="354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0000"/>
    <a:srgbClr val="FF6600"/>
    <a:srgbClr val="0099FF"/>
    <a:srgbClr val="FFCCFF"/>
    <a:srgbClr val="FFFF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2" autoAdjust="0"/>
    <p:restoredTop sz="99189" autoAdjust="0"/>
  </p:normalViewPr>
  <p:slideViewPr>
    <p:cSldViewPr>
      <p:cViewPr>
        <p:scale>
          <a:sx n="77" d="100"/>
          <a:sy n="77" d="100"/>
        </p:scale>
        <p:origin x="-6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B319EA1-8F6B-6773-0954-81707209A5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1DAE17-6571-141B-5DA3-2D7F6B0B4D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5A85DE7-A085-4327-AAA8-FAAD5417E6CC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445A05B-DF4A-8E53-FF27-2E13E20FCB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3679A1C8-3BB0-4C2D-7946-AA966C2A3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B0EEE2-2760-B05C-DD69-A498DAD2EE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3C7936-AC99-E7BA-A397-9984D46B8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35ECD1-BFC2-4A28-B364-C7295BBE8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194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36B13-680B-4BD1-A104-D73F87466F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94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xmlns="" id="{EFDD4F06-2359-111B-75EE-C09DE3DE52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xmlns="" id="{79AC6945-8730-B439-4F6D-4551D810ED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xmlns="" id="{60315DC7-6DC6-AEE7-EE9F-BF3B1B4DEB0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EEC34-F1E5-4476-B901-BD4BEE4BDE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A0DC04E-819B-F677-E7AA-47656181D6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7975D5E-7757-595D-BBD8-94A14EA96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7672BC-1060-DCAA-1B3B-ABC6EC9A3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71A01-7B55-4433-BA34-018DAC72D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056532"/>
      </p:ext>
    </p:extLst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3D7C8E9-B0AC-D112-C6BA-6B891EE4D3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6E236B2-C834-6DDC-049A-E72B3185F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48EE5E8-BFA5-DD64-BDE3-4EEFBBFB3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232E7-A6C2-4684-8334-F0B7EBA39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946800"/>
      </p:ext>
    </p:extLst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E820A3-6865-6071-7038-56F1EE620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20E146C-B790-D847-ED38-1D1A72C534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97DD2DE-52C7-1762-9692-AC76A540B3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FB712-811F-4C7E-A470-28EC5BD33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560564"/>
      </p:ext>
    </p:extLst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BD6AD2-2F60-CAAB-86AE-6035554B0FD8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3EB19A-B863-6BD3-0E48-4972C3D1741C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6ECCB9-D0EC-3453-9DCA-9241ED70BD7B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BEA2C1-B25D-65C1-7B53-F7B2145EE0D3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7">
            <a:extLst>
              <a:ext uri="{FF2B5EF4-FFF2-40B4-BE49-F238E27FC236}">
                <a16:creationId xmlns:a16="http://schemas.microsoft.com/office/drawing/2014/main" xmlns="" id="{B28B9616-EB93-5B6E-F4FA-AE60AA28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xmlns="" id="{6CFA2C20-2846-088C-72DB-73D3A33C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28">
            <a:extLst>
              <a:ext uri="{FF2B5EF4-FFF2-40B4-BE49-F238E27FC236}">
                <a16:creationId xmlns:a16="http://schemas.microsoft.com/office/drawing/2014/main" xmlns="" id="{7C002C66-BDCC-9A18-9EEA-97A4CA4E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BB4006C8-43FA-4EF7-8360-96CA3DDF8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24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xmlns="" id="{A979623C-6CBC-1892-6B37-044CF200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34B1D81D-B379-06D2-6F94-625775B9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xmlns="" id="{C41AAF7A-5C2C-FE67-0E5E-B73FEA1C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2F504-8325-4E5C-90C6-867EE1E79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40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2CF93CE-8318-1BEA-2089-8F0C46A776C9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FD31A3-39F7-9A53-DA03-3EAC3360FFC4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E8EE9F61-55C3-08A0-8D14-7A207875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DC3B45D1-E161-D4E2-F25D-5F27AC28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21ADC57-B55D-C537-0503-C6AE09CD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2C9FDC77-B139-4067-88AC-0940FDD00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752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xmlns="" id="{A009834B-6FA7-5EC9-8640-6BA627A0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4172C01C-E6F1-A77B-215D-6F03266E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xmlns="" id="{D8178490-7025-FD02-EECC-C01ECEB7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D1372-4358-45D2-9696-261738FAE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80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xmlns="" id="{6365AA37-EF54-DB19-A03E-8A63B1B7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9E1169FF-1143-BA16-51D7-961DBDE9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C9D880FC-0C77-3C92-A4DB-D28E8D3A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8C8E9-64D6-4793-ACE4-7C9567CA7A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417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E6322338-EFE9-6A36-473D-10823B086C9B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7BCB311F-8579-09F7-BC28-68551C07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901EF132-6678-5C35-A9D4-3286D08A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69D8931E-47F3-AAFD-9FB5-76F42177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CA9CE-C960-4937-9A3E-C1EDB468B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638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>
            <a:extLst>
              <a:ext uri="{FF2B5EF4-FFF2-40B4-BE49-F238E27FC236}">
                <a16:creationId xmlns:a16="http://schemas.microsoft.com/office/drawing/2014/main" xmlns="" id="{34B887FF-852C-BA16-D5DF-ECDFC35C4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6D313C05-16E2-48E0-28D0-098793DD48F6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xmlns="" id="{815458B9-6136-8D1D-B307-A8DCDFB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884015F9-CB0E-972C-03AE-6148ED0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56C9CCB5-0A27-A824-DD87-B0E0A218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52B6-4C11-4861-9D8B-E9A8E99C5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485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xmlns="" id="{C23DA85C-0723-C836-AA67-4226D40B4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Straight Connector 11">
            <a:extLst>
              <a:ext uri="{FF2B5EF4-FFF2-40B4-BE49-F238E27FC236}">
                <a16:creationId xmlns:a16="http://schemas.microsoft.com/office/drawing/2014/main" xmlns="" id="{7866735C-D031-994E-8B81-F0A33E0FA90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D4792BC9-D8C6-D73E-1FA1-BB139A348251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xmlns="" id="{11B7AB5B-FA32-A2D6-1E9A-2B25C3C3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50F4331A-F177-FA00-4C23-6B3F6ED7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6B9F4EC1-F6F7-7B38-C726-0CDA6D6E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D5A1-D093-4020-ACD8-08945CFA01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60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A57155-6776-35F1-0AC6-258E23C68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BF7FA3E-204F-C843-E0F8-CF4ED1C6F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6B5CB1B-1774-C412-0091-5283B5481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4E837-89FB-4637-8EDF-0D74BCD13E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50467"/>
      </p:ext>
    </p:extLst>
  </p:cSld>
  <p:clrMapOvr>
    <a:masterClrMapping/>
  </p:clrMapOvr>
  <p:transition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xmlns="" id="{F4D18693-0D4C-7E7B-D56A-D25E400B26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xmlns="" id="{C6CD380D-9458-2FED-28A4-D78943243FBD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9BDDEF-A62F-E810-5DE4-D76A515D69B0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80EB4195-3670-ABEF-3031-78912E1C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5D554429-811F-0071-E2DC-7985B3BC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4CD42F68-98FC-CCEB-6959-668F13B6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2F195-C9E9-40F2-9291-8142D76D53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22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xmlns="" id="{28476B54-0662-3F76-CAA4-1888B374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262F4C68-0F9F-AC61-8FC9-93ACA904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xmlns="" id="{5DB416F2-EB1F-3A6B-F420-3532B096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89008-DF71-4DA2-AC9D-552BEF3C1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769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xmlns="" id="{6E885AA7-4FEA-9E4A-8BEA-B9D0395EE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1E9BB010-3D98-D046-74B3-67100DE083A3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traight Connector 12">
            <a:extLst>
              <a:ext uri="{FF2B5EF4-FFF2-40B4-BE49-F238E27FC236}">
                <a16:creationId xmlns:a16="http://schemas.microsoft.com/office/drawing/2014/main" xmlns="" id="{9E6D3F63-4CB4-1B9A-9226-FFEAB73D8635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A561D63-4B23-9734-A9BE-2B70B089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851A2AF-DCF9-6278-D676-D0C769747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3596286-DD78-FA5B-F83C-F6655FA3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C1CE6-B6F5-4214-A37C-F753EFDB1B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33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10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51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08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9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97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60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2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98745B1-83F7-9F8F-0953-DB2E3404A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BFD756E-63AA-6DF6-FBDC-0CD20C818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7FB1B32-743B-576A-3EA0-C56BD39C5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6A7A9-2DB9-488A-BC53-A0B08B82FE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380967"/>
      </p:ext>
    </p:extLst>
  </p:cSld>
  <p:clrMapOvr>
    <a:masterClrMapping/>
  </p:clrMapOvr>
  <p:transition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6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06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59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A65A74-3F0D-1FCB-C57F-1216DF0AFF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6FEA80-168D-ACC4-9B43-B5DEE0CB7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A5D5E2F-0569-D756-EC11-72154FEFC9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5C0DD-D215-4D51-9FFF-71F43467B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347788"/>
      </p:ext>
    </p:extLst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4B521750-3C66-BF0C-41BD-7DF893243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4F6CA43-7E04-CF80-52A0-563D82ECD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E28AE1D-A21B-08D3-E8D4-5981EAFC4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A5E6D-EDBD-438A-A5E4-DE60327FC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089178"/>
      </p:ext>
    </p:extLst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650EB42-757B-0C33-C8A0-49CB04924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DC15000-1294-31A3-FE34-F6173F69F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84A1DB4-AFCB-E1B6-A860-861E473A3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9D4DE-CC22-40D7-9DFA-595E6AD10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811973"/>
      </p:ext>
    </p:extLst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0F43137-0D2C-05F1-345D-1DA7DD6E9C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4B09751-E24A-EE00-1BEF-5969277C4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2402DF6-0EF8-5215-4B02-935EE82A6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7FF9F-CEC9-43A1-81A6-E67B87CF1E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047540"/>
      </p:ext>
    </p:extLst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A524D7-7675-CEEA-DC17-14AB933AC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0B85EC-93ED-CBEF-2528-55DD1E1398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A2B794-1E18-4ED7-ECA4-93950005C2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7D7E7-B570-4A5C-877F-471A6FA1B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650195"/>
      </p:ext>
    </p:extLst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595B70-3B5B-7BDE-F6C3-0B63389BD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BACFAF-2396-74F2-44CB-A195C3947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D577D0-D36C-960F-5AB0-0D474193DB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42606-18A2-4DA9-B7D2-D691ABF67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407196"/>
      </p:ext>
    </p:extLst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6226FCF-3B6C-3C1A-5C99-482662720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627B23AB-92DE-0347-B494-A7F62EF3C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C1ADF21-6036-969D-62A0-93535FA251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1BCA027-7195-99B9-8BF5-CF1F54EBAF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12D56A3-D5FF-EE40-5AB4-D2647A5C5C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FEC56C9D-F8BA-41D4-B448-3A18A8B361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xmlns="" id="{EBFC74A6-12A2-C767-ED71-4EB6ED19B7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xmlns="" id="{273E09FA-2124-3278-C848-F4F3DEAF55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6BB4A3E0-360D-2486-ABD2-8154F1FBD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E2CB5F-E4F2-5AC1-7A94-9242F0E79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034F1A90-CE98-0282-79F8-F420006B3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442E7F6-E7CA-4AFD-B31F-C07657895C6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Straight Connector 27">
            <a:extLst>
              <a:ext uri="{FF2B5EF4-FFF2-40B4-BE49-F238E27FC236}">
                <a16:creationId xmlns:a16="http://schemas.microsoft.com/office/drawing/2014/main" xmlns="" id="{9BD39E71-F5CB-52CC-2DE6-5A778ED31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Straight Connector 28">
            <a:extLst>
              <a:ext uri="{FF2B5EF4-FFF2-40B4-BE49-F238E27FC236}">
                <a16:creationId xmlns:a16="http://schemas.microsoft.com/office/drawing/2014/main" xmlns="" id="{90C89B62-DF86-1F23-A818-ECB72ECA7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4F7A908C-EAAF-464F-3DBA-7B31DC50BB96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5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AA89-BE4F-402F-BCCC-E8F9B8A7CC0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5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17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17.gif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gif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gif"/><Relationship Id="rId7" Type="http://schemas.openxmlformats.org/officeDocument/2006/relationships/image" Target="../media/image25.gif"/><Relationship Id="rId12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63.png"/><Relationship Id="rId5" Type="http://schemas.openxmlformats.org/officeDocument/2006/relationships/image" Target="../media/image62.gif"/><Relationship Id="rId10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7.gif"/><Relationship Id="rId7" Type="http://schemas.openxmlformats.org/officeDocument/2006/relationships/image" Target="../media/image30.png"/><Relationship Id="rId12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gif"/><Relationship Id="rId11" Type="http://schemas.openxmlformats.org/officeDocument/2006/relationships/image" Target="../media/image33.png"/><Relationship Id="rId5" Type="http://schemas.openxmlformats.org/officeDocument/2006/relationships/image" Target="../media/image63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2.gif"/><Relationship Id="rId7" Type="http://schemas.openxmlformats.org/officeDocument/2006/relationships/image" Target="../media/image25.gif"/><Relationship Id="rId12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gif"/><Relationship Id="rId11" Type="http://schemas.openxmlformats.org/officeDocument/2006/relationships/image" Target="../media/image38.png"/><Relationship Id="rId5" Type="http://schemas.openxmlformats.org/officeDocument/2006/relationships/image" Target="../media/image63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gif"/><Relationship Id="rId7" Type="http://schemas.openxmlformats.org/officeDocument/2006/relationships/image" Target="../media/image25.gif"/><Relationship Id="rId12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63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2.gif"/><Relationship Id="rId7" Type="http://schemas.openxmlformats.org/officeDocument/2006/relationships/image" Target="../media/image2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gif"/><Relationship Id="rId11" Type="http://schemas.openxmlformats.org/officeDocument/2006/relationships/image" Target="../media/image39.png"/><Relationship Id="rId5" Type="http://schemas.openxmlformats.org/officeDocument/2006/relationships/image" Target="../media/image63.pn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gif"/><Relationship Id="rId7" Type="http://schemas.openxmlformats.org/officeDocument/2006/relationships/image" Target="../media/image30.png"/><Relationship Id="rId12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gif"/><Relationship Id="rId11" Type="http://schemas.openxmlformats.org/officeDocument/2006/relationships/image" Target="../media/image42.png"/><Relationship Id="rId5" Type="http://schemas.openxmlformats.org/officeDocument/2006/relationships/image" Target="../media/image63.png"/><Relationship Id="rId10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18.xml"/><Relationship Id="rId1" Type="http://schemas.openxmlformats.org/officeDocument/2006/relationships/video" Target="VH%20Truyen%20cao%20tho%20va%20ga%20trong%20MGB_data\truy&#7879;n%20-%20C&#225;o,%20th&#7887;%20v&#224;%20g&#224;%20tr&#7889;ng.avi" TargetMode="Externa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audio" Target="VH%20Truyen%20cao%20tho%20va%20ga%20trong%20MGB_data\Con%20Ga%20Trong.mp3" TargetMode="External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esktop\ch&#7883;%20Nga\ThePromise-Dangcapnhat_hdsv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esktop\ch&#7883;%20Nga\ThePromise-Dangcapnhat_hdsv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0994" y="1010166"/>
            <a:ext cx="8342026" cy="77187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BIÊN</a:t>
            </a:r>
          </a:p>
          <a:p>
            <a:pPr defTabSz="685800" fontAlgn="auto"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Thuỵ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54429" y="2550968"/>
            <a:ext cx="7347857" cy="29284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tuổi:3-4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9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33"/>
    </mc:Choice>
    <mc:Fallback xmlns="">
      <p:transition spd="slow" advClick="0" advTm="240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bong hoa3">
            <a:extLst>
              <a:ext uri="{FF2B5EF4-FFF2-40B4-BE49-F238E27FC236}">
                <a16:creationId xmlns:a16="http://schemas.microsoft.com/office/drawing/2014/main" xmlns="" id="{160DA2F3-01D1-503C-854B-CF563BDE8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144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tho1">
            <a:extLst>
              <a:ext uri="{FF2B5EF4-FFF2-40B4-BE49-F238E27FC236}">
                <a16:creationId xmlns:a16="http://schemas.microsoft.com/office/drawing/2014/main" xmlns="" id="{55079BBD-26C2-4C62-9121-28A7D403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2743200"/>
            <a:ext cx="2417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bong hoa3">
            <a:extLst>
              <a:ext uri="{FF2B5EF4-FFF2-40B4-BE49-F238E27FC236}">
                <a16:creationId xmlns:a16="http://schemas.microsoft.com/office/drawing/2014/main" xmlns="" id="{4C9E5D09-3CFB-2F85-D06E-C09ACBE23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21336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bong hoa3">
            <a:extLst>
              <a:ext uri="{FF2B5EF4-FFF2-40B4-BE49-F238E27FC236}">
                <a16:creationId xmlns:a16="http://schemas.microsoft.com/office/drawing/2014/main" xmlns="" id="{DD9DFBA3-17EF-883C-80D1-F14D0B88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1600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bong hoa3">
            <a:extLst>
              <a:ext uri="{FF2B5EF4-FFF2-40B4-BE49-F238E27FC236}">
                <a16:creationId xmlns:a16="http://schemas.microsoft.com/office/drawing/2014/main" xmlns="" id="{52F92966-0ADE-2C82-3426-856CA529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54713"/>
            <a:ext cx="1905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bong hoa3">
            <a:extLst>
              <a:ext uri="{FF2B5EF4-FFF2-40B4-BE49-F238E27FC236}">
                <a16:creationId xmlns:a16="http://schemas.microsoft.com/office/drawing/2014/main" xmlns="" id="{B2070E8D-3612-46E6-25F2-20FCDF80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0"/>
            <a:ext cx="1676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3" descr="comicbird-animated">
            <a:extLst>
              <a:ext uri="{FF2B5EF4-FFF2-40B4-BE49-F238E27FC236}">
                <a16:creationId xmlns:a16="http://schemas.microsoft.com/office/drawing/2014/main" xmlns="" id="{648D5FE1-CE72-B54B-89CE-A12A49373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comicbird-animated">
            <a:extLst>
              <a:ext uri="{FF2B5EF4-FFF2-40B4-BE49-F238E27FC236}">
                <a16:creationId xmlns:a16="http://schemas.microsoft.com/office/drawing/2014/main" xmlns="" id="{4598A0EC-43A8-2F0F-5596-3D06A41B69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5" descr="comicbird-animated">
            <a:extLst>
              <a:ext uri="{FF2B5EF4-FFF2-40B4-BE49-F238E27FC236}">
                <a16:creationId xmlns:a16="http://schemas.microsoft.com/office/drawing/2014/main" xmlns="" id="{9D067CC4-ABA0-C040-938D-95C2815635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cho 1">
            <a:extLst>
              <a:ext uri="{FF2B5EF4-FFF2-40B4-BE49-F238E27FC236}">
                <a16:creationId xmlns:a16="http://schemas.microsoft.com/office/drawing/2014/main" xmlns="" id="{4F1671DF-D057-2096-5D6A-CAABC1DF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048000"/>
            <a:ext cx="1990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 descr="than cho">
            <a:extLst>
              <a:ext uri="{FF2B5EF4-FFF2-40B4-BE49-F238E27FC236}">
                <a16:creationId xmlns:a16="http://schemas.microsoft.com/office/drawing/2014/main" xmlns="" id="{0B4FCF41-F869-EC80-D6FD-4353F55F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2036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8" descr="dau 1">
            <a:extLst>
              <a:ext uri="{FF2B5EF4-FFF2-40B4-BE49-F238E27FC236}">
                <a16:creationId xmlns:a16="http://schemas.microsoft.com/office/drawing/2014/main" xmlns="" id="{CD2501D2-460A-A239-4036-5315688B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95600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1" descr="than cho">
            <a:extLst>
              <a:ext uri="{FF2B5EF4-FFF2-40B4-BE49-F238E27FC236}">
                <a16:creationId xmlns:a16="http://schemas.microsoft.com/office/drawing/2014/main" xmlns="" id="{C158E33B-C2FC-8386-B045-DC19A2E8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2036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22" descr="dau 1">
            <a:extLst>
              <a:ext uri="{FF2B5EF4-FFF2-40B4-BE49-F238E27FC236}">
                <a16:creationId xmlns:a16="http://schemas.microsoft.com/office/drawing/2014/main" xmlns="" id="{785AE437-7FBD-CA47-0A44-7D623DB6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3" descr="dau 1">
            <a:extLst>
              <a:ext uri="{FF2B5EF4-FFF2-40B4-BE49-F238E27FC236}">
                <a16:creationId xmlns:a16="http://schemas.microsoft.com/office/drawing/2014/main" xmlns="" id="{FDCB669E-5E5D-5D1A-278D-A8B66930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00400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24" descr="than cho">
            <a:extLst>
              <a:ext uri="{FF2B5EF4-FFF2-40B4-BE49-F238E27FC236}">
                <a16:creationId xmlns:a16="http://schemas.microsoft.com/office/drawing/2014/main" xmlns="" id="{2DD5BB3F-3F4B-67E0-43B4-27625FC1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3200400"/>
            <a:ext cx="20367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2441E-6 L -0.62552 -0.0055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85" y="-27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0" dur="5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0" dur="5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5" dur="5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1" name="Picture 15" descr="tay cho">
            <a:extLst>
              <a:ext uri="{FF2B5EF4-FFF2-40B4-BE49-F238E27FC236}">
                <a16:creationId xmlns:a16="http://schemas.microsoft.com/office/drawing/2014/main" xmlns="" id="{B161A549-A8B7-3648-21C4-E5FB72B7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1219200" y="3276600"/>
            <a:ext cx="15414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2" descr="tay cho">
            <a:extLst>
              <a:ext uri="{FF2B5EF4-FFF2-40B4-BE49-F238E27FC236}">
                <a16:creationId xmlns:a16="http://schemas.microsoft.com/office/drawing/2014/main" xmlns="" id="{D7DC10D8-5512-520D-A86C-7AF4CB7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2667000" y="3182938"/>
            <a:ext cx="1541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nha cat cua">
            <a:extLst>
              <a:ext uri="{FF2B5EF4-FFF2-40B4-BE49-F238E27FC236}">
                <a16:creationId xmlns:a16="http://schemas.microsoft.com/office/drawing/2014/main" xmlns="" id="{3B02147D-BC14-5863-A185-5F5D0C4A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ua nha">
            <a:extLst>
              <a:ext uri="{FF2B5EF4-FFF2-40B4-BE49-F238E27FC236}">
                <a16:creationId xmlns:a16="http://schemas.microsoft.com/office/drawing/2014/main" xmlns="" id="{BAE8CEF9-2944-5858-9C26-0F408CAB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762000"/>
            <a:ext cx="1606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Animated-Butterfly">
            <a:extLst>
              <a:ext uri="{FF2B5EF4-FFF2-40B4-BE49-F238E27FC236}">
                <a16:creationId xmlns:a16="http://schemas.microsoft.com/office/drawing/2014/main" xmlns="" id="{2A0B01CC-1B32-A846-BDDD-154F6565E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 descr="Animated-Butterfly">
            <a:extLst>
              <a:ext uri="{FF2B5EF4-FFF2-40B4-BE49-F238E27FC236}">
                <a16:creationId xmlns:a16="http://schemas.microsoft.com/office/drawing/2014/main" xmlns="" id="{42320BBA-E926-A204-DFC1-91FA0F8BA0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 descr="Animated-Butterfly">
            <a:extLst>
              <a:ext uri="{FF2B5EF4-FFF2-40B4-BE49-F238E27FC236}">
                <a16:creationId xmlns:a16="http://schemas.microsoft.com/office/drawing/2014/main" xmlns="" id="{6CB0DDFB-00F5-EDD6-0860-445E5309FD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3" descr="Animated-Butterfly">
            <a:extLst>
              <a:ext uri="{FF2B5EF4-FFF2-40B4-BE49-F238E27FC236}">
                <a16:creationId xmlns:a16="http://schemas.microsoft.com/office/drawing/2014/main" xmlns="" id="{211E92FE-6D29-C017-9012-69C5CE022F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cho cat tay">
            <a:extLst>
              <a:ext uri="{FF2B5EF4-FFF2-40B4-BE49-F238E27FC236}">
                <a16:creationId xmlns:a16="http://schemas.microsoft.com/office/drawing/2014/main" xmlns="" id="{BABFE11B-0F73-9528-107A-63F33EEB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2895600" y="3124200"/>
            <a:ext cx="2895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8" descr="cao mat mom">
            <a:extLst>
              <a:ext uri="{FF2B5EF4-FFF2-40B4-BE49-F238E27FC236}">
                <a16:creationId xmlns:a16="http://schemas.microsoft.com/office/drawing/2014/main" xmlns="" id="{D0444F03-0EB5-DEAB-B824-1159270D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943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3" name="Oval 27">
            <a:extLst>
              <a:ext uri="{FF2B5EF4-FFF2-40B4-BE49-F238E27FC236}">
                <a16:creationId xmlns:a16="http://schemas.microsoft.com/office/drawing/2014/main" xmlns="" id="{40AA8440-19A3-4845-B4D2-43F853B47232}"/>
              </a:ext>
            </a:extLst>
          </p:cNvPr>
          <p:cNvSpPr>
            <a:spLocks noChangeArrowheads="1"/>
          </p:cNvSpPr>
          <p:nvPr/>
        </p:nvSpPr>
        <p:spPr bwMode="auto">
          <a:xfrm rot="-1337948">
            <a:off x="6926263" y="1033463"/>
            <a:ext cx="992187" cy="458787"/>
          </a:xfrm>
          <a:prstGeom prst="ellipse">
            <a:avLst/>
          </a:prstGeom>
          <a:gradFill rotWithShape="1">
            <a:gsLst>
              <a:gs pos="0">
                <a:srgbClr val="F3F4D8"/>
              </a:gs>
              <a:gs pos="50000">
                <a:schemeClr val="bg1"/>
              </a:gs>
              <a:gs pos="100000">
                <a:srgbClr val="F3F4D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4835" name="Picture 19" descr="mom cao">
            <a:extLst>
              <a:ext uri="{FF2B5EF4-FFF2-40B4-BE49-F238E27FC236}">
                <a16:creationId xmlns:a16="http://schemas.microsoft.com/office/drawing/2014/main" xmlns="" id="{CF0CA851-70F6-FAA4-8DBB-6C3274AB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28675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28" descr="cho cat tay">
            <a:extLst>
              <a:ext uri="{FF2B5EF4-FFF2-40B4-BE49-F238E27FC236}">
                <a16:creationId xmlns:a16="http://schemas.microsoft.com/office/drawing/2014/main" xmlns="" id="{CBD1937A-B2F0-ECE8-0E42-76D064DF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2590800" y="4037013"/>
            <a:ext cx="28956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29" descr="tay cho">
            <a:extLst>
              <a:ext uri="{FF2B5EF4-FFF2-40B4-BE49-F238E27FC236}">
                <a16:creationId xmlns:a16="http://schemas.microsoft.com/office/drawing/2014/main" xmlns="" id="{11B4842F-3087-EBAD-A7F1-03141E88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2895600" y="4114800"/>
            <a:ext cx="15414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tay cho">
            <a:extLst>
              <a:ext uri="{FF2B5EF4-FFF2-40B4-BE49-F238E27FC236}">
                <a16:creationId xmlns:a16="http://schemas.microsoft.com/office/drawing/2014/main" xmlns="" id="{E8AB9B76-2DE1-DA8A-38A7-61203CD93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1143000" y="4267200"/>
            <a:ext cx="15414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0.44792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 -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2106 C -0.0217 0.0199 -0.01927 0.01875 -0.01754 0.01666 C -0.01598 0.01458 -0.01562 0.00949 -0.01389 0.00833 C -0.01215 0.0074 -0.00972 0.00879 -0.00729 0.0104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25926E-6 C 0.00157 0.00209 0.00469 0.00602 0.00469 0.00602 C 0.00469 0.00602 0.00157 0.00209 -4.72222E-6 9.25926E-6 Z " pathEditMode="relative" ptsTypes="fff">
                                      <p:cBhvr>
                                        <p:cTn id="27" dur="20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2106 C -0.0217 0.0199 -0.01927 0.01875 -0.01754 0.01666 C -0.01598 0.01458 -0.01562 0.00949 -0.01389 0.00833 C -0.01215 0.0074 -0.00972 0.00879 -0.00729 0.01041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6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0.44792 -0.011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7" name="Picture 29" descr="than gau 2">
            <a:extLst>
              <a:ext uri="{FF2B5EF4-FFF2-40B4-BE49-F238E27FC236}">
                <a16:creationId xmlns:a16="http://schemas.microsoft.com/office/drawing/2014/main" xmlns="" id="{29BFB21D-4AF6-0AE9-23DE-456F5BB6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cho chay">
            <a:extLst>
              <a:ext uri="{FF2B5EF4-FFF2-40B4-BE49-F238E27FC236}">
                <a16:creationId xmlns:a16="http://schemas.microsoft.com/office/drawing/2014/main" xmlns="" id="{A27B1C5E-D4DA-8D5A-9253-07015055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10">
            <a:off x="8839200" y="1752600"/>
            <a:ext cx="3048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dau gau">
            <a:extLst>
              <a:ext uri="{FF2B5EF4-FFF2-40B4-BE49-F238E27FC236}">
                <a16:creationId xmlns:a16="http://schemas.microsoft.com/office/drawing/2014/main" xmlns="" id="{1DFDF925-F19A-62DF-1502-34D909F9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1219200" y="25146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 descr="comicbird-animated">
            <a:extLst>
              <a:ext uri="{FF2B5EF4-FFF2-40B4-BE49-F238E27FC236}">
                <a16:creationId xmlns:a16="http://schemas.microsoft.com/office/drawing/2014/main" xmlns="" id="{A21D4E47-973D-D59B-5FD7-AACE197D18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143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comicbird-animated">
            <a:extLst>
              <a:ext uri="{FF2B5EF4-FFF2-40B4-BE49-F238E27FC236}">
                <a16:creationId xmlns:a16="http://schemas.microsoft.com/office/drawing/2014/main" xmlns="" id="{2009207A-3182-ACE4-47EA-9874DF5ED3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99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 descr="comicbird-animated">
            <a:extLst>
              <a:ext uri="{FF2B5EF4-FFF2-40B4-BE49-F238E27FC236}">
                <a16:creationId xmlns:a16="http://schemas.microsoft.com/office/drawing/2014/main" xmlns="" id="{DBB6863F-B1A3-2838-71DC-B742FF83F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4" descr="Animated-Butterfly">
            <a:extLst>
              <a:ext uri="{FF2B5EF4-FFF2-40B4-BE49-F238E27FC236}">
                <a16:creationId xmlns:a16="http://schemas.microsoft.com/office/drawing/2014/main" xmlns="" id="{DC85C5C7-133B-2105-1FBE-35A27625C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than tho 1">
            <a:extLst>
              <a:ext uri="{FF2B5EF4-FFF2-40B4-BE49-F238E27FC236}">
                <a16:creationId xmlns:a16="http://schemas.microsoft.com/office/drawing/2014/main" xmlns="" id="{F2BBEB7A-59B5-7061-BEFC-6EEEE12E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 descr="dau tho 1">
            <a:extLst>
              <a:ext uri="{FF2B5EF4-FFF2-40B4-BE49-F238E27FC236}">
                <a16:creationId xmlns:a16="http://schemas.microsoft.com/office/drawing/2014/main" xmlns="" id="{F986E1BE-327B-9964-576B-D06E7D7DF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1252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 descr="tho chay 2">
            <a:extLst>
              <a:ext uri="{FF2B5EF4-FFF2-40B4-BE49-F238E27FC236}">
                <a16:creationId xmlns:a16="http://schemas.microsoft.com/office/drawing/2014/main" xmlns="" id="{D57FA8E8-B5FF-A6AC-C639-33346C9C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819400"/>
            <a:ext cx="35210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Oval 25">
            <a:extLst>
              <a:ext uri="{FF2B5EF4-FFF2-40B4-BE49-F238E27FC236}">
                <a16:creationId xmlns:a16="http://schemas.microsoft.com/office/drawing/2014/main" xmlns="" id="{32B5EC99-36FC-EC14-1499-328350B7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4" name="Oval 26">
            <a:extLst>
              <a:ext uri="{FF2B5EF4-FFF2-40B4-BE49-F238E27FC236}">
                <a16:creationId xmlns:a16="http://schemas.microsoft.com/office/drawing/2014/main" xmlns="" id="{EB160BC7-2DB9-40EA-26C4-BD4DF677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5" name="Oval 27">
            <a:extLst>
              <a:ext uri="{FF2B5EF4-FFF2-40B4-BE49-F238E27FC236}">
                <a16:creationId xmlns:a16="http://schemas.microsoft.com/office/drawing/2014/main" xmlns="" id="{B1546EEF-1CE1-9DEE-0F63-6657894B3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7918" name="Picture 30" descr="than gau 2">
            <a:extLst>
              <a:ext uri="{FF2B5EF4-FFF2-40B4-BE49-F238E27FC236}">
                <a16:creationId xmlns:a16="http://schemas.microsoft.com/office/drawing/2014/main" xmlns="" id="{8167F9B0-B712-658A-BDB2-22D752B3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9" name="Picture 31" descr="dau gau">
            <a:extLst>
              <a:ext uri="{FF2B5EF4-FFF2-40B4-BE49-F238E27FC236}">
                <a16:creationId xmlns:a16="http://schemas.microsoft.com/office/drawing/2014/main" xmlns="" id="{869ADA52-B0CE-2FC0-DBE5-AEF26FE8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2" name="Picture 34" descr="than gau 2">
            <a:extLst>
              <a:ext uri="{FF2B5EF4-FFF2-40B4-BE49-F238E27FC236}">
                <a16:creationId xmlns:a16="http://schemas.microsoft.com/office/drawing/2014/main" xmlns="" id="{8F2D1859-155C-94C2-83C6-E5E7F3EB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3" name="Picture 35" descr="dau gau">
            <a:extLst>
              <a:ext uri="{FF2B5EF4-FFF2-40B4-BE49-F238E27FC236}">
                <a16:creationId xmlns:a16="http://schemas.microsoft.com/office/drawing/2014/main" xmlns="" id="{C60CEC82-511F-9429-EA4F-EA15CA2E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2 -0.01273 C 0.05191 -0.01967 0.05122 -0.02778 0.04775 -0.03379 C 0.04028 -0.04722 0.03004 -0.05879 0.01823 -0.06412 C -0.01111 -0.06204 -0.04566 -0.05995 -0.07274 -0.03981 C -0.08229 -0.03264 -0.08316 -0.02315 -0.09323 -0.01875 C -0.09392 -0.01574 -0.09375 -0.0118 -0.09548 -0.00949 C -0.09722 -0.00717 -0.10017 -0.00787 -0.10225 -0.00648 C -0.11944 0.00486 -0.09895 -0.00486 -0.11597 0.00255 C -0.12725 0.00162 -0.13906 0.00347 -0.15 -0.00046 C -0.1585 -0.00347 -0.17517 -0.025 -0.18177 -0.03379 C -0.18455 -0.0412 -0.18854 -0.04768 -0.19097 -0.05509 C -0.19461 -0.0662 -0.19583 -0.07731 -0.2 -0.08842 C -0.20173 -0.10023 -0.20208 -0.11574 -0.20902 -0.12477 C -0.21093 -0.12731 -0.21389 -0.12847 -0.21597 -0.13079 C -0.22777 -0.14375 -0.21701 -0.13796 -0.23177 -0.14282 C -0.25642 -0.14074 -0.27048 -0.1375 -0.29323 -0.13379 C -0.30625 -0.1294 -0.31875 -0.12315 -0.33177 -0.11875 C -0.34409 -0.10879 -0.3552 -0.09699 -0.36823 -0.08842 C -0.37951 -0.09352 -0.37205 -0.08773 -0.37951 -0.10347 C -0.38298 -0.11088 -0.39097 -0.12477 -0.39097 -0.12454 C -0.39618 -0.14537 -0.39392 -0.14352 -0.40677 -0.15509 C -0.44114 -0.14954 -0.46232 -0.14375 -0.49097 -0.11574 C -0.49548 -0.10671 -0.50086 -0.09815 -0.50451 -0.08842 C -0.5085 -0.07778 -0.51093 -0.06782 -0.51597 -0.0581 C -0.51666 -0.05301 -0.51632 -0.04745 -0.51823 -0.04282 C -0.52361 -0.03009 -0.55347 -0.03125 -0.55677 -0.03079 C -0.56128 -0.03171 -0.56718 -0.0294 -0.57048 -0.03379 C -0.57482 -0.03958 -0.57222 -0.05069 -0.575 -0.0581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-6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6" dur="2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8" dur="2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6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9" dur="2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0191 0.00047 -0.00451 0.00023 -0.00573 0.00162 C -0.01284 0.01042 -0.00034 0.01088 -0.01527 0.00718 C -0.02152 0.00324 -0.01857 0.00347 -0.02274 0.00347 " pathEditMode="relative" rAng="0" ptsTypes="fffA">
                                      <p:cBhvr>
                                        <p:cTn id="42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C 0.00069 0.00602 -0.00104 0.01389 0.00226 0.01828 C 0.01267 0.03217 0.01128 0.01064 0.01128 0.00902 " pathEditMode="relative" ptsTypes="ffA">
                                      <p:cBhvr>
                                        <p:cTn id="50" dur="2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0156 0.00301 0.00191 0.00856 0.00451 0.00903 C 0.03108 0.01435 0.02951 0.01574 0.02951 1.11111E-6 " pathEditMode="relative" rAng="0" ptsTypes="ffA">
                                      <p:cBhvr>
                                        <p:cTn id="53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7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57" dur="20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  <p:bldP spid="37914" grpId="0" animBg="1"/>
      <p:bldP spid="379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0" name="Picture 24" descr="than gau 2">
            <a:extLst>
              <a:ext uri="{FF2B5EF4-FFF2-40B4-BE49-F238E27FC236}">
                <a16:creationId xmlns:a16="http://schemas.microsoft.com/office/drawing/2014/main" xmlns="" id="{C7B0C4D1-ECBA-4808-2290-E1A0322E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42672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2" descr="than gau 2">
            <a:extLst>
              <a:ext uri="{FF2B5EF4-FFF2-40B4-BE49-F238E27FC236}">
                <a16:creationId xmlns:a16="http://schemas.microsoft.com/office/drawing/2014/main" xmlns="" id="{C2C8E68C-8654-1354-E538-A5616F20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tho chay 2">
            <a:extLst>
              <a:ext uri="{FF2B5EF4-FFF2-40B4-BE49-F238E27FC236}">
                <a16:creationId xmlns:a16="http://schemas.microsoft.com/office/drawing/2014/main" xmlns="" id="{F5CE3C57-A78E-C17D-C6C3-9AA84831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nha cao ngoi">
            <a:extLst>
              <a:ext uri="{FF2B5EF4-FFF2-40B4-BE49-F238E27FC236}">
                <a16:creationId xmlns:a16="http://schemas.microsoft.com/office/drawing/2014/main" xmlns="" id="{201658E5-ECB2-FA85-2CC1-9E776189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 descr="CAO CAT MOM 2">
            <a:extLst>
              <a:ext uri="{FF2B5EF4-FFF2-40B4-BE49-F238E27FC236}">
                <a16:creationId xmlns:a16="http://schemas.microsoft.com/office/drawing/2014/main" xmlns="" id="{B42662F7-CA07-2A61-9A6B-B5D8B0FFB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52400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mom cao ngoi">
            <a:extLst>
              <a:ext uri="{FF2B5EF4-FFF2-40B4-BE49-F238E27FC236}">
                <a16:creationId xmlns:a16="http://schemas.microsoft.com/office/drawing/2014/main" xmlns="" id="{E758FCE1-C82C-30B8-2C69-10A867BF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225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4" descr="Animated-Butterfly">
            <a:extLst>
              <a:ext uri="{FF2B5EF4-FFF2-40B4-BE49-F238E27FC236}">
                <a16:creationId xmlns:a16="http://schemas.microsoft.com/office/drawing/2014/main" xmlns="" id="{D5638DF5-D13B-EA06-6850-879F6AF5E1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5" descr="Animated-Butterfly">
            <a:extLst>
              <a:ext uri="{FF2B5EF4-FFF2-40B4-BE49-F238E27FC236}">
                <a16:creationId xmlns:a16="http://schemas.microsoft.com/office/drawing/2014/main" xmlns="" id="{179868F7-A9EC-7115-0BCE-004587658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6" descr="Animated-Butterfly">
            <a:extLst>
              <a:ext uri="{FF2B5EF4-FFF2-40B4-BE49-F238E27FC236}">
                <a16:creationId xmlns:a16="http://schemas.microsoft.com/office/drawing/2014/main" xmlns="" id="{50E4C647-F977-57FA-535B-EAAD5C3F7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91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7" descr="dau gau">
            <a:extLst>
              <a:ext uri="{FF2B5EF4-FFF2-40B4-BE49-F238E27FC236}">
                <a16:creationId xmlns:a16="http://schemas.microsoft.com/office/drawing/2014/main" xmlns="" id="{982D14E6-F30C-A45C-116B-62655694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1447800" y="2819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21" descr="dau gau">
            <a:extLst>
              <a:ext uri="{FF2B5EF4-FFF2-40B4-BE49-F238E27FC236}">
                <a16:creationId xmlns:a16="http://schemas.microsoft.com/office/drawing/2014/main" xmlns="" id="{97395618-885A-AE26-E017-E3949E00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4419600" y="26670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39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10" dur="2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0" dur="2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C 0.00225 0.00116 0.00677 0.00324 0.00677 0.00324 C 0.00677 0.00324 0.00225 0.00116 -2.77778E-7 -3.7037E-6 Z " pathEditMode="relative" ptsTypes="fff">
                                      <p:cBhvr>
                                        <p:cTn id="23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 descr="cho chay">
            <a:extLst>
              <a:ext uri="{FF2B5EF4-FFF2-40B4-BE49-F238E27FC236}">
                <a16:creationId xmlns:a16="http://schemas.microsoft.com/office/drawing/2014/main" xmlns="" id="{2C7463B6-0EB9-D9B7-9C5E-DDABD7A2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614">
            <a:off x="11811000" y="1905000"/>
            <a:ext cx="32004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7" descr="Animated-Butterfly">
            <a:extLst>
              <a:ext uri="{FF2B5EF4-FFF2-40B4-BE49-F238E27FC236}">
                <a16:creationId xmlns:a16="http://schemas.microsoft.com/office/drawing/2014/main" xmlns="" id="{8F1BD2A5-2BC6-C3DF-63F5-EAFC56C5E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8" descr="Animated-Butterfly">
            <a:extLst>
              <a:ext uri="{FF2B5EF4-FFF2-40B4-BE49-F238E27FC236}">
                <a16:creationId xmlns:a16="http://schemas.microsoft.com/office/drawing/2014/main" xmlns="" id="{81948B90-E6F1-F159-241F-CCDA5AFC6B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9" descr="Animated-Butterfly">
            <a:extLst>
              <a:ext uri="{FF2B5EF4-FFF2-40B4-BE49-F238E27FC236}">
                <a16:creationId xmlns:a16="http://schemas.microsoft.com/office/drawing/2014/main" xmlns="" id="{42ED77B6-D904-9D63-F33F-9AD2329EB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0" descr="Animated-Butterfly">
            <a:extLst>
              <a:ext uri="{FF2B5EF4-FFF2-40B4-BE49-F238E27FC236}">
                <a16:creationId xmlns:a16="http://schemas.microsoft.com/office/drawing/2014/main" xmlns="" id="{9DBB9B07-E747-3E84-7A86-CD2FC267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124575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8" name="Oval 34">
            <a:extLst>
              <a:ext uri="{FF2B5EF4-FFF2-40B4-BE49-F238E27FC236}">
                <a16:creationId xmlns:a16="http://schemas.microsoft.com/office/drawing/2014/main" xmlns="" id="{493CC618-E84F-9675-F15E-A2AE12427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133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19" name="Oval 35">
            <a:extLst>
              <a:ext uri="{FF2B5EF4-FFF2-40B4-BE49-F238E27FC236}">
                <a16:creationId xmlns:a16="http://schemas.microsoft.com/office/drawing/2014/main" xmlns="" id="{AEEC7831-67C8-38FF-1D60-30ADE3A38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20" name="Oval 36">
            <a:extLst>
              <a:ext uri="{FF2B5EF4-FFF2-40B4-BE49-F238E27FC236}">
                <a16:creationId xmlns:a16="http://schemas.microsoft.com/office/drawing/2014/main" xmlns="" id="{AECA19B2-3FD4-1941-66F1-6E5999DE1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4478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2021" name="Picture 37" descr="dau tho 1">
            <a:extLst>
              <a:ext uri="{FF2B5EF4-FFF2-40B4-BE49-F238E27FC236}">
                <a16:creationId xmlns:a16="http://schemas.microsoft.com/office/drawing/2014/main" xmlns="" id="{F2F12548-CC85-3D8B-DB5D-FFF4D6B6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3048000"/>
            <a:ext cx="1252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2" name="Picture 38" descr="than tho 1">
            <a:extLst>
              <a:ext uri="{FF2B5EF4-FFF2-40B4-BE49-F238E27FC236}">
                <a16:creationId xmlns:a16="http://schemas.microsoft.com/office/drawing/2014/main" xmlns="" id="{009FEB73-DF9C-6D26-BAEE-AB5E39BE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648200"/>
            <a:ext cx="33528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5" name="Picture 41" descr="ga trong2">
            <a:extLst>
              <a:ext uri="{FF2B5EF4-FFF2-40B4-BE49-F238E27FC236}">
                <a16:creationId xmlns:a16="http://schemas.microsoft.com/office/drawing/2014/main" xmlns="" id="{7EE07573-6B72-6B02-9BBD-A3263A114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1336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6" name="Picture 42" descr="ga trong2">
            <a:extLst>
              <a:ext uri="{FF2B5EF4-FFF2-40B4-BE49-F238E27FC236}">
                <a16:creationId xmlns:a16="http://schemas.microsoft.com/office/drawing/2014/main" xmlns="" id="{626DF8F6-85C5-51D9-21AA-D1EAC5DF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7" name="Picture 43" descr="canh ga">
            <a:extLst>
              <a:ext uri="{FF2B5EF4-FFF2-40B4-BE49-F238E27FC236}">
                <a16:creationId xmlns:a16="http://schemas.microsoft.com/office/drawing/2014/main" xmlns="" id="{84EB4C7B-6163-D715-A342-C97B88DC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609600" y="3810000"/>
            <a:ext cx="16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0" name="Picture 46" descr="than gau 2">
            <a:extLst>
              <a:ext uri="{FF2B5EF4-FFF2-40B4-BE49-F238E27FC236}">
                <a16:creationId xmlns:a16="http://schemas.microsoft.com/office/drawing/2014/main" xmlns="" id="{2518A29E-4B20-F2A0-6EDA-878E8628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85800"/>
            <a:ext cx="2590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1" name="Picture 47" descr="dau gau">
            <a:extLst>
              <a:ext uri="{FF2B5EF4-FFF2-40B4-BE49-F238E27FC236}">
                <a16:creationId xmlns:a16="http://schemas.microsoft.com/office/drawing/2014/main" xmlns="" id="{444F904C-3B30-EE48-9A7D-98D3F260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35">
            <a:off x="9677400" y="-400050"/>
            <a:ext cx="167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4" name="Picture 40" descr="than tho 1">
            <a:extLst>
              <a:ext uri="{FF2B5EF4-FFF2-40B4-BE49-F238E27FC236}">
                <a16:creationId xmlns:a16="http://schemas.microsoft.com/office/drawing/2014/main" xmlns="" id="{F015B4D4-3480-8C3E-9964-67B230A1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3200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3" name="Picture 39" descr="dau tho 1">
            <a:extLst>
              <a:ext uri="{FF2B5EF4-FFF2-40B4-BE49-F238E27FC236}">
                <a16:creationId xmlns:a16="http://schemas.microsoft.com/office/drawing/2014/main" xmlns="" id="{A05FE6C4-4542-F2B6-D70C-9FBACD8E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362200"/>
            <a:ext cx="13985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2963E-6 C 0.00069 -0.01411 0.00104 -0.02823 0.00225 -0.04235 C 0.0026 -0.04559 0.00278 -0.04976 0.00469 -0.05161 C 0.0085 -0.05532 0.01371 -0.05555 0.01823 -0.05763 C 0.02048 -0.05856 0.025 -0.06064 0.025 -0.06064 C 0.05903 -0.05879 0.08316 -0.06388 0.10694 -0.03333 C 0.11614 -0.03425 0.12569 -0.03286 0.13437 -0.03633 C 0.13819 -0.03772 0.13958 -0.05115 0.14097 -0.05462 C 0.14375 -0.06087 0.14722 -0.06666 0.15017 -0.07268 C 0.15173 -0.07615 0.15642 -0.07453 0.1592 -0.07569 C 0.16146 -0.07661 0.16389 -0.07777 0.16614 -0.07893 C 0.18489 -0.07777 0.20798 -0.08842 0.22274 -0.07268 C 0.25712 -0.0361 0.19653 -0.0905 0.23437 -0.05763 C 0.23507 -0.05462 0.23455 -0.05045 0.23663 -0.0486 C 0.24045 -0.0449 0.25017 -0.04235 0.25017 -0.04235 C 0.26528 -0.04351 0.2809 -0.04096 0.29548 -0.04559 C 0.29844 -0.04652 0.296 -0.05416 0.29774 -0.05763 C 0.30052 -0.06319 0.31319 -0.07337 0.31823 -0.07569 C 0.34948 -0.07407 0.36423 -0.07754 0.38871 -0.06666 C 0.39028 -0.06365 0.39201 -0.06087 0.39323 -0.05763 C 0.39427 -0.05485 0.39357 -0.05045 0.39548 -0.0486 C 0.39982 -0.04397 0.40625 -0.0449 0.41146 -0.04235 C 0.4316 -0.04721 0.421 -0.04282 0.44323 -0.05763 C 0.44618 -0.05971 0.4493 -0.06157 0.45225 -0.06365 C 0.4566 -0.06643 0.46597 -0.06967 0.46597 -0.06967 C 0.46996 -0.0692 0.52934 -0.07152 0.55 -0.05763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48148E-6 C 0.00225 0.00092 0.00676 0.00625 0.00676 0.003 C 0.00676 -0.0007 0.0026 -0.00186 -6.38889E-6 -0.00301 C -0.0007 -0.00325 -6.38889E-6 -0.00093 -6.38889E-6 1.48148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2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3564 C 0.04722 -0.03981 0.03923 -0.04351 0.03159 -0.05694 C 0.02569 -0.06759 0.02899 -0.0655 0.02343 -0.078 C 0.02031 -0.08541 0.01319 -0.0993 0.01319 -0.09907 C 0.00885 -0.11851 0.00121 -0.12638 -0.01146 -0.13263 C -0.01493 -0.13194 -0.03039 -0.13009 -0.03594 -0.12662 C -0.06216 -0.10995 -0.02344 -0.12963 -0.04827 -0.11759 C -0.05365 -0.11967 -0.06025 -0.12106 -0.06459 -0.12662 C -0.07882 -0.14444 -0.06354 -0.13495 -0.07691 -0.14166 C -0.08924 -0.15439 -0.1033 -0.15925 -0.11789 -0.16296 C -0.17518 -0.15856 -0.14132 -0.16458 -0.1691 -0.15092 C -0.1842 -0.15833 -0.19618 -0.1412 -0.20799 -0.12963 C -0.21129 -0.12638 -0.21511 -0.1243 -0.21823 -0.1206 C -0.23507 -0.10069 -0.2217 -0.10879 -0.23473 -0.10231 C -0.25938 -0.11458 -0.23177 -0.11273 -0.27761 -0.10833 C -0.31354 -0.09768 -0.26111 -0.11412 -0.29827 -0.0993 C -0.30816 -0.09537 -0.30868 -0.09838 -0.3165 -0.09328 C -0.32205 -0.08958 -0.33299 -0.08125 -0.33299 -0.08101 C -0.33681 -0.06342 -0.33403 -0.07476 -0.34323 -0.04791 C -0.3441 -0.04537 -0.34618 -0.04398 -0.34723 -0.04166 C -0.35052 -0.03472 -0.35139 -0.02662 -0.35539 -0.0206 C -0.35851 -0.01597 -0.36268 -0.01296 -0.3658 -0.00833 C -0.37483 -0.01273 -0.37587 -0.01851 -0.38212 -0.02963 C -0.38664 -0.0375 -0.39202 -0.04143 -0.39844 -0.04467 C -0.41285 -0.04375 -0.42709 -0.04166 -0.4415 -0.04166 C -0.44566 -0.04166 -0.45018 -0.04189 -0.45382 -0.04467 C -0.45608 -0.04629 -0.45625 -0.05138 -0.45799 -0.05393 C -0.45973 -0.05648 -0.46198 -0.05787 -0.46407 -0.05995 C -0.46545 -0.05694 -0.4658 -0.05231 -0.46806 -0.05092 C -0.47014 -0.04976 -0.47205 -0.05393 -0.47414 -0.05393 C -0.47639 -0.05393 -0.47848 -0.05185 -0.48039 -0.05092 C -0.48195 -0.04884 -0.48299 -0.04652 -0.48455 -0.04467 C -0.48646 -0.04236 -0.48889 -0.0412 -0.49063 -0.03865 C -0.49236 -0.03611 -0.49306 -0.03217 -0.49462 -0.02963 C -0.4974 -0.02569 -0.50608 -0.01967 -0.50903 -0.01759 C -0.51146 -0.03148 -0.50903 -0.04699 -0.5132 -0.05995 C -0.51441 -0.06388 -0.51858 -0.06203 -0.52153 -0.06296 C -0.53108 -0.06203 -0.55 -0.05995 -0.55 -0.05972 " pathEditMode="relative" rAng="0" ptsTypes="fffffffffffffffffffffffffffffffffffffA">
                                      <p:cBhvr>
                                        <p:cTn id="23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17" y="-50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5" dur="20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7" dur="20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29" dur="2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31" dur="20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0.00104 0.0044 0.00191 0.01574 0.0092 0.01204 C 0.01181 0.01065 0.01215 0.00602 0.01372 0.00301 C 0.00833 -0.0081 0.00833 -0.01111 3.33333E-6 -4.07407E-6 Z " pathEditMode="relative" ptsTypes="ffff">
                                      <p:cBhvr>
                                        <p:cTn id="41" dur="3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38778E-17 C 0.00069 0.00393 0.00451 0.00926 0.00225 0.01203 C 0.00034 0.01458 -0.004 0.00949 -0.0047 0.00602 C -0.00522 0.00324 -0.00157 0.00208 -5.55556E-6 -1.38778E-17 Z " pathEditMode="relative" ptsTypes="ffff">
                                      <p:cBhvr>
                                        <p:cTn id="44" dur="2000" fill="hold"/>
                                        <p:tgtEl>
                                          <p:spTgt spid="42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C 0.00087 0.00417 -0.00052 0.01065 0.00244 0.01227 C 0.02205 0.02361 0.01546 0.00718 0.01372 -4.07407E-6 C -0.00329 0.00347 -0.0059 0.00856 -5.55556E-7 -4.07407E-6 Z " pathEditMode="relative" ptsTypes="ffff">
                                      <p:cBhvr>
                                        <p:cTn id="47" dur="2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C 0.00225 0.00208 0.00677 0.00601 0.00677 0.00601 C 0.00677 0.00601 0.00225 0.00208 1.38889E-6 7.40741E-7 Z " pathEditMode="relative" ptsTypes="fff">
                                      <p:cBhvr>
                                        <p:cTn id="51" dur="2000" fill="hold"/>
                                        <p:tgtEl>
                                          <p:spTgt spid="42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8" grpId="0" animBg="1"/>
      <p:bldP spid="42019" grpId="0" animBg="1"/>
      <p:bldP spid="420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bong hoa3">
            <a:extLst>
              <a:ext uri="{FF2B5EF4-FFF2-40B4-BE49-F238E27FC236}">
                <a16:creationId xmlns:a16="http://schemas.microsoft.com/office/drawing/2014/main" xmlns="" id="{DC51B17C-6A07-AE1E-77E3-1473C50E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bong hoa3">
            <a:extLst>
              <a:ext uri="{FF2B5EF4-FFF2-40B4-BE49-F238E27FC236}">
                <a16:creationId xmlns:a16="http://schemas.microsoft.com/office/drawing/2014/main" xmlns="" id="{CD69864B-82A5-6E33-F094-F397675A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0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nha cao ngoi">
            <a:extLst>
              <a:ext uri="{FF2B5EF4-FFF2-40B4-BE49-F238E27FC236}">
                <a16:creationId xmlns:a16="http://schemas.microsoft.com/office/drawing/2014/main" xmlns="" id="{39CC725B-F0EA-64AA-3158-241854ED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 descr="Animated-Butterfly">
            <a:extLst>
              <a:ext uri="{FF2B5EF4-FFF2-40B4-BE49-F238E27FC236}">
                <a16:creationId xmlns:a16="http://schemas.microsoft.com/office/drawing/2014/main" xmlns="" id="{3844F2F3-B3DC-B267-EE88-6A41D17D08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Animated-Butterfly">
            <a:extLst>
              <a:ext uri="{FF2B5EF4-FFF2-40B4-BE49-F238E27FC236}">
                <a16:creationId xmlns:a16="http://schemas.microsoft.com/office/drawing/2014/main" xmlns="" id="{7166D197-B672-27D8-76ED-C05FEC77DD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18" descr="ga trong2">
            <a:extLst>
              <a:ext uri="{FF2B5EF4-FFF2-40B4-BE49-F238E27FC236}">
                <a16:creationId xmlns:a16="http://schemas.microsoft.com/office/drawing/2014/main" xmlns="" id="{A1C4BBE2-B65E-4696-77A3-C8F7EDB3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8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9" descr="ga trong2">
            <a:extLst>
              <a:ext uri="{FF2B5EF4-FFF2-40B4-BE49-F238E27FC236}">
                <a16:creationId xmlns:a16="http://schemas.microsoft.com/office/drawing/2014/main" xmlns="" id="{AFE8586D-B62D-DB4C-937E-1522505F4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20" descr="canh ga">
            <a:extLst>
              <a:ext uri="{FF2B5EF4-FFF2-40B4-BE49-F238E27FC236}">
                <a16:creationId xmlns:a16="http://schemas.microsoft.com/office/drawing/2014/main" xmlns="" id="{0E5A5325-2189-2E81-C0CB-0A6ACE02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23" descr="cao ®ung">
            <a:extLst>
              <a:ext uri="{FF2B5EF4-FFF2-40B4-BE49-F238E27FC236}">
                <a16:creationId xmlns:a16="http://schemas.microsoft.com/office/drawing/2014/main" xmlns="" id="{FFCD544E-C73B-25E0-0DDB-67CDDF1BB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0086 -0.01412 0.00121 -0.02824 0.0026 -0.04236 C 0.00312 -0.0456 0.0033 -0.04977 0.00555 -0.05162 C 0.00989 -0.05532 0.0158 -0.05555 0.021 -0.05764 C 0.02361 -0.05856 0.02882 -0.06064 0.02882 -0.06041 C 0.06805 -0.05879 0.09583 -0.06389 0.12326 -0.03333 C 0.13385 -0.03426 0.14479 -0.03287 0.15486 -0.03634 C 0.1592 -0.03773 0.16076 -0.05115 0.1625 -0.05463 C 0.16562 -0.06088 0.16961 -0.06666 0.17309 -0.07268 C 0.17482 -0.07615 0.1802 -0.07453 0.18333 -0.07569 C 0.18593 -0.07662 0.18889 -0.07777 0.19149 -0.07893 C 0.21302 -0.07777 0.23958 -0.08842 0.25659 -0.07268 C 0.29618 -0.03611 0.22639 -0.09051 0.26996 -0.05764 C 0.27083 -0.05463 0.27014 -0.05046 0.27257 -0.04861 C 0.27691 -0.0449 0.28819 -0.04236 0.28819 -0.04213 C 0.30555 -0.04352 0.32343 -0.04097 0.3401 -0.0456 C 0.34357 -0.04652 0.3408 -0.05416 0.34271 -0.05764 C 0.346 -0.06319 0.36059 -0.07338 0.36632 -0.07569 C 0.40243 -0.07407 0.41927 -0.07754 0.44757 -0.06666 C 0.4493 -0.06365 0.45139 -0.06088 0.45277 -0.05764 C 0.45399 -0.05486 0.45312 -0.05046 0.45538 -0.04861 C 0.46024 -0.04398 0.46771 -0.0449 0.47378 -0.04236 C 0.49687 -0.04722 0.48472 -0.04282 0.51024 -0.05764 C 0.51371 -0.05972 0.51736 -0.06157 0.52066 -0.06365 C 0.52569 -0.06643 0.53646 -0.06967 0.53646 -0.06944 C 0.54114 -0.06921 0.60937 -0.07152 0.63333 -0.05764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-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6" dur="3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4" dur="2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6" dur="2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1" name="Group 7">
            <a:extLst>
              <a:ext uri="{FF2B5EF4-FFF2-40B4-BE49-F238E27FC236}">
                <a16:creationId xmlns:a16="http://schemas.microsoft.com/office/drawing/2014/main" xmlns="" id="{8C0A8F3E-989A-B2C8-4D2D-9E253822CE96}"/>
              </a:ext>
            </a:extLst>
          </p:cNvPr>
          <p:cNvGrpSpPr>
            <a:grpSpLocks/>
          </p:cNvGrpSpPr>
          <p:nvPr/>
        </p:nvGrpSpPr>
        <p:grpSpPr bwMode="auto">
          <a:xfrm>
            <a:off x="0" y="304800"/>
            <a:ext cx="8610600" cy="1116013"/>
            <a:chOff x="0" y="192"/>
            <a:chExt cx="5424" cy="703"/>
          </a:xfrm>
        </p:grpSpPr>
        <p:pic>
          <p:nvPicPr>
            <p:cNvPr id="15372" name="Picture 5" descr="dam may">
              <a:extLst>
                <a:ext uri="{FF2B5EF4-FFF2-40B4-BE49-F238E27FC236}">
                  <a16:creationId xmlns:a16="http://schemas.microsoft.com/office/drawing/2014/main" xmlns="" id="{46946D5D-0B34-FE8E-14BF-B8CD58B4A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6" descr="dam may">
              <a:extLst>
                <a:ext uri="{FF2B5EF4-FFF2-40B4-BE49-F238E27FC236}">
                  <a16:creationId xmlns:a16="http://schemas.microsoft.com/office/drawing/2014/main" xmlns="" id="{F8D6728F-8B64-F4C7-E44F-5A1CBF42C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Picture 8" descr="bong hoa3">
            <a:extLst>
              <a:ext uri="{FF2B5EF4-FFF2-40B4-BE49-F238E27FC236}">
                <a16:creationId xmlns:a16="http://schemas.microsoft.com/office/drawing/2014/main" xmlns="" id="{ADB32F79-8EDF-EFE7-8002-C2ADD402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919788"/>
            <a:ext cx="19812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bong hoa3">
            <a:extLst>
              <a:ext uri="{FF2B5EF4-FFF2-40B4-BE49-F238E27FC236}">
                <a16:creationId xmlns:a16="http://schemas.microsoft.com/office/drawing/2014/main" xmlns="" id="{44DB57C5-1FEC-D2EF-98DF-DD6D863D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6763"/>
            <a:ext cx="21336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 descr="bong hoa3">
            <a:extLst>
              <a:ext uri="{FF2B5EF4-FFF2-40B4-BE49-F238E27FC236}">
                <a16:creationId xmlns:a16="http://schemas.microsoft.com/office/drawing/2014/main" xmlns="" id="{02543CB5-D323-2AB9-94A8-D0919149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16764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bong hoa3">
            <a:extLst>
              <a:ext uri="{FF2B5EF4-FFF2-40B4-BE49-F238E27FC236}">
                <a16:creationId xmlns:a16="http://schemas.microsoft.com/office/drawing/2014/main" xmlns="" id="{87110B25-6561-EA6A-B715-6078766F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24200"/>
            <a:ext cx="1828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 descr="comicbird-animated">
            <a:extLst>
              <a:ext uri="{FF2B5EF4-FFF2-40B4-BE49-F238E27FC236}">
                <a16:creationId xmlns:a16="http://schemas.microsoft.com/office/drawing/2014/main" xmlns="" id="{C2E5138A-7FAE-3727-07BE-CD3D9C029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1600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5" descr="Animated-Butterfly">
            <a:extLst>
              <a:ext uri="{FF2B5EF4-FFF2-40B4-BE49-F238E27FC236}">
                <a16:creationId xmlns:a16="http://schemas.microsoft.com/office/drawing/2014/main" xmlns="" id="{CBE11F80-FCF7-1528-FC96-CE231B2392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38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6" descr="Animated-Butterfly">
            <a:extLst>
              <a:ext uri="{FF2B5EF4-FFF2-40B4-BE49-F238E27FC236}">
                <a16:creationId xmlns:a16="http://schemas.microsoft.com/office/drawing/2014/main" xmlns="" id="{FD61DDE9-5ADD-BE7B-9F2E-FF9AC30B32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91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8" descr="cua nha">
            <a:extLst>
              <a:ext uri="{FF2B5EF4-FFF2-40B4-BE49-F238E27FC236}">
                <a16:creationId xmlns:a16="http://schemas.microsoft.com/office/drawing/2014/main" xmlns="" id="{1D60CE80-CF9E-6489-87D0-965D96E5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8836">
            <a:off x="-381000" y="762000"/>
            <a:ext cx="15668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17" descr="caoc bo chay">
            <a:extLst>
              <a:ext uri="{FF2B5EF4-FFF2-40B4-BE49-F238E27FC236}">
                <a16:creationId xmlns:a16="http://schemas.microsoft.com/office/drawing/2014/main" xmlns="" id="{AD9C0653-C213-B454-2087-00949259B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0" y="990600"/>
            <a:ext cx="44958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47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" pathEditMode="relative" rAng="0" ptsTypes="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1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goi nha">
            <a:extLst>
              <a:ext uri="{FF2B5EF4-FFF2-40B4-BE49-F238E27FC236}">
                <a16:creationId xmlns:a16="http://schemas.microsoft.com/office/drawing/2014/main" xmlns="" id="{D5112E72-894C-1BB0-8A10-50021BD4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4840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tho chay">
            <a:extLst>
              <a:ext uri="{FF2B5EF4-FFF2-40B4-BE49-F238E27FC236}">
                <a16:creationId xmlns:a16="http://schemas.microsoft.com/office/drawing/2014/main" xmlns="" id="{EDAEA636-1B1B-C44E-57D7-CB040071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>
            <a:off x="6248400" y="31242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77778E-6 C -0.02605 -0.00185 -0.05209 -0.00416 -0.07813 -0.00624 C -0.09497 -0.00995 -0.11007 -0.01944 -0.12657 -0.02499 C -0.1316 -0.02661 -0.1375 -0.02848 -0.14219 -0.03124 C -0.15018 -0.0361 -0.14931 -0.03772 -0.15625 -0.04374 C -0.16303 -0.04953 -0.17066 -0.05347 -0.17657 -0.06041 C -0.18386 -0.06921 -0.18872 -0.07615 -0.19688 -0.08333 C -0.20191 -0.09351 -0.19757 -0.08634 -0.20469 -0.09374 C -0.22535 -0.11504 -0.21615 -0.11041 -0.24063 -0.11458 C -0.27605 -0.12083 -0.24896 -0.11759 -0.28594 -0.12083 C -0.29219 -0.12222 -0.29844 -0.1236 -0.30469 -0.12499 C -0.30782 -0.12569 -0.31407 -0.12708 -0.31407 -0.12708 C -0.31893 -0.13356 -0.32223 -0.13935 -0.325 -0.14791 C -0.32726 -0.15462 -0.32605 -0.15555 -0.32969 -0.16249 C -0.33091 -0.16481 -0.33299 -0.16643 -0.33438 -0.16874 C -0.33664 -0.17268 -0.33855 -0.17708 -0.34063 -0.18124 C -0.34375 -0.18749 -0.34358 -0.19536 -0.34688 -0.20208 C -0.35087 -0.22337 -0.35747 -0.26296 -0.37188 -0.27499 C -0.379 -0.28101 -0.3875 -0.28194 -0.39532 -0.28541 C -0.39844 -0.28402 -0.40191 -0.27893 -0.40469 -0.28124 C -0.4066 -0.28263 -0.42709 -0.2949 -0.41094 -0.28958 C -0.45452 -0.32823 -0.51841 -0.29536 -0.57032 -0.28958 C -0.57761 -0.28634 -0.58803 -0.2868 -0.59375 -0.27916 " pathEditMode="relative" ptsTypes="ffffffffffffffffffffffA">
                                      <p:cBhvr>
                                        <p:cTn id="6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lo sua">
            <a:extLst>
              <a:ext uri="{FF2B5EF4-FFF2-40B4-BE49-F238E27FC236}">
                <a16:creationId xmlns:a16="http://schemas.microsoft.com/office/drawing/2014/main" xmlns="" id="{69153FE4-A9F4-448A-15F3-94FEE1B8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2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cai ghe">
            <a:extLst>
              <a:ext uri="{FF2B5EF4-FFF2-40B4-BE49-F238E27FC236}">
                <a16:creationId xmlns:a16="http://schemas.microsoft.com/office/drawing/2014/main" xmlns="" id="{1E851224-1CD3-5171-5509-8CB679B9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43513"/>
            <a:ext cx="21336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do vat">
            <a:extLst>
              <a:ext uri="{FF2B5EF4-FFF2-40B4-BE49-F238E27FC236}">
                <a16:creationId xmlns:a16="http://schemas.microsoft.com/office/drawing/2014/main" xmlns="" id="{09F11257-4491-E280-C407-AB558E7B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784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 descr="lua">
            <a:extLst>
              <a:ext uri="{FF2B5EF4-FFF2-40B4-BE49-F238E27FC236}">
                <a16:creationId xmlns:a16="http://schemas.microsoft.com/office/drawing/2014/main" xmlns="" id="{E807472B-2099-3058-895B-ECEA8852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133600" y="1736725"/>
            <a:ext cx="1144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0" name="Picture 8" descr="tho chay">
            <a:extLst>
              <a:ext uri="{FF2B5EF4-FFF2-40B4-BE49-F238E27FC236}">
                <a16:creationId xmlns:a16="http://schemas.microsoft.com/office/drawing/2014/main" xmlns="" id="{8007418F-494D-F379-4B12-4C8C07FB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 flipH="1">
            <a:off x="-2771775" y="2971800"/>
            <a:ext cx="27717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77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92593E-6 C 0.01406 -0.00371 0.01493 -0.00255 0.02951 -0.01528 C 0.03403 -0.01922 0.04323 -0.02732 0.04323 -0.02732 C 0.04479 -0.03033 0.04653 -0.03311 0.04774 -0.03635 C 0.04896 -0.03936 0.04896 -0.04283 0.05 -0.04561 C 0.05521 -0.05741 0.0625 -0.0676 0.06823 -0.07894 C 0.06979 -0.08195 0.07066 -0.08588 0.07274 -0.08797 C 0.08056 -0.09514 0.08993 -0.09908 0.09774 -0.10602 C 0.10122 -0.10579 0.1349 -0.10417 0.14549 -0.10001 C 0.15469 -0.0963 0.16129 -0.08565 0.17049 -0.08195 C 0.175 -0.0801 0.17969 -0.07987 0.1842 -0.07894 C 0.20538 -0.0845 0.21094 -0.09977 0.22274 -0.1213 C 0.22726 -0.1294 0.23195 -0.13751 0.23646 -0.14561 C 0.23854 -0.14908 0.23854 -0.1544 0.24097 -0.15764 C 0.24271 -0.15996 0.24549 -0.15973 0.24774 -0.16065 C 0.25573 -0.1713 0.25972 -0.17223 0.27049 -0.1757 C 0.28108 -0.17477 0.29167 -0.17431 0.30226 -0.17269 C 0.31076 -0.1713 0.31875 -0.16343 0.32726 -0.16065 C 0.34271 -0.147 0.33715 -0.15394 0.34549 -0.14237 C 0.34931 -0.14352 0.35347 -0.14329 0.35695 -0.14561 C 0.36111 -0.14838 0.36788 -0.16274 0.37049 -0.16667 C 0.37743 -0.17755 0.38351 -0.18982 0.39097 -0.20001 C 0.40313 -0.21667 0.41719 -0.23079 0.4342 -0.23635 C 0.45781 -0.23264 0.48472 -0.23889 0.50451 -0.2213 C 0.51771 -0.2095 0.52986 -0.18797 0.54097 -0.17269 C 0.5434 -0.16945 0.54375 -0.16459 0.54549 -0.16065 C 0.5533 -0.14306 0.55469 -0.13496 0.56823 -0.13033 C 0.59861 -0.13334 0.59531 -0.13288 0.61823 -0.14561 C 0.63125 -0.16297 0.65 -0.1676 0.66597 -0.17894 " pathEditMode="relative" ptsTypes="ffffffffffffffffffffffffffffA">
                                      <p:cBhvr>
                                        <p:cTn id="9" dur="3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7730F8-4BCD-CA2B-2B97-FB01418391B7}"/>
              </a:ext>
            </a:extLst>
          </p:cNvPr>
          <p:cNvSpPr/>
          <p:nvPr/>
        </p:nvSpPr>
        <p:spPr>
          <a:xfrm>
            <a:off x="3305055" y="3276600"/>
            <a:ext cx="42242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thoại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1231771"/>
      </p:ext>
    </p:extLst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hanh Mai\Tai lieu\Tranh,anh,khung ,nen\khung,nen,qua\KHUNG\72.GIF">
            <a:extLst>
              <a:ext uri="{FF2B5EF4-FFF2-40B4-BE49-F238E27FC236}">
                <a16:creationId xmlns:a16="http://schemas.microsoft.com/office/drawing/2014/main" xmlns="" id="{A027A47C-CDBB-77E0-D960-14AD79A5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2">
            <a:extLst>
              <a:ext uri="{FF2B5EF4-FFF2-40B4-BE49-F238E27FC236}">
                <a16:creationId xmlns:a16="http://schemas.microsoft.com/office/drawing/2014/main" xmlns="" id="{F998FD13-00A5-9C47-4416-7894C9CD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000">
                <a:solidFill>
                  <a:srgbClr val="FF0000"/>
                </a:solidFill>
              </a:rPr>
              <a:t>CHƠI TRÒ CHƠI: CON THỎ.</a:t>
            </a:r>
          </a:p>
        </p:txBody>
      </p:sp>
      <p:pic>
        <p:nvPicPr>
          <p:cNvPr id="3076" name="Picture 8" descr="tho1">
            <a:extLst>
              <a:ext uri="{FF2B5EF4-FFF2-40B4-BE49-F238E27FC236}">
                <a16:creationId xmlns:a16="http://schemas.microsoft.com/office/drawing/2014/main" xmlns="" id="{AB87696D-77DB-D17A-BF72-E216B95F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0386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66FF66"/>
            </a:gs>
            <a:gs pos="100000">
              <a:srgbClr val="83C7E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oncao">
            <a:extLst>
              <a:ext uri="{FF2B5EF4-FFF2-40B4-BE49-F238E27FC236}">
                <a16:creationId xmlns:a16="http://schemas.microsoft.com/office/drawing/2014/main" xmlns="" id="{2DFF9A4F-FAE2-1E51-FDB0-F2B86742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on tho 2">
            <a:extLst>
              <a:ext uri="{FF2B5EF4-FFF2-40B4-BE49-F238E27FC236}">
                <a16:creationId xmlns:a16="http://schemas.microsoft.com/office/drawing/2014/main" xmlns="" id="{454EF47E-B8BA-A72A-3D56-269F52E2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1400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ga trong2">
            <a:extLst>
              <a:ext uri="{FF2B5EF4-FFF2-40B4-BE49-F238E27FC236}">
                <a16:creationId xmlns:a16="http://schemas.microsoft.com/office/drawing/2014/main" xmlns="" id="{E8A899DC-838A-1C92-1F3E-B10AE726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9718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logo">
            <a:extLst>
              <a:ext uri="{FF2B5EF4-FFF2-40B4-BE49-F238E27FC236}">
                <a16:creationId xmlns:a16="http://schemas.microsoft.com/office/drawing/2014/main" xmlns="" id="{A59DF924-14C5-C497-3E88-F5EB29ED6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WordArt 8">
            <a:extLst>
              <a:ext uri="{FF2B5EF4-FFF2-40B4-BE49-F238E27FC236}">
                <a16:creationId xmlns:a16="http://schemas.microsoft.com/office/drawing/2014/main" xmlns="" id="{A329486C-A3D2-8FA1-B8FE-6A62FC2F33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305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Truyện: Cáo,Thỏ và Gà Trống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995687E3-5B78-1DAF-9835-6C39635E14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altLang="en-US" sz="2800">
                <a:latin typeface="Times New Roman" panose="02020603050405020304" pitchFamily="18" charset="0"/>
              </a:rPr>
              <a:t/>
            </a:r>
            <a:br>
              <a:rPr lang="en-US" altLang="en-US" sz="2800">
                <a:latin typeface="Times New Roman" panose="02020603050405020304" pitchFamily="18" charset="0"/>
              </a:rPr>
            </a:br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Câu chuyện có những nhân vật nào nhỉ?</a:t>
            </a:r>
          </a:p>
        </p:txBody>
      </p:sp>
      <p:pic>
        <p:nvPicPr>
          <p:cNvPr id="8196" name="Picture 4" descr="con tho 2">
            <a:extLst>
              <a:ext uri="{FF2B5EF4-FFF2-40B4-BE49-F238E27FC236}">
                <a16:creationId xmlns:a16="http://schemas.microsoft.com/office/drawing/2014/main" xmlns="" id="{839405DA-FA24-CEC6-AAFB-75F18378677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3200400" cy="2852738"/>
          </a:xfrm>
          <a:noFill/>
        </p:spPr>
      </p:pic>
      <p:pic>
        <p:nvPicPr>
          <p:cNvPr id="8200" name="Picture 8" descr="ga trong2">
            <a:extLst>
              <a:ext uri="{FF2B5EF4-FFF2-40B4-BE49-F238E27FC236}">
                <a16:creationId xmlns:a16="http://schemas.microsoft.com/office/drawing/2014/main" xmlns="" id="{B4522BD7-0D88-0B8F-F3EF-068A6206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4290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oncao">
            <a:extLst>
              <a:ext uri="{FF2B5EF4-FFF2-40B4-BE49-F238E27FC236}">
                <a16:creationId xmlns:a16="http://schemas.microsoft.com/office/drawing/2014/main" xmlns="" id="{FD048B4E-B952-97ED-9246-C118BB93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than cho">
            <a:extLst>
              <a:ext uri="{FF2B5EF4-FFF2-40B4-BE49-F238E27FC236}">
                <a16:creationId xmlns:a16="http://schemas.microsoft.com/office/drawing/2014/main" xmlns="" id="{6F11F959-9A7D-6BD6-8B44-01B9104A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3200400"/>
            <a:ext cx="20367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u 1">
            <a:extLst>
              <a:ext uri="{FF2B5EF4-FFF2-40B4-BE49-F238E27FC236}">
                <a16:creationId xmlns:a16="http://schemas.microsoft.com/office/drawing/2014/main" xmlns="" id="{0058A55A-5E96-CE14-4CE9-12852BBA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22" descr="than gau 2">
            <a:extLst>
              <a:ext uri="{FF2B5EF4-FFF2-40B4-BE49-F238E27FC236}">
                <a16:creationId xmlns:a16="http://schemas.microsoft.com/office/drawing/2014/main" xmlns="" id="{2BFB6A2E-57A6-CF5C-148F-9219DE27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2743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 descr="dau gau">
            <a:extLst>
              <a:ext uri="{FF2B5EF4-FFF2-40B4-BE49-F238E27FC236}">
                <a16:creationId xmlns:a16="http://schemas.microsoft.com/office/drawing/2014/main" xmlns="" id="{6919DC9C-413E-6689-4949-A0F51857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4267200" y="2895600"/>
            <a:ext cx="167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872BE3A1-0508-0DA5-AA67-AB7E3A8F20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 Thỏ có ngôi nhà làm bằng gì?</a:t>
            </a:r>
            <a:b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Cáo có ngôi nhà làm bằng gì?</a:t>
            </a:r>
          </a:p>
        </p:txBody>
      </p:sp>
      <p:pic>
        <p:nvPicPr>
          <p:cNvPr id="9222" name="Picture 6" descr="cao chay">
            <a:extLst>
              <a:ext uri="{FF2B5EF4-FFF2-40B4-BE49-F238E27FC236}">
                <a16:creationId xmlns:a16="http://schemas.microsoft.com/office/drawing/2014/main" xmlns="" id="{6A941DC3-019A-EDC5-C655-2C765950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nha bang">
            <a:extLst>
              <a:ext uri="{FF2B5EF4-FFF2-40B4-BE49-F238E27FC236}">
                <a16:creationId xmlns:a16="http://schemas.microsoft.com/office/drawing/2014/main" xmlns="" id="{F9F03694-DB14-6444-814C-41D02095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505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on tho 2">
            <a:extLst>
              <a:ext uri="{FF2B5EF4-FFF2-40B4-BE49-F238E27FC236}">
                <a16:creationId xmlns:a16="http://schemas.microsoft.com/office/drawing/2014/main" xmlns="" id="{3F01C748-0006-262C-8912-A6673350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ngoi nha">
            <a:extLst>
              <a:ext uri="{FF2B5EF4-FFF2-40B4-BE49-F238E27FC236}">
                <a16:creationId xmlns:a16="http://schemas.microsoft.com/office/drawing/2014/main" xmlns="" id="{212B9908-32C3-8665-BABB-6238079F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xmlns="" id="{C7253DBE-D795-6D4E-D475-144C76E1D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62400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xmlns="" id="{FB5F43BE-8A00-56A7-D1C0-E7A251CB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ngoi nha">
            <a:extLst>
              <a:ext uri="{FF2B5EF4-FFF2-40B4-BE49-F238E27FC236}">
                <a16:creationId xmlns:a16="http://schemas.microsoft.com/office/drawing/2014/main" xmlns="" id="{049152A3-7DF0-5130-7210-7A7D13761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on tho 2">
            <a:extLst>
              <a:ext uri="{FF2B5EF4-FFF2-40B4-BE49-F238E27FC236}">
                <a16:creationId xmlns:a16="http://schemas.microsoft.com/office/drawing/2014/main" xmlns="" id="{6E9CB55F-94BE-8B78-5ABF-0D8D3143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cao chay">
            <a:extLst>
              <a:ext uri="{FF2B5EF4-FFF2-40B4-BE49-F238E27FC236}">
                <a16:creationId xmlns:a16="http://schemas.microsoft.com/office/drawing/2014/main" xmlns="" id="{1181F1E8-4294-E009-6A5D-001AA5B9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nha bang">
            <a:extLst>
              <a:ext uri="{FF2B5EF4-FFF2-40B4-BE49-F238E27FC236}">
                <a16:creationId xmlns:a16="http://schemas.microsoft.com/office/drawing/2014/main" xmlns="" id="{8D7BF38B-C2A3-AA2F-876D-95E17DFDB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325 0.004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06528 -0.388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3C7E9"/>
            </a:gs>
            <a:gs pos="100000">
              <a:srgbClr val="7AF2A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B6B62977-DBCB-9CA9-51BD-8C7297BDA0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229600" cy="685800"/>
          </a:xfrm>
        </p:spPr>
        <p:txBody>
          <a:bodyPr/>
          <a:lstStyle/>
          <a:p>
            <a:r>
              <a:rPr lang="en-US" altLang="en-US" sz="4400">
                <a:solidFill>
                  <a:srgbClr val="000066"/>
                </a:solidFill>
                <a:latin typeface="Times New Roman" panose="02020603050405020304" pitchFamily="18" charset="0"/>
              </a:rPr>
              <a:t>Những ai đã giúp đỡ  bạn Thỏ nhỉ?</a:t>
            </a:r>
          </a:p>
        </p:txBody>
      </p:sp>
      <p:pic>
        <p:nvPicPr>
          <p:cNvPr id="13315" name="Picture 16" descr="Natureza_0161">
            <a:extLst>
              <a:ext uri="{FF2B5EF4-FFF2-40B4-BE49-F238E27FC236}">
                <a16:creationId xmlns:a16="http://schemas.microsoft.com/office/drawing/2014/main" xmlns="" id="{25B2B884-4C58-238D-9769-98FD76B4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676400"/>
            <a:ext cx="5410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2" descr="comicbird-animated">
            <a:extLst>
              <a:ext uri="{FF2B5EF4-FFF2-40B4-BE49-F238E27FC236}">
                <a16:creationId xmlns:a16="http://schemas.microsoft.com/office/drawing/2014/main" xmlns="" id="{BD011B80-88E4-1308-5B31-47E9D4A153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9144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comicbird-animated">
            <a:extLst>
              <a:ext uri="{FF2B5EF4-FFF2-40B4-BE49-F238E27FC236}">
                <a16:creationId xmlns:a16="http://schemas.microsoft.com/office/drawing/2014/main" xmlns="" id="{98332735-5047-4CE5-BCDE-C9735108E4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19050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bong hoa3">
            <a:extLst>
              <a:ext uri="{FF2B5EF4-FFF2-40B4-BE49-F238E27FC236}">
                <a16:creationId xmlns:a16="http://schemas.microsoft.com/office/drawing/2014/main" xmlns="" id="{174B7F09-8507-7B46-9EF0-29313A8D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954713"/>
            <a:ext cx="1905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than cho">
            <a:extLst>
              <a:ext uri="{FF2B5EF4-FFF2-40B4-BE49-F238E27FC236}">
                <a16:creationId xmlns:a16="http://schemas.microsoft.com/office/drawing/2014/main" xmlns="" id="{6B39A92E-9EDB-1C5F-B683-89FBDA6C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14541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dau 1">
            <a:extLst>
              <a:ext uri="{FF2B5EF4-FFF2-40B4-BE49-F238E27FC236}">
                <a16:creationId xmlns:a16="http://schemas.microsoft.com/office/drawing/2014/main" xmlns="" id="{8FD329D9-0474-8E1D-5B95-19EB1634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than cho">
            <a:extLst>
              <a:ext uri="{FF2B5EF4-FFF2-40B4-BE49-F238E27FC236}">
                <a16:creationId xmlns:a16="http://schemas.microsoft.com/office/drawing/2014/main" xmlns="" id="{9FBBE72C-B684-C7D4-F684-E0FB73D2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62400"/>
            <a:ext cx="14541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1" descr="dau 1">
            <a:extLst>
              <a:ext uri="{FF2B5EF4-FFF2-40B4-BE49-F238E27FC236}">
                <a16:creationId xmlns:a16="http://schemas.microsoft.com/office/drawing/2014/main" xmlns="" id="{3FD9B992-7001-E989-118A-CCBDE15E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386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dau 1">
            <a:extLst>
              <a:ext uri="{FF2B5EF4-FFF2-40B4-BE49-F238E27FC236}">
                <a16:creationId xmlns:a16="http://schemas.microsoft.com/office/drawing/2014/main" xmlns="" id="{714F7CBF-F434-E5CE-1BAD-A4C4537F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38600"/>
            <a:ext cx="990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0" descr="than cho">
            <a:extLst>
              <a:ext uri="{FF2B5EF4-FFF2-40B4-BE49-F238E27FC236}">
                <a16:creationId xmlns:a16="http://schemas.microsoft.com/office/drawing/2014/main" xmlns="" id="{D13D4D3C-3874-5BAC-A37E-87C0B56D0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3962400"/>
            <a:ext cx="14541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22" descr="than gau 2">
            <a:extLst>
              <a:ext uri="{FF2B5EF4-FFF2-40B4-BE49-F238E27FC236}">
                <a16:creationId xmlns:a16="http://schemas.microsoft.com/office/drawing/2014/main" xmlns="" id="{E624CFE5-A92E-1EF6-AA06-2EBE1B88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2320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3" descr="dau gau">
            <a:extLst>
              <a:ext uri="{FF2B5EF4-FFF2-40B4-BE49-F238E27FC236}">
                <a16:creationId xmlns:a16="http://schemas.microsoft.com/office/drawing/2014/main" xmlns="" id="{1B7E4217-EDDD-8716-6FE8-87FA2B20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1163638" y="3606800"/>
            <a:ext cx="15335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3" descr="ga trong2">
            <a:extLst>
              <a:ext uri="{FF2B5EF4-FFF2-40B4-BE49-F238E27FC236}">
                <a16:creationId xmlns:a16="http://schemas.microsoft.com/office/drawing/2014/main" xmlns="" id="{CB3C9508-EEE9-C619-A8C9-057355FB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1143000"/>
            <a:ext cx="3263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n 2trang nen 2scan0016">
            <a:extLst>
              <a:ext uri="{FF2B5EF4-FFF2-40B4-BE49-F238E27FC236}">
                <a16:creationId xmlns:a16="http://schemas.microsoft.com/office/drawing/2014/main" xmlns="" id="{BEC4B5D6-D1A9-1EB4-2396-449D3084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9D7360B4-29DC-A03A-0C52-979C5388A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200" y="1295400"/>
            <a:ext cx="655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/>
            </a:r>
            <a:b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</a:b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40" name="Picture 5" descr="Animated-Butterfly">
            <a:extLst>
              <a:ext uri="{FF2B5EF4-FFF2-40B4-BE49-F238E27FC236}">
                <a16:creationId xmlns:a16="http://schemas.microsoft.com/office/drawing/2014/main" xmlns="" id="{0AE804CA-E646-5264-7FAB-49FA71147B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bong hoa3">
            <a:extLst>
              <a:ext uri="{FF2B5EF4-FFF2-40B4-BE49-F238E27FC236}">
                <a16:creationId xmlns:a16="http://schemas.microsoft.com/office/drawing/2014/main" xmlns="" id="{7A0E4780-7720-188C-3ECC-16EED304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aninature5">
            <a:extLst>
              <a:ext uri="{FF2B5EF4-FFF2-40B4-BE49-F238E27FC236}">
                <a16:creationId xmlns:a16="http://schemas.microsoft.com/office/drawing/2014/main" xmlns="" id="{24E1B8A2-BB93-BEBD-EC10-368EA318DC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638">
            <a:off x="228600" y="5810250"/>
            <a:ext cx="13795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tho1">
            <a:extLst>
              <a:ext uri="{FF2B5EF4-FFF2-40B4-BE49-F238E27FC236}">
                <a16:creationId xmlns:a16="http://schemas.microsoft.com/office/drawing/2014/main" xmlns="" id="{53BA8DFE-EDAC-2818-2E0C-B1A54181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2417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comicbird-animated">
            <a:extLst>
              <a:ext uri="{FF2B5EF4-FFF2-40B4-BE49-F238E27FC236}">
                <a16:creationId xmlns:a16="http://schemas.microsoft.com/office/drawing/2014/main" xmlns="" id="{D2D0B4A9-5456-725A-7A26-B7859E429F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0668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than cho">
            <a:extLst>
              <a:ext uri="{FF2B5EF4-FFF2-40B4-BE49-F238E27FC236}">
                <a16:creationId xmlns:a16="http://schemas.microsoft.com/office/drawing/2014/main" xmlns="" id="{248A70F5-6550-AB51-AB42-B2BFCF679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758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 descr="dau 1">
            <a:extLst>
              <a:ext uri="{FF2B5EF4-FFF2-40B4-BE49-F238E27FC236}">
                <a16:creationId xmlns:a16="http://schemas.microsoft.com/office/drawing/2014/main" xmlns="" id="{D2EADCA3-88D2-FB80-B8E9-17282D5B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13176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than cho">
            <a:extLst>
              <a:ext uri="{FF2B5EF4-FFF2-40B4-BE49-F238E27FC236}">
                <a16:creationId xmlns:a16="http://schemas.microsoft.com/office/drawing/2014/main" xmlns="" id="{18CDB008-C533-9061-516B-2FD5472C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71800"/>
            <a:ext cx="2036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3" descr="dau 1">
            <a:extLst>
              <a:ext uri="{FF2B5EF4-FFF2-40B4-BE49-F238E27FC236}">
                <a16:creationId xmlns:a16="http://schemas.microsoft.com/office/drawing/2014/main" xmlns="" id="{AC8F431C-FFF3-A02A-1733-05697F4D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971800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5" descr="Natureza_0161">
            <a:extLst>
              <a:ext uri="{FF2B5EF4-FFF2-40B4-BE49-F238E27FC236}">
                <a16:creationId xmlns:a16="http://schemas.microsoft.com/office/drawing/2014/main" xmlns="" id="{EE31CE75-BD0D-720A-360B-4544DB15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24384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6" descr="Natureza_0161">
            <a:extLst>
              <a:ext uri="{FF2B5EF4-FFF2-40B4-BE49-F238E27FC236}">
                <a16:creationId xmlns:a16="http://schemas.microsoft.com/office/drawing/2014/main" xmlns="" id="{88B95A60-2F28-E635-FEAA-0AF8677F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24384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8" descr="cay2">
            <a:extLst>
              <a:ext uri="{FF2B5EF4-FFF2-40B4-BE49-F238E27FC236}">
                <a16:creationId xmlns:a16="http://schemas.microsoft.com/office/drawing/2014/main" xmlns="" id="{F2C213EF-0B65-CE00-E126-5EAC7671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2286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9" descr="ngoi nha">
            <a:extLst>
              <a:ext uri="{FF2B5EF4-FFF2-40B4-BE49-F238E27FC236}">
                <a16:creationId xmlns:a16="http://schemas.microsoft.com/office/drawing/2014/main" xmlns="" id="{7D3F051C-6554-1253-D443-F3AEE639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210">
            <a:off x="609600" y="0"/>
            <a:ext cx="235585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1" descr="dau 1">
            <a:extLst>
              <a:ext uri="{FF2B5EF4-FFF2-40B4-BE49-F238E27FC236}">
                <a16:creationId xmlns:a16="http://schemas.microsoft.com/office/drawing/2014/main" xmlns="" id="{E5F620D5-6035-BC09-5E58-5D853269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13176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0" descr="than cho">
            <a:extLst>
              <a:ext uri="{FF2B5EF4-FFF2-40B4-BE49-F238E27FC236}">
                <a16:creationId xmlns:a16="http://schemas.microsoft.com/office/drawing/2014/main" xmlns="" id="{85447491-BBCE-2268-9E4F-113084EF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1758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n 2trang nen 2scan0016">
            <a:extLst>
              <a:ext uri="{FF2B5EF4-FFF2-40B4-BE49-F238E27FC236}">
                <a16:creationId xmlns:a16="http://schemas.microsoft.com/office/drawing/2014/main" xmlns="" id="{DF4DC8C4-2261-E29F-EA9E-747BE2F7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8851D0B2-A501-D2A2-9F24-60C89CB9D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200" y="1295400"/>
            <a:ext cx="655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/>
            </a:r>
            <a:b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</a:b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5364" name="Picture 4" descr="Animated-Butterfly">
            <a:extLst>
              <a:ext uri="{FF2B5EF4-FFF2-40B4-BE49-F238E27FC236}">
                <a16:creationId xmlns:a16="http://schemas.microsoft.com/office/drawing/2014/main" xmlns="" id="{36A2B9F5-7623-5C9F-59F3-A557A25D85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bong hoa3">
            <a:extLst>
              <a:ext uri="{FF2B5EF4-FFF2-40B4-BE49-F238E27FC236}">
                <a16:creationId xmlns:a16="http://schemas.microsoft.com/office/drawing/2014/main" xmlns="" id="{C272E463-E618-243F-FC77-ABFBB134F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cay2">
            <a:extLst>
              <a:ext uri="{FF2B5EF4-FFF2-40B4-BE49-F238E27FC236}">
                <a16:creationId xmlns:a16="http://schemas.microsoft.com/office/drawing/2014/main" xmlns="" id="{B694558C-9B7A-A972-A9ED-BC48A213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5715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aninature5">
            <a:extLst>
              <a:ext uri="{FF2B5EF4-FFF2-40B4-BE49-F238E27FC236}">
                <a16:creationId xmlns:a16="http://schemas.microsoft.com/office/drawing/2014/main" xmlns="" id="{A2C177B2-0A7F-A5C6-B81D-0DDD450CE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638">
            <a:off x="300038" y="4922838"/>
            <a:ext cx="2286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nha cat cua">
            <a:extLst>
              <a:ext uri="{FF2B5EF4-FFF2-40B4-BE49-F238E27FC236}">
                <a16:creationId xmlns:a16="http://schemas.microsoft.com/office/drawing/2014/main" xmlns="" id="{6661374F-513E-93FD-AB00-54CEA770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5105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comicbird-animated">
            <a:extLst>
              <a:ext uri="{FF2B5EF4-FFF2-40B4-BE49-F238E27FC236}">
                <a16:creationId xmlns:a16="http://schemas.microsoft.com/office/drawing/2014/main" xmlns="" id="{2A69D868-3A14-90CF-0419-0032BFFA97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7620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5" descr="cho cat tay">
            <a:extLst>
              <a:ext uri="{FF2B5EF4-FFF2-40B4-BE49-F238E27FC236}">
                <a16:creationId xmlns:a16="http://schemas.microsoft.com/office/drawing/2014/main" xmlns="" id="{998C1DE7-071B-4731-B0A7-9D24FB02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3124200" y="2819400"/>
            <a:ext cx="2895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6" descr="mom cao">
            <a:extLst>
              <a:ext uri="{FF2B5EF4-FFF2-40B4-BE49-F238E27FC236}">
                <a16:creationId xmlns:a16="http://schemas.microsoft.com/office/drawing/2014/main" xmlns="" id="{6DBC2E0F-911F-620D-3354-58E1E961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981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7" descr="cao mat mom">
            <a:extLst>
              <a:ext uri="{FF2B5EF4-FFF2-40B4-BE49-F238E27FC236}">
                <a16:creationId xmlns:a16="http://schemas.microsoft.com/office/drawing/2014/main" xmlns="" id="{3C7E9AF5-EEED-8706-6581-47536564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28209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8" descr="tho1">
            <a:extLst>
              <a:ext uri="{FF2B5EF4-FFF2-40B4-BE49-F238E27FC236}">
                <a16:creationId xmlns:a16="http://schemas.microsoft.com/office/drawing/2014/main" xmlns="" id="{DD9C9B19-7449-CAE0-C2F9-4415A1A3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2417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en">
            <a:extLst>
              <a:ext uri="{FF2B5EF4-FFF2-40B4-BE49-F238E27FC236}">
                <a16:creationId xmlns:a16="http://schemas.microsoft.com/office/drawing/2014/main" xmlns="" id="{F761F19B-BA34-D8E3-A46B-047A2088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5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aninature5">
            <a:extLst>
              <a:ext uri="{FF2B5EF4-FFF2-40B4-BE49-F238E27FC236}">
                <a16:creationId xmlns:a16="http://schemas.microsoft.com/office/drawing/2014/main" xmlns="" id="{C8FDDB1B-57D4-250C-9C51-A8151D2C4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638">
            <a:off x="7543800" y="6021388"/>
            <a:ext cx="990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bong hoa3">
            <a:extLst>
              <a:ext uri="{FF2B5EF4-FFF2-40B4-BE49-F238E27FC236}">
                <a16:creationId xmlns:a16="http://schemas.microsoft.com/office/drawing/2014/main" xmlns="" id="{860A4E17-4B05-2F80-5F6C-AEB44D570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00"/>
            <a:ext cx="1905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bong hoa3">
            <a:extLst>
              <a:ext uri="{FF2B5EF4-FFF2-40B4-BE49-F238E27FC236}">
                <a16:creationId xmlns:a16="http://schemas.microsoft.com/office/drawing/2014/main" xmlns="" id="{B6BD205A-E115-41FC-A707-D174A7B24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62663"/>
            <a:ext cx="16764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cay2">
            <a:extLst>
              <a:ext uri="{FF2B5EF4-FFF2-40B4-BE49-F238E27FC236}">
                <a16:creationId xmlns:a16="http://schemas.microsoft.com/office/drawing/2014/main" xmlns="" id="{A09EF847-05E9-04F2-6644-88337ACE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04800"/>
            <a:ext cx="5715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spring-smiley-1">
            <a:extLst>
              <a:ext uri="{FF2B5EF4-FFF2-40B4-BE49-F238E27FC236}">
                <a16:creationId xmlns:a16="http://schemas.microsoft.com/office/drawing/2014/main" xmlns="" id="{57BDB636-2A2B-1B9F-39F3-975EFFD4D6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comicbird-animated">
            <a:extLst>
              <a:ext uri="{FF2B5EF4-FFF2-40B4-BE49-F238E27FC236}">
                <a16:creationId xmlns:a16="http://schemas.microsoft.com/office/drawing/2014/main" xmlns="" id="{86E9E5C6-07AD-CBB7-E87A-D36D8C5BD1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2286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 descr="comicbird-animated">
            <a:extLst>
              <a:ext uri="{FF2B5EF4-FFF2-40B4-BE49-F238E27FC236}">
                <a16:creationId xmlns:a16="http://schemas.microsoft.com/office/drawing/2014/main" xmlns="" id="{C60434CB-CFFE-AD6E-1B74-BE07EE3502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3048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5" descr="dau tho 1">
            <a:extLst>
              <a:ext uri="{FF2B5EF4-FFF2-40B4-BE49-F238E27FC236}">
                <a16:creationId xmlns:a16="http://schemas.microsoft.com/office/drawing/2014/main" xmlns="" id="{98CAD233-FF4C-032A-B3D5-A2DC963B1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05000"/>
            <a:ext cx="1252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6" descr="than tho 1">
            <a:extLst>
              <a:ext uri="{FF2B5EF4-FFF2-40B4-BE49-F238E27FC236}">
                <a16:creationId xmlns:a16="http://schemas.microsoft.com/office/drawing/2014/main" xmlns="" id="{38F7453A-101D-9F90-203D-572CB8ED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7" descr="cay2">
            <a:extLst>
              <a:ext uri="{FF2B5EF4-FFF2-40B4-BE49-F238E27FC236}">
                <a16:creationId xmlns:a16="http://schemas.microsoft.com/office/drawing/2014/main" xmlns="" id="{5EC9935D-CF35-C3A1-FE67-3B173C99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6576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2" descr="than gau 2">
            <a:extLst>
              <a:ext uri="{FF2B5EF4-FFF2-40B4-BE49-F238E27FC236}">
                <a16:creationId xmlns:a16="http://schemas.microsoft.com/office/drawing/2014/main" xmlns="" id="{E6E8F414-7993-DD4A-CED3-F734C8D7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3" descr="dau gau">
            <a:extLst>
              <a:ext uri="{FF2B5EF4-FFF2-40B4-BE49-F238E27FC236}">
                <a16:creationId xmlns:a16="http://schemas.microsoft.com/office/drawing/2014/main" xmlns="" id="{63EC723C-107C-2199-8D0D-F55CA590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1600200" y="22860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5" descr="Natureza_0161">
            <a:extLst>
              <a:ext uri="{FF2B5EF4-FFF2-40B4-BE49-F238E27FC236}">
                <a16:creationId xmlns:a16="http://schemas.microsoft.com/office/drawing/2014/main" xmlns="" id="{7A451F08-142A-C514-A8A8-52B3E306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24384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6" descr="Natureza_0161">
            <a:extLst>
              <a:ext uri="{FF2B5EF4-FFF2-40B4-BE49-F238E27FC236}">
                <a16:creationId xmlns:a16="http://schemas.microsoft.com/office/drawing/2014/main" xmlns="" id="{DDEF0FBD-17E5-AC67-93AF-DA38B9A9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21225"/>
            <a:ext cx="24384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7" descr="Natureza_0161">
            <a:extLst>
              <a:ext uri="{FF2B5EF4-FFF2-40B4-BE49-F238E27FC236}">
                <a16:creationId xmlns:a16="http://schemas.microsoft.com/office/drawing/2014/main" xmlns="" id="{794B43A5-9237-BE66-0854-EA086C92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791200"/>
            <a:ext cx="14478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en 2trang nen 2scan0016">
            <a:extLst>
              <a:ext uri="{FF2B5EF4-FFF2-40B4-BE49-F238E27FC236}">
                <a16:creationId xmlns:a16="http://schemas.microsoft.com/office/drawing/2014/main" xmlns="" id="{0D9B6F95-B88D-5E94-A46D-6C7F06CA8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97C438FD-648A-FBF3-17F4-4D0EC2991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200" y="1295400"/>
            <a:ext cx="655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/>
            </a:r>
            <a:b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</a:b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7412" name="Picture 4" descr="Animated-Butterfly">
            <a:extLst>
              <a:ext uri="{FF2B5EF4-FFF2-40B4-BE49-F238E27FC236}">
                <a16:creationId xmlns:a16="http://schemas.microsoft.com/office/drawing/2014/main" xmlns="" id="{65388148-0E32-7D22-43AD-78B8A586D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bong hoa3">
            <a:extLst>
              <a:ext uri="{FF2B5EF4-FFF2-40B4-BE49-F238E27FC236}">
                <a16:creationId xmlns:a16="http://schemas.microsoft.com/office/drawing/2014/main" xmlns="" id="{052A1798-8245-FD3E-09A0-4E577309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ay2">
            <a:extLst>
              <a:ext uri="{FF2B5EF4-FFF2-40B4-BE49-F238E27FC236}">
                <a16:creationId xmlns:a16="http://schemas.microsoft.com/office/drawing/2014/main" xmlns="" id="{08514637-9E0D-3F98-0E08-566A6A4B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5715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cay2">
            <a:extLst>
              <a:ext uri="{FF2B5EF4-FFF2-40B4-BE49-F238E27FC236}">
                <a16:creationId xmlns:a16="http://schemas.microsoft.com/office/drawing/2014/main" xmlns="" id="{BCA7EB12-5FF5-4B07-ADA1-493588FE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nha cat cua">
            <a:extLst>
              <a:ext uri="{FF2B5EF4-FFF2-40B4-BE49-F238E27FC236}">
                <a16:creationId xmlns:a16="http://schemas.microsoft.com/office/drawing/2014/main" xmlns="" id="{D04110E6-9FF1-0104-3268-E22F368A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2" descr="comicbird-animated">
            <a:extLst>
              <a:ext uri="{FF2B5EF4-FFF2-40B4-BE49-F238E27FC236}">
                <a16:creationId xmlns:a16="http://schemas.microsoft.com/office/drawing/2014/main" xmlns="" id="{02EDAEA4-9E3F-4041-383F-47C48B7E9D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7620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than gau 2">
            <a:extLst>
              <a:ext uri="{FF2B5EF4-FFF2-40B4-BE49-F238E27FC236}">
                <a16:creationId xmlns:a16="http://schemas.microsoft.com/office/drawing/2014/main" xmlns="" id="{CD439927-4350-8AAC-8749-D0B85A0F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00400"/>
            <a:ext cx="29718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dau gau">
            <a:extLst>
              <a:ext uri="{FF2B5EF4-FFF2-40B4-BE49-F238E27FC236}">
                <a16:creationId xmlns:a16="http://schemas.microsoft.com/office/drawing/2014/main" xmlns="" id="{1A1EA144-AEE0-EE2C-0423-E528B21F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4343400" y="2057400"/>
            <a:ext cx="167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8" descr="mom cao">
            <a:extLst>
              <a:ext uri="{FF2B5EF4-FFF2-40B4-BE49-F238E27FC236}">
                <a16:creationId xmlns:a16="http://schemas.microsoft.com/office/drawing/2014/main" xmlns="" id="{768416F0-78BB-03F6-3193-79F5CD82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981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9" descr="cao mat mom">
            <a:extLst>
              <a:ext uri="{FF2B5EF4-FFF2-40B4-BE49-F238E27FC236}">
                <a16:creationId xmlns:a16="http://schemas.microsoft.com/office/drawing/2014/main" xmlns="" id="{34A07308-2B56-EF11-500C-87023D7A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"/>
            <a:ext cx="28209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1" descr="tho1">
            <a:extLst>
              <a:ext uri="{FF2B5EF4-FFF2-40B4-BE49-F238E27FC236}">
                <a16:creationId xmlns:a16="http://schemas.microsoft.com/office/drawing/2014/main" xmlns="" id="{F0EEEE04-4E58-8B80-767A-44C823CC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2417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en">
            <a:extLst>
              <a:ext uri="{FF2B5EF4-FFF2-40B4-BE49-F238E27FC236}">
                <a16:creationId xmlns:a16="http://schemas.microsoft.com/office/drawing/2014/main" xmlns="" id="{D4174E33-F0BD-464D-9CB0-366370DD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5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aninature5">
            <a:extLst>
              <a:ext uri="{FF2B5EF4-FFF2-40B4-BE49-F238E27FC236}">
                <a16:creationId xmlns:a16="http://schemas.microsoft.com/office/drawing/2014/main" xmlns="" id="{37E7DD4E-8489-266C-E9AA-1E83863DC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638">
            <a:off x="7086600" y="4724400"/>
            <a:ext cx="2286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ong hoa3">
            <a:extLst>
              <a:ext uri="{FF2B5EF4-FFF2-40B4-BE49-F238E27FC236}">
                <a16:creationId xmlns:a16="http://schemas.microsoft.com/office/drawing/2014/main" xmlns="" id="{25F7B269-94CD-4FEF-9F3A-9DD5EF8E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00"/>
            <a:ext cx="1905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ong hoa3">
            <a:extLst>
              <a:ext uri="{FF2B5EF4-FFF2-40B4-BE49-F238E27FC236}">
                <a16:creationId xmlns:a16="http://schemas.microsoft.com/office/drawing/2014/main" xmlns="" id="{DB277EBC-D0EC-E59B-9297-49ECA81D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15000"/>
            <a:ext cx="1905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cay2">
            <a:extLst>
              <a:ext uri="{FF2B5EF4-FFF2-40B4-BE49-F238E27FC236}">
                <a16:creationId xmlns:a16="http://schemas.microsoft.com/office/drawing/2014/main" xmlns="" id="{6985FCFF-13A4-4445-0211-876FA821D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04800"/>
            <a:ext cx="5715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cay2">
            <a:extLst>
              <a:ext uri="{FF2B5EF4-FFF2-40B4-BE49-F238E27FC236}">
                <a16:creationId xmlns:a16="http://schemas.microsoft.com/office/drawing/2014/main" xmlns="" id="{3B420D2B-A00B-7722-0021-9D8173E4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715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spring-smiley-1">
            <a:extLst>
              <a:ext uri="{FF2B5EF4-FFF2-40B4-BE49-F238E27FC236}">
                <a16:creationId xmlns:a16="http://schemas.microsoft.com/office/drawing/2014/main" xmlns="" id="{B17CD395-4072-E02F-A44F-AF5CF5CAC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comicbird-animated">
            <a:extLst>
              <a:ext uri="{FF2B5EF4-FFF2-40B4-BE49-F238E27FC236}">
                <a16:creationId xmlns:a16="http://schemas.microsoft.com/office/drawing/2014/main" xmlns="" id="{5C24906B-94BB-F4EE-470A-56DB23469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0" y="9144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2" descr="comicbird-animated">
            <a:extLst>
              <a:ext uri="{FF2B5EF4-FFF2-40B4-BE49-F238E27FC236}">
                <a16:creationId xmlns:a16="http://schemas.microsoft.com/office/drawing/2014/main" xmlns="" id="{71BE5AF0-86D1-E88F-5753-48FCED055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0" y="838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3" descr="ga trong2">
            <a:extLst>
              <a:ext uri="{FF2B5EF4-FFF2-40B4-BE49-F238E27FC236}">
                <a16:creationId xmlns:a16="http://schemas.microsoft.com/office/drawing/2014/main" xmlns="" id="{AB6A4299-0780-297B-7190-8C6A8EA9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8" name="Group 14">
            <a:extLst>
              <a:ext uri="{FF2B5EF4-FFF2-40B4-BE49-F238E27FC236}">
                <a16:creationId xmlns:a16="http://schemas.microsoft.com/office/drawing/2014/main" xmlns="" id="{6E5B6810-E9F6-4B2D-3389-A0F35D21F680}"/>
              </a:ext>
            </a:extLst>
          </p:cNvPr>
          <p:cNvGrpSpPr>
            <a:grpSpLocks/>
          </p:cNvGrpSpPr>
          <p:nvPr/>
        </p:nvGrpSpPr>
        <p:grpSpPr bwMode="auto">
          <a:xfrm>
            <a:off x="0" y="304800"/>
            <a:ext cx="8610600" cy="1116013"/>
            <a:chOff x="0" y="192"/>
            <a:chExt cx="5424" cy="703"/>
          </a:xfrm>
        </p:grpSpPr>
        <p:pic>
          <p:nvPicPr>
            <p:cNvPr id="19471" name="Picture 15" descr="dam may">
              <a:extLst>
                <a:ext uri="{FF2B5EF4-FFF2-40B4-BE49-F238E27FC236}">
                  <a16:creationId xmlns:a16="http://schemas.microsoft.com/office/drawing/2014/main" xmlns="" id="{36133828-3DD0-06EA-24DD-5BEC92CB7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16" descr="dam may">
              <a:extLst>
                <a:ext uri="{FF2B5EF4-FFF2-40B4-BE49-F238E27FC236}">
                  <a16:creationId xmlns:a16="http://schemas.microsoft.com/office/drawing/2014/main" xmlns="" id="{1FBF98A9-D2FF-F93B-7997-527261B5B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9" name="Picture 17" descr="dau tho 1">
            <a:extLst>
              <a:ext uri="{FF2B5EF4-FFF2-40B4-BE49-F238E27FC236}">
                <a16:creationId xmlns:a16="http://schemas.microsoft.com/office/drawing/2014/main" xmlns="" id="{C91DA6EC-9456-DB71-0BA0-9EF6B30F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1252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8" descr="than tho 1">
            <a:extLst>
              <a:ext uri="{FF2B5EF4-FFF2-40B4-BE49-F238E27FC236}">
                <a16:creationId xmlns:a16="http://schemas.microsoft.com/office/drawing/2014/main" xmlns="" id="{37D7B726-87F5-BB8F-0D8F-D2960E363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000571E-EA6F-7940-B76C-164875F03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B59674-82B7-1AE1-9C4D-AD4FCE877BA4}"/>
              </a:ext>
            </a:extLst>
          </p:cNvPr>
          <p:cNvSpPr/>
          <p:nvPr/>
        </p:nvSpPr>
        <p:spPr>
          <a:xfrm>
            <a:off x="2815753" y="2967335"/>
            <a:ext cx="351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39683066"/>
      </p:ext>
    </p:extLst>
  </p:cSld>
  <p:clrMapOvr>
    <a:masterClrMapping/>
  </p:clrMapOvr>
  <p:transition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en 2trang nen 2scan0016">
            <a:extLst>
              <a:ext uri="{FF2B5EF4-FFF2-40B4-BE49-F238E27FC236}">
                <a16:creationId xmlns:a16="http://schemas.microsoft.com/office/drawing/2014/main" xmlns="" id="{283853E8-2B6A-AB78-AE97-54435874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532BB4AA-3755-6B58-A8BF-C95F5F758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200" y="1295400"/>
            <a:ext cx="655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/>
            </a:r>
            <a:b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</a:b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484" name="Picture 4" descr="Animated-Butterfly">
            <a:extLst>
              <a:ext uri="{FF2B5EF4-FFF2-40B4-BE49-F238E27FC236}">
                <a16:creationId xmlns:a16="http://schemas.microsoft.com/office/drawing/2014/main" xmlns="" id="{5F5CC0DA-F8D9-0130-8F12-1EB58E95F4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bong hoa3">
            <a:extLst>
              <a:ext uri="{FF2B5EF4-FFF2-40B4-BE49-F238E27FC236}">
                <a16:creationId xmlns:a16="http://schemas.microsoft.com/office/drawing/2014/main" xmlns="" id="{CE7C7298-0529-46F1-6CE5-C6FFB967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cay2">
            <a:extLst>
              <a:ext uri="{FF2B5EF4-FFF2-40B4-BE49-F238E27FC236}">
                <a16:creationId xmlns:a16="http://schemas.microsoft.com/office/drawing/2014/main" xmlns="" id="{D526BC3B-EEE3-4145-05D8-DA08B1AA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5715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aninature5">
            <a:extLst>
              <a:ext uri="{FF2B5EF4-FFF2-40B4-BE49-F238E27FC236}">
                <a16:creationId xmlns:a16="http://schemas.microsoft.com/office/drawing/2014/main" xmlns="" id="{B8B6484D-320F-CA9C-B464-7899641D1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638">
            <a:off x="304800" y="4929188"/>
            <a:ext cx="2286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nha cat cua">
            <a:extLst>
              <a:ext uri="{FF2B5EF4-FFF2-40B4-BE49-F238E27FC236}">
                <a16:creationId xmlns:a16="http://schemas.microsoft.com/office/drawing/2014/main" xmlns="" id="{53737CA8-BB7F-38AF-8F96-EC9F748B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mom cao">
            <a:extLst>
              <a:ext uri="{FF2B5EF4-FFF2-40B4-BE49-F238E27FC236}">
                <a16:creationId xmlns:a16="http://schemas.microsoft.com/office/drawing/2014/main" xmlns="" id="{590A0749-CB38-94C8-E2D1-5733E907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28675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cao mat mom">
            <a:extLst>
              <a:ext uri="{FF2B5EF4-FFF2-40B4-BE49-F238E27FC236}">
                <a16:creationId xmlns:a16="http://schemas.microsoft.com/office/drawing/2014/main" xmlns="" id="{38D7490A-51F9-370A-895F-4E345449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943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 descr="comicbird-animated">
            <a:extLst>
              <a:ext uri="{FF2B5EF4-FFF2-40B4-BE49-F238E27FC236}">
                <a16:creationId xmlns:a16="http://schemas.microsoft.com/office/drawing/2014/main" xmlns="" id="{95A91DC9-1A99-D15E-F33D-6A27F00FF2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7620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 descr="tho chay 2">
            <a:extLst>
              <a:ext uri="{FF2B5EF4-FFF2-40B4-BE49-F238E27FC236}">
                <a16:creationId xmlns:a16="http://schemas.microsoft.com/office/drawing/2014/main" xmlns="" id="{693B07D5-F0AB-9C5F-07E1-3AB2EDFE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7892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4" descr="ga trong2">
            <a:extLst>
              <a:ext uri="{FF2B5EF4-FFF2-40B4-BE49-F238E27FC236}">
                <a16:creationId xmlns:a16="http://schemas.microsoft.com/office/drawing/2014/main" xmlns="" id="{2A7D0CDB-FF1B-F70F-AB1E-6975D48E5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7919E17-6DE5-3F60-F598-49575ADA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8B8F24-2726-18F3-9346-F0353CA345BE}"/>
              </a:ext>
            </a:extLst>
          </p:cNvPr>
          <p:cNvSpPr/>
          <p:nvPr/>
        </p:nvSpPr>
        <p:spPr>
          <a:xfrm>
            <a:off x="2414999" y="2057400"/>
            <a:ext cx="43140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Xem</a:t>
            </a:r>
            <a:r>
              <a:rPr kumimoji="0" lang="en-US" sz="7200" b="1" i="0" u="none" strike="noStrike" kern="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phim</a:t>
            </a:r>
            <a:endParaRPr kumimoji="0" lang="en-US" sz="7200" b="1" i="0" u="none" strike="noStrike" kern="0" cap="none" spc="0" normalizeH="0" baseline="0" noProof="0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10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uyện - Cáo, thỏ và gà trống">
            <a:hlinkClick r:id="" action="ppaction://media"/>
            <a:extLst>
              <a:ext uri="{FF2B5EF4-FFF2-40B4-BE49-F238E27FC236}">
                <a16:creationId xmlns:a16="http://schemas.microsoft.com/office/drawing/2014/main" xmlns="" id="{6BE63D3A-29B7-D8E9-691B-4C63DD968E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52400"/>
            <a:ext cx="7543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1675643-7984-484E-7D4E-B32BD7E7D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F85EA2-7CED-416A-198F-993F27ECBEF0}"/>
              </a:ext>
            </a:extLst>
          </p:cNvPr>
          <p:cNvSpPr/>
          <p:nvPr/>
        </p:nvSpPr>
        <p:spPr>
          <a:xfrm>
            <a:off x="1658377" y="2057400"/>
            <a:ext cx="582723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7200" b="1" i="0" u="none" strike="noStrike" kern="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en-US" sz="7200" b="1" i="0" u="none" strike="noStrike" kern="0" cap="none" spc="0" normalizeH="0" baseline="0" noProof="0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kern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b="1" kern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7200" b="1" kern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9825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Ga Trong">
            <a:hlinkClick r:id="" action="ppaction://media"/>
            <a:extLst>
              <a:ext uri="{FF2B5EF4-FFF2-40B4-BE49-F238E27FC236}">
                <a16:creationId xmlns:a16="http://schemas.microsoft.com/office/drawing/2014/main" xmlns="" id="{763090A3-8791-B014-E793-1752FE36330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092DD8-E9AD-2510-6760-CA286EF84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240536"/>
            <a:ext cx="4808029" cy="49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962500-6AEC-5E05-E469-B0A1552FFBF1}"/>
              </a:ext>
            </a:extLst>
          </p:cNvPr>
          <p:cNvSpPr/>
          <p:nvPr/>
        </p:nvSpPr>
        <p:spPr>
          <a:xfrm>
            <a:off x="1849869" y="3048000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5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99FF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B708CAE-B001-5444-B2E2-0FE41A4B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WordArt 4">
            <a:extLst>
              <a:ext uri="{FF2B5EF4-FFF2-40B4-BE49-F238E27FC236}">
                <a16:creationId xmlns:a16="http://schemas.microsoft.com/office/drawing/2014/main" xmlns="" id="{0D8EEF86-8215-33C6-A7EF-C10AD7520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0"/>
            <a:ext cx="56388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truyÖn:c¸o</a:t>
            </a:r>
            <a:r>
              <a:rPr kumimoji="0" lang="en-US" sz="2400" b="0" i="0" u="none" strike="noStrike" kern="1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thá</a:t>
            </a:r>
            <a:r>
              <a:rPr kumimoji="0" lang="en-US" sz="2400" b="0" i="0" u="none" strike="noStrike" kern="1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 vµ gµ </a:t>
            </a:r>
            <a:r>
              <a:rPr kumimoji="0" lang="en-US" sz="2400" b="0" i="0" u="none" strike="noStrike" kern="1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trèng</a:t>
            </a:r>
            <a:r>
              <a:rPr kumimoji="0" lang="en-US" sz="2400" b="0" i="0" u="none" strike="noStrike" kern="1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7416" name="Picture 8" descr="concao">
            <a:extLst>
              <a:ext uri="{FF2B5EF4-FFF2-40B4-BE49-F238E27FC236}">
                <a16:creationId xmlns:a16="http://schemas.microsoft.com/office/drawing/2014/main" xmlns="" id="{523B4BE0-AC97-DA5B-8E68-EE54CA0D6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con tho 2">
            <a:extLst>
              <a:ext uri="{FF2B5EF4-FFF2-40B4-BE49-F238E27FC236}">
                <a16:creationId xmlns:a16="http://schemas.microsoft.com/office/drawing/2014/main" xmlns="" id="{CACB2F6C-FB04-EF8A-DD4E-C70BFD10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1" descr="ngoi nha">
            <a:extLst>
              <a:ext uri="{FF2B5EF4-FFF2-40B4-BE49-F238E27FC236}">
                <a16:creationId xmlns:a16="http://schemas.microsoft.com/office/drawing/2014/main" xmlns="" id="{1F17601D-0826-40D6-E809-121DFA67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 descr="ga trong2">
            <a:extLst>
              <a:ext uri="{FF2B5EF4-FFF2-40B4-BE49-F238E27FC236}">
                <a16:creationId xmlns:a16="http://schemas.microsoft.com/office/drawing/2014/main" xmlns="" id="{EDDBB010-ABCA-5266-254B-D787359D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29718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8" descr="logo">
            <a:extLst>
              <a:ext uri="{FF2B5EF4-FFF2-40B4-BE49-F238E27FC236}">
                <a16:creationId xmlns:a16="http://schemas.microsoft.com/office/drawing/2014/main" xmlns="" id="{F66D0527-2FAD-81CA-DF1A-83F1C8CB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9" descr="ga trong2">
            <a:extLst>
              <a:ext uri="{FF2B5EF4-FFF2-40B4-BE49-F238E27FC236}">
                <a16:creationId xmlns:a16="http://schemas.microsoft.com/office/drawing/2014/main" xmlns="" id="{53C9AA4D-9A56-01B8-36F5-AF567220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29718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Promise-Dangcapnhat_hdsv.mp3">
            <a:hlinkClick r:id="" action="ppaction://media"/>
            <a:extLst>
              <a:ext uri="{FF2B5EF4-FFF2-40B4-BE49-F238E27FC236}">
                <a16:creationId xmlns:a16="http://schemas.microsoft.com/office/drawing/2014/main" xmlns="" id="{642C9560-AC06-EDBF-4036-C21AD2EAD1E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19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13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8B78B0-1CEA-0832-633A-BA5240756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BED8AA-CEC9-E82E-DF14-04BB9C2C46D4}"/>
              </a:ext>
            </a:extLst>
          </p:cNvPr>
          <p:cNvSpPr/>
          <p:nvPr/>
        </p:nvSpPr>
        <p:spPr>
          <a:xfrm>
            <a:off x="2815753" y="2967335"/>
            <a:ext cx="351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851854599"/>
      </p:ext>
    </p:extLst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99FF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WordArt 4">
            <a:extLst>
              <a:ext uri="{FF2B5EF4-FFF2-40B4-BE49-F238E27FC236}">
                <a16:creationId xmlns:a16="http://schemas.microsoft.com/office/drawing/2014/main" xmlns="" id="{F8C20041-B9C5-FF5C-E8F7-0A8EE99D0A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0"/>
            <a:ext cx="56388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truyÖn:c¸o thá vµ gµ trèng </a:t>
            </a:r>
          </a:p>
        </p:txBody>
      </p:sp>
      <p:pic>
        <p:nvPicPr>
          <p:cNvPr id="17416" name="Picture 8" descr="concao">
            <a:extLst>
              <a:ext uri="{FF2B5EF4-FFF2-40B4-BE49-F238E27FC236}">
                <a16:creationId xmlns:a16="http://schemas.microsoft.com/office/drawing/2014/main" xmlns="" id="{8E9FE18F-7F52-F8B6-67FC-6C4C7696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con tho 2">
            <a:extLst>
              <a:ext uri="{FF2B5EF4-FFF2-40B4-BE49-F238E27FC236}">
                <a16:creationId xmlns:a16="http://schemas.microsoft.com/office/drawing/2014/main" xmlns="" id="{93DB20E9-C300-BB58-441E-F9C03789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1" descr="ngoi nha">
            <a:extLst>
              <a:ext uri="{FF2B5EF4-FFF2-40B4-BE49-F238E27FC236}">
                <a16:creationId xmlns:a16="http://schemas.microsoft.com/office/drawing/2014/main" xmlns="" id="{AD3C86B9-D4FB-E3EC-84DA-69EB3A34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 descr="ga trong2">
            <a:extLst>
              <a:ext uri="{FF2B5EF4-FFF2-40B4-BE49-F238E27FC236}">
                <a16:creationId xmlns:a16="http://schemas.microsoft.com/office/drawing/2014/main" xmlns="" id="{970EB699-C494-DB87-4309-1BCC7A00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29718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8" descr="logo">
            <a:extLst>
              <a:ext uri="{FF2B5EF4-FFF2-40B4-BE49-F238E27FC236}">
                <a16:creationId xmlns:a16="http://schemas.microsoft.com/office/drawing/2014/main" xmlns="" id="{4132A73E-4F25-4C57-DAB7-75004271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9" descr="ga trong2">
            <a:extLst>
              <a:ext uri="{FF2B5EF4-FFF2-40B4-BE49-F238E27FC236}">
                <a16:creationId xmlns:a16="http://schemas.microsoft.com/office/drawing/2014/main" xmlns="" id="{12726322-56A4-1607-B269-4AE3EEEF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29718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Promise-Dangcapnhat_hdsv.mp3">
            <a:hlinkClick r:id="" action="ppaction://media"/>
            <a:extLst>
              <a:ext uri="{FF2B5EF4-FFF2-40B4-BE49-F238E27FC236}">
                <a16:creationId xmlns:a16="http://schemas.microsoft.com/office/drawing/2014/main" xmlns="" id="{FBBD538A-F913-D99D-CF63-AE64BEDAEFC4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0" name="Picture 10" descr="nha bang">
            <a:extLst>
              <a:ext uri="{FF2B5EF4-FFF2-40B4-BE49-F238E27FC236}">
                <a16:creationId xmlns:a16="http://schemas.microsoft.com/office/drawing/2014/main" xmlns="" id="{1A781CDB-BD97-A3BA-60ED-AD6C7072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4" descr="cao chay">
            <a:extLst>
              <a:ext uri="{FF2B5EF4-FFF2-40B4-BE49-F238E27FC236}">
                <a16:creationId xmlns:a16="http://schemas.microsoft.com/office/drawing/2014/main" xmlns="" id="{13F12D0A-0296-0689-CE1A-34C74D06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1" name="Picture 11" descr="ngoi nha">
            <a:extLst>
              <a:ext uri="{FF2B5EF4-FFF2-40B4-BE49-F238E27FC236}">
                <a16:creationId xmlns:a16="http://schemas.microsoft.com/office/drawing/2014/main" xmlns="" id="{8955D769-8F05-EFBB-4CAD-6182A0A5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5" descr="con tho 2">
            <a:extLst>
              <a:ext uri="{FF2B5EF4-FFF2-40B4-BE49-F238E27FC236}">
                <a16:creationId xmlns:a16="http://schemas.microsoft.com/office/drawing/2014/main" xmlns="" id="{6ABDD3AC-3B3E-2E8C-96B1-2C21E36C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ngoi nha">
            <a:extLst>
              <a:ext uri="{FF2B5EF4-FFF2-40B4-BE49-F238E27FC236}">
                <a16:creationId xmlns:a16="http://schemas.microsoft.com/office/drawing/2014/main" xmlns="" id="{37471A01-1CDD-31E8-217A-FF6BC213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210">
            <a:off x="0" y="381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nha bang">
            <a:extLst>
              <a:ext uri="{FF2B5EF4-FFF2-40B4-BE49-F238E27FC236}">
                <a16:creationId xmlns:a16="http://schemas.microsoft.com/office/drawing/2014/main" xmlns="" id="{5C6E4FB2-3B5E-9B4B-E681-AAFC0529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5" name="Group 17">
            <a:extLst>
              <a:ext uri="{FF2B5EF4-FFF2-40B4-BE49-F238E27FC236}">
                <a16:creationId xmlns:a16="http://schemas.microsoft.com/office/drawing/2014/main" xmlns="" id="{A70D09B8-15ED-4CAC-5EB6-1DAF595BB6AC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838200"/>
            <a:ext cx="6353175" cy="1571625"/>
            <a:chOff x="1392" y="624"/>
            <a:chExt cx="4002" cy="990"/>
          </a:xfrm>
        </p:grpSpPr>
        <p:pic>
          <p:nvPicPr>
            <p:cNvPr id="2" name="Picture 14" descr="Animated-Butterfly">
              <a:extLst>
                <a:ext uri="{FF2B5EF4-FFF2-40B4-BE49-F238E27FC236}">
                  <a16:creationId xmlns:a16="http://schemas.microsoft.com/office/drawing/2014/main" xmlns="" id="{1C4C3C4C-7854-2F15-8605-17621D18BF5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5" descr="Animated-Butterfly">
              <a:extLst>
                <a:ext uri="{FF2B5EF4-FFF2-40B4-BE49-F238E27FC236}">
                  <a16:creationId xmlns:a16="http://schemas.microsoft.com/office/drawing/2014/main" xmlns="" id="{6323E9A1-D9BD-6C18-0A1B-5FC3BCFBC19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Picture 16" descr="Animated-Butterfly">
            <a:extLst>
              <a:ext uri="{FF2B5EF4-FFF2-40B4-BE49-F238E27FC236}">
                <a16:creationId xmlns:a16="http://schemas.microsoft.com/office/drawing/2014/main" xmlns="" id="{C72DF20E-E5B6-25B2-F1D0-7197822257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ao chay">
            <a:extLst>
              <a:ext uri="{FF2B5EF4-FFF2-40B4-BE49-F238E27FC236}">
                <a16:creationId xmlns:a16="http://schemas.microsoft.com/office/drawing/2014/main" xmlns="" id="{9A6B9CD1-7CEA-776D-1632-91CBD8EA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1676400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25 0.0729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3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1" name="Picture 7" descr="cao chay">
            <a:extLst>
              <a:ext uri="{FF2B5EF4-FFF2-40B4-BE49-F238E27FC236}">
                <a16:creationId xmlns:a16="http://schemas.microsoft.com/office/drawing/2014/main" xmlns="" id="{5CEAF39B-883B-470C-BE8F-86A94185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9153525" y="3641725"/>
            <a:ext cx="3962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lo sua">
            <a:extLst>
              <a:ext uri="{FF2B5EF4-FFF2-40B4-BE49-F238E27FC236}">
                <a16:creationId xmlns:a16="http://schemas.microsoft.com/office/drawing/2014/main" xmlns="" id="{704B1B87-DD41-AD8C-C6C2-BA206F48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do vat">
            <a:extLst>
              <a:ext uri="{FF2B5EF4-FFF2-40B4-BE49-F238E27FC236}">
                <a16:creationId xmlns:a16="http://schemas.microsoft.com/office/drawing/2014/main" xmlns="" id="{05D66ED0-CA80-A405-D9F0-F9F3100C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6" descr="lua">
            <a:extLst>
              <a:ext uri="{FF2B5EF4-FFF2-40B4-BE49-F238E27FC236}">
                <a16:creationId xmlns:a16="http://schemas.microsoft.com/office/drawing/2014/main" xmlns="" id="{241C360B-297C-34A5-B4D2-30A9D40B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8" descr="tho chay 2">
            <a:extLst>
              <a:ext uri="{FF2B5EF4-FFF2-40B4-BE49-F238E27FC236}">
                <a16:creationId xmlns:a16="http://schemas.microsoft.com/office/drawing/2014/main" xmlns="" id="{704ABEE3-3DDE-2D9C-2124-240552E4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75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C -0.00799 -0.00347 -0.01632 -0.00764 -0.02274 -0.01505 C -0.03333 -0.02732 -0.0408 -0.03935 -0.05451 -0.04537 C -0.05903 -0.04444 -0.06389 -0.04421 -0.06823 -0.04236 C -0.07656 -0.03866 -0.07865 -0.02824 -0.0842 -0.02107 C -0.08611 -0.01852 -0.08889 -0.01736 -0.09097 -0.01505 C -0.0934 -0.01227 -0.09549 -0.00903 -0.09774 -0.00602 C -0.12656 -0.00694 -0.15538 -0.00625 -0.1842 -0.00903 C -0.18698 -0.00926 -0.18854 -0.01343 -0.19097 -0.01505 C -0.19688 -0.01944 -0.20313 -0.02292 -0.2092 -0.02708 C -0.21215 -0.02917 -0.21823 -0.03333 -0.21823 -0.03333 C -0.225 -0.03218 -0.23299 -0.03495 -0.23872 -0.03009 C -0.24271 -0.02662 -0.24201 -0.01829 -0.24323 -0.01204 C -0.24479 -0.00394 -0.24618 0.00417 -0.24774 0.01227 C -0.2507 0.02824 -0.25955 0.03773 -0.27049 0.04259 C -0.2849 0.04167 -0.29948 0.04213 -0.31372 0.03958 C -0.31701 0.03889 -0.31962 0.03518 -0.32274 0.03333 C -0.32865 0.02986 -0.33524 0.02824 -0.34097 0.02431 C -0.34913 0.01875 -0.3526 0.01018 -0.36146 0.00625 C -0.38299 0.00833 -0.39601 0.01157 -0.41597 0.01528 C -0.42431 0.01898 -0.43316 0.025 -0.44097 0.03032 C -0.44497 0.03287 -0.44809 0.0375 -0.45226 0.03958 C -0.4566 0.04167 -0.46146 0.04167 -0.46597 0.04259 C -0.50191 0.05856 -0.52951 0.03773 -0.56146 0.02731 C -0.56372 0.02523 -0.56649 0.02407 -0.56823 0.0213 C -0.56979 0.01875 -0.56945 0.01505 -0.57049 0.01227 C -0.5717 0.00903 -0.57326 0.00602 -0.575 0.00324 C -0.57778 -0.00116 -0.5842 -0.00903 -0.5842 -0.00903 C -0.58559 -0.0088 -0.60382 -0.00509 -0.60695 -0.00301 C -0.60885 -0.00162 -0.60972 0.00139 -0.61146 0.00324 C -0.61285 0.00463 -0.61441 0.00532 -0.61597 0.00625 " pathEditMode="relative" ptsTypes="ffffffffffffffffffffffffffffffA">
                                      <p:cBhvr>
                                        <p:cTn id="9" dur="2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RESENTER_ID" val="{037844CB-6818-4D26-8243-CD8609AE8D4D}"/>
  <p:tag name="ISPRING_SLIDE_ID_2" val="{83471218-540C-49BA-90AC-116ED1ED2CC3}"/>
  <p:tag name="GENSWF_ADVANCE_TIME" val="24.03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4129</TotalTime>
  <Words>98</Words>
  <Application>Microsoft Office PowerPoint</Application>
  <PresentationFormat>On-screen Show (4:3)</PresentationFormat>
  <Paragraphs>30</Paragraphs>
  <Slides>35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Default Design</vt:lpstr>
      <vt:lpstr>Origin</vt:lpstr>
      <vt:lpstr>Office Theme</vt:lpstr>
      <vt:lpstr>PowerPoint Presentation</vt:lpstr>
      <vt:lpstr>CHƠI TRÒ CHƠI: CON THỎ.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Câu chuyện có những nhân vật nào nhỉ?</vt:lpstr>
      <vt:lpstr> Thỏ có ngôi nhà làm bằng gì? Cáo có ngôi nhà làm bằng gì?</vt:lpstr>
      <vt:lpstr>PowerPoint Presentation</vt:lpstr>
      <vt:lpstr>Những ai đã giúp đỡ  bạn Thỏ nhỉ?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saocodon</cp:lastModifiedBy>
  <cp:revision>160</cp:revision>
  <cp:lastPrinted>1601-01-01T00:00:00Z</cp:lastPrinted>
  <dcterms:created xsi:type="dcterms:W3CDTF">1601-01-01T00:00:00Z</dcterms:created>
  <dcterms:modified xsi:type="dcterms:W3CDTF">2025-02-05T09:14:26Z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