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70" r:id="rId2"/>
    <p:sldId id="272" r:id="rId3"/>
    <p:sldId id="267" r:id="rId4"/>
    <p:sldId id="271" r:id="rId5"/>
    <p:sldId id="268" r:id="rId6"/>
    <p:sldId id="273" r:id="rId7"/>
    <p:sldId id="269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-438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E72E-1295-48EF-A891-A33B1DDBFBDC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2151-DD0F-4C10-AE8D-982A4EF0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4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E72E-1295-48EF-A891-A33B1DDBFBDC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2151-DD0F-4C10-AE8D-982A4EF0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8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E72E-1295-48EF-A891-A33B1DDBFBDC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2151-DD0F-4C10-AE8D-982A4EF0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0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E72E-1295-48EF-A891-A33B1DDBFBDC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2151-DD0F-4C10-AE8D-982A4EF0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0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E72E-1295-48EF-A891-A33B1DDBFBDC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2151-DD0F-4C10-AE8D-982A4EF0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5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E72E-1295-48EF-A891-A33B1DDBFBDC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2151-DD0F-4C10-AE8D-982A4EF0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6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E72E-1295-48EF-A891-A33B1DDBFBDC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2151-DD0F-4C10-AE8D-982A4EF0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E72E-1295-48EF-A891-A33B1DDBFBDC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2151-DD0F-4C10-AE8D-982A4EF0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8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E72E-1295-48EF-A891-A33B1DDBFBDC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2151-DD0F-4C10-AE8D-982A4EF0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4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E72E-1295-48EF-A891-A33B1DDBFBDC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2151-DD0F-4C10-AE8D-982A4EF0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4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E72E-1295-48EF-A891-A33B1DDBFBDC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2151-DD0F-4C10-AE8D-982A4EF0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3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AE72E-1295-48EF-A891-A33B1DDBFBDC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2151-DD0F-4C10-AE8D-982A4EF0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6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6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6.pn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6.pn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6.pn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1163"/>
            <a:ext cx="12191999" cy="7669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9791" y="255493"/>
            <a:ext cx="4657557" cy="996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Thụy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2" y="1491884"/>
            <a:ext cx="6489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NHẬN BIẾT TẬP NÓI</a:t>
            </a:r>
            <a:r>
              <a:rPr lang="en-US" altLang="en-US" sz="20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5182" y="3943226"/>
            <a:ext cx="4232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       :  CON GÀ TRỐNG</a:t>
            </a:r>
          </a:p>
          <a:p>
            <a:pPr lvl="0"/>
            <a:r>
              <a:rPr lang="vi-V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     :   Động vật đáng yêu</a:t>
            </a:r>
          </a:p>
          <a:p>
            <a:pPr lvl="0"/>
            <a:r>
              <a:rPr lang="vi-V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 :   Trẻ 24-36 tháng tuổi</a:t>
            </a:r>
          </a:p>
          <a:p>
            <a:pPr lvl="0"/>
            <a:r>
              <a:rPr lang="vi-V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 :   15 – 20 phút</a:t>
            </a:r>
          </a:p>
          <a:p>
            <a:pPr lvl="0"/>
            <a:r>
              <a:rPr lang="vi-V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  :   10 - 15 </a:t>
            </a:r>
            <a:r>
              <a:rPr lang="vi-VN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vi-VN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047" y="2199770"/>
            <a:ext cx="1524000" cy="17434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1163"/>
            <a:ext cx="981541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93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4441" y="4340772"/>
            <a:ext cx="3626069" cy="99700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45" y="207414"/>
            <a:ext cx="6159062" cy="3965193"/>
          </a:xfrm>
          <a:prstGeom prst="rect">
            <a:avLst/>
          </a:prstGeom>
        </p:spPr>
      </p:pic>
      <p:pic>
        <p:nvPicPr>
          <p:cNvPr id="5" name="Vố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389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25710" y="4534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6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8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6103" y="4897820"/>
            <a:ext cx="3050628" cy="97598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4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502690"/>
            <a:ext cx="6495392" cy="4237476"/>
          </a:xfrm>
          <a:prstGeom prst="rect">
            <a:avLst/>
          </a:prstGeom>
        </p:spPr>
      </p:pic>
      <p:pic>
        <p:nvPicPr>
          <p:cNvPr id="5" name="Vố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389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46731" y="50810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3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8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4972" y="5951373"/>
            <a:ext cx="3870434" cy="83305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44" y="546268"/>
            <a:ext cx="6895050" cy="5246059"/>
          </a:xfrm>
          <a:prstGeom prst="rect">
            <a:avLst/>
          </a:prstGeom>
        </p:spPr>
      </p:pic>
      <p:pic>
        <p:nvPicPr>
          <p:cNvPr id="5" name="Vố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389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15806" y="61748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31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8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869" y="4372303"/>
            <a:ext cx="4416972" cy="106006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53" y="0"/>
            <a:ext cx="6978868" cy="4372303"/>
          </a:xfrm>
          <a:prstGeom prst="rect">
            <a:avLst/>
          </a:prstGeom>
        </p:spPr>
      </p:pic>
      <p:pic>
        <p:nvPicPr>
          <p:cNvPr id="5" name="Vố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389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57241" y="45975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6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8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7317" y="4309242"/>
            <a:ext cx="4248807" cy="114415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662" y="152563"/>
            <a:ext cx="6589985" cy="4009533"/>
          </a:xfrm>
          <a:prstGeom prst="rect">
            <a:avLst/>
          </a:prstGeom>
        </p:spPr>
      </p:pic>
      <p:pic>
        <p:nvPicPr>
          <p:cNvPr id="5" name="Vố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389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6124" y="45765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6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8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8375" y="4466896"/>
            <a:ext cx="2199288" cy="91292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endParaRPr lang="en-US" sz="4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69" y="94593"/>
            <a:ext cx="8166538" cy="4046483"/>
          </a:xfrm>
          <a:prstGeom prst="rect">
            <a:avLst/>
          </a:prstGeom>
        </p:spPr>
      </p:pic>
      <p:pic>
        <p:nvPicPr>
          <p:cNvPr id="5" name="Vố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389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77548" y="47702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8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8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5846" cy="74184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57253" y="1495375"/>
            <a:ext cx="62055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3913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06" y="2010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66" y="1253612"/>
            <a:ext cx="5242380" cy="56043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25" y="670437"/>
            <a:ext cx="2474265" cy="2721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225" y="363859"/>
            <a:ext cx="2404374" cy="264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47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03836" cy="6858000"/>
          </a:xfrm>
        </p:spPr>
      </p:pic>
      <p:sp>
        <p:nvSpPr>
          <p:cNvPr id="6" name="Rectangle 5"/>
          <p:cNvSpPr/>
          <p:nvPr/>
        </p:nvSpPr>
        <p:spPr>
          <a:xfrm>
            <a:off x="3156154" y="43934"/>
            <a:ext cx="75364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I.MỤC ĐÍCH YÊU CẦU </a:t>
            </a:r>
            <a:endParaRPr lang="en-US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mào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ò ó o.</a:t>
            </a:r>
            <a:endParaRPr lang="en-US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mào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chước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quí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alt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67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88614" y="1477748"/>
            <a:ext cx="7503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3600" b="1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3600" b="1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át Con gà trống (Tân Huyền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37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71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71234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62888" y="3105835"/>
            <a:ext cx="3066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Tiếng gà gáy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4220" y="40533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6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87147" y="1005799"/>
            <a:ext cx="65227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4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25" y="1962678"/>
            <a:ext cx="2057641" cy="235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53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851"/>
            <a:ext cx="12192000" cy="7182630"/>
          </a:xfrm>
        </p:spPr>
      </p:pic>
      <p:sp>
        <p:nvSpPr>
          <p:cNvPr id="5" name="TextBox 4"/>
          <p:cNvSpPr txBox="1"/>
          <p:nvPr/>
        </p:nvSpPr>
        <p:spPr>
          <a:xfrm>
            <a:off x="2667000" y="1371600"/>
            <a:ext cx="685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Mào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1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10663" y="2303658"/>
            <a:ext cx="848047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36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chước</a:t>
            </a:r>
            <a:r>
              <a:rPr lang="en-US" sz="36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6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cap="none" spc="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3600" b="1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89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97921" y="1674674"/>
            <a:ext cx="52062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Ai </a:t>
            </a:r>
            <a:r>
              <a:rPr lang="en-US" sz="4000" b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95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9323" y="4750676"/>
            <a:ext cx="4624553" cy="91292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0"/>
            <a:ext cx="5713686" cy="4750676"/>
          </a:xfrm>
          <a:prstGeom prst="rect">
            <a:avLst/>
          </a:prstGeom>
        </p:spPr>
      </p:pic>
      <p:pic>
        <p:nvPicPr>
          <p:cNvPr id="6" name="Vố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389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84276" y="49023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1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8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367</Words>
  <Application>Microsoft Office PowerPoint</Application>
  <PresentationFormat>Custom</PresentationFormat>
  <Paragraphs>43</Paragraphs>
  <Slides>17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 gà trống</vt:lpstr>
      <vt:lpstr>Con chó</vt:lpstr>
      <vt:lpstr>Con gà con</vt:lpstr>
      <vt:lpstr>Con mèo</vt:lpstr>
      <vt:lpstr>Con gà mái</vt:lpstr>
      <vt:lpstr>Con lợn</vt:lpstr>
      <vt:lpstr>Con bò</vt:lpstr>
      <vt:lpstr>PowerPoint Presentation</vt:lpstr>
      <vt:lpstr>Giờ học kết thúc!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saocodon</cp:lastModifiedBy>
  <cp:revision>22</cp:revision>
  <dcterms:created xsi:type="dcterms:W3CDTF">2024-10-22T01:18:29Z</dcterms:created>
  <dcterms:modified xsi:type="dcterms:W3CDTF">2025-02-05T09:23:37Z</dcterms:modified>
</cp:coreProperties>
</file>