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  <p:sldMasterId id="2147484017" r:id="rId2"/>
  </p:sldMasterIdLst>
  <p:notesMasterIdLst>
    <p:notesMasterId r:id="rId35"/>
  </p:notesMasterIdLst>
  <p:sldIdLst>
    <p:sldId id="278" r:id="rId3"/>
    <p:sldId id="279" r:id="rId4"/>
    <p:sldId id="280" r:id="rId5"/>
    <p:sldId id="308" r:id="rId6"/>
    <p:sldId id="313" r:id="rId7"/>
    <p:sldId id="314" r:id="rId8"/>
    <p:sldId id="317" r:id="rId9"/>
    <p:sldId id="316" r:id="rId10"/>
    <p:sldId id="315" r:id="rId11"/>
    <p:sldId id="312" r:id="rId12"/>
    <p:sldId id="320" r:id="rId13"/>
    <p:sldId id="321" r:id="rId14"/>
    <p:sldId id="319" r:id="rId15"/>
    <p:sldId id="309" r:id="rId16"/>
    <p:sldId id="326" r:id="rId17"/>
    <p:sldId id="327" r:id="rId18"/>
    <p:sldId id="322" r:id="rId19"/>
    <p:sldId id="323" r:id="rId20"/>
    <p:sldId id="324" r:id="rId21"/>
    <p:sldId id="325" r:id="rId22"/>
    <p:sldId id="310" r:id="rId23"/>
    <p:sldId id="328" r:id="rId24"/>
    <p:sldId id="329" r:id="rId25"/>
    <p:sldId id="330" r:id="rId26"/>
    <p:sldId id="331" r:id="rId27"/>
    <p:sldId id="332" r:id="rId28"/>
    <p:sldId id="333" r:id="rId29"/>
    <p:sldId id="293" r:id="rId30"/>
    <p:sldId id="305" r:id="rId31"/>
    <p:sldId id="306" r:id="rId32"/>
    <p:sldId id="303" r:id="rId33"/>
    <p:sldId id="304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FF"/>
    <a:srgbClr val="FFFFCC"/>
    <a:srgbClr val="FFFF66"/>
    <a:srgbClr val="6600CC"/>
    <a:srgbClr val="CC0066"/>
    <a:srgbClr val="FF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5" autoAdjust="0"/>
    <p:restoredTop sz="94660"/>
  </p:normalViewPr>
  <p:slideViewPr>
    <p:cSldViewPr>
      <p:cViewPr varScale="1">
        <p:scale>
          <a:sx n="67" d="100"/>
          <a:sy n="67" d="100"/>
        </p:scale>
        <p:origin x="6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8A2777-1DAD-DA72-2B77-030D729D3C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3A5FD-F470-D95F-0DE6-F2C1AE37FF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46985A-C14E-46A5-98EF-6114051EBD5D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CA29F4B-35F0-19D5-3A82-2AF656DC93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720AB5-2FEF-2959-148E-4603D8C85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EFE32-B0AC-403D-F330-53D2DE342D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0FB55-0928-72BF-9869-763066306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836F29-FEF7-4F37-AB4C-80DC79B2C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7523A-F48D-531F-5FBE-759A9F80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CFCE-64BA-40EB-8E2C-C984A6B757C8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F9380-FD3B-924F-4D3B-E504A09E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F25D5-0396-3628-7566-E49E0487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6645CC-1245-4F58-9965-2C7EB500D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63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E94A2-07CD-1CA8-8036-579E477C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B4C2-FB78-472E-A40D-36F7B59AEFC2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40FBF-CDCC-17E5-0C8F-2B78284B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649C8-8D75-21AD-4F4E-A1070177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0C9184-200A-4280-BC29-816EA0156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63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609600"/>
            <a:ext cx="165735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481965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CD6DF-4FB7-788E-6F7C-EDC92850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A302-050B-475A-8327-5DE4C94A4685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590BC-C50A-83BC-3B20-B61C5D3F9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83C5-F3DC-5EAB-9703-9A5AB1A4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5C40BF-C4DA-47D1-9830-366281FD59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401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C08C76DE-6FFC-D402-6F17-71BE5DB797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2E2C0D0A-5F3D-BF47-21E4-C75D2E00EFD8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B9E20C16-CCF8-C126-3A50-B93A6442A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5DD1EBED-01D3-6AB2-8673-295A1B18D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0E13F995-54F9-D5B3-28B0-AB424C72F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ECA84A6F-2309-AF26-A883-66910F903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E4759B29-2A8E-223F-FF68-5657FCA76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739E15B9-2778-EBD7-9D7C-143B1E347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F1B8C5D5-AAB8-E4DA-E59C-74A73BCF8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7C1B268A-3BB2-FE63-142C-FAF3016E6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CC201FCF-8737-B52B-2175-2BA464C93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C7C6B89C-7037-19C3-A53C-B02CFE8F9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F2E63EB1-C23F-AD23-468E-3147FA99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1177ABE7-AAF0-6CBD-6685-4B03BF8BD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1D60F3AC-F908-4E5F-2BD1-84FFAF570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2C2CCD18-60EB-11F8-0BCE-78BC2B6F6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4848EAFC-B652-55A5-0B84-046D6E99B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91BF8F21-720A-5B2D-B983-733E5A08B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074E404A-D37C-3908-2995-6D49DE0F4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D041183B-3D5E-6D3A-3E29-C3FBA769F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7DDAEFE2-CA3F-965A-DC89-07432710E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7AA06329-158D-3F66-ACB0-E014A9FB7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C22F4400-71AF-9080-86DC-F2E5BAC67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790C0012-6EF0-E342-3E63-DDC3CC270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AEA53B4E-B634-BBEA-C54F-FCF662A75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69C3385A-F138-E650-1270-1A4443E6C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2BD47C65-E38C-354B-4C81-844A391B9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414F701A-266A-0243-8453-E76F84FEC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82B64876-7435-AEFB-9F18-11FEDFE48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B45E238D-2893-1C17-1591-F25427958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64DD656C-23B6-C123-FD5C-1EFAE33FD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5ED2C9F6-777A-D4E8-89B7-653991DB1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D7E5EFDA-CAD6-3D8F-E59A-66473A8EF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5" name="Line 40">
            <a:extLst>
              <a:ext uri="{FF2B5EF4-FFF2-40B4-BE49-F238E27FC236}">
                <a16:creationId xmlns:a16="http://schemas.microsoft.com/office/drawing/2014/main" id="{1C8EB88C-28DC-6717-7929-E83CB58DE6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5B8C0022-FF62-45D9-988D-64E2252CF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200CDA-C7E5-496E-819C-F5466F05A500}" type="datetimeFigureOut">
              <a:rPr lang="en-US" altLang="en-US"/>
              <a:pPr>
                <a:defRPr/>
              </a:pPr>
              <a:t>4/2/2025</a:t>
            </a:fld>
            <a:endParaRPr lang="en-US" altLang="en-US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B3C93EA9-BCE3-0AAE-BC2E-A0400B706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ACEE4641-9542-500F-B9ED-0028AC9BC3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C6AE5D-0EC8-4C82-B4F6-2BF926E68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95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BF1E6-7F8F-4D7D-971A-6F8000C78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B3C5BA-F930-42B4-B22B-BD929FA84664}" type="datetimeFigureOut">
              <a:rPr lang="en-US" altLang="en-US"/>
              <a:pPr>
                <a:defRPr/>
              </a:pPr>
              <a:t>4/2/2025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70884-6751-6BEE-4167-D379AD95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3D598-C626-F35D-C17B-9E63F4A8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0EDC85-FB7D-47B9-BCF7-C52ED2C801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292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31C12-1D10-7FEE-FA28-72D146C76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EF8972-97F0-4662-9F3A-46E7FE54B1D0}" type="datetimeFigureOut">
              <a:rPr lang="en-US" altLang="en-US"/>
              <a:pPr>
                <a:defRPr/>
              </a:pPr>
              <a:t>4/2/2025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06563-3B73-399E-B3A2-DF19C3FA0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93C26-E0AD-086A-1AF8-24743F8D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07E242-88E0-4259-9669-44E18C694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484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CDDE7-31AD-666F-E26D-2595BB52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BD882E-7A57-40B3-889D-124137AB55B4}" type="datetimeFigureOut">
              <a:rPr lang="en-US" altLang="en-US"/>
              <a:pPr>
                <a:defRPr/>
              </a:pPr>
              <a:t>4/2/2025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BBBC3-E0E4-5F0E-D209-36678FC8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37D94-D3A3-AA15-7F45-CF9CB4C8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81E59B-A9AF-4B44-8A30-26CD5E6B9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921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E684C-8D98-16DD-3ECB-872E4257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C14C34-2134-492F-B45D-4E78321AE6BE}" type="datetimeFigureOut">
              <a:rPr lang="en-US" altLang="en-US"/>
              <a:pPr>
                <a:defRPr/>
              </a:pPr>
              <a:t>4/2/2025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597E78-03AF-A890-64C5-29DB24D4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76625-266B-F16A-A721-4C742508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A9AF4F-F6A2-4A47-802C-5BB3DE1FE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023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AED2D-F61B-0691-BE91-42658D0F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52BFFF-CACD-4CDD-A6A0-FB90858EED73}" type="datetimeFigureOut">
              <a:rPr lang="en-US" altLang="en-US"/>
              <a:pPr>
                <a:defRPr/>
              </a:pPr>
              <a:t>4/2/2025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CA6BF-FBE6-9635-F8E6-96D9E4B0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C7E59-F063-2FF4-A42E-429851CC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7C1264-A21A-458C-BE2B-0A31E99CA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405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3AA4B5-A564-69C6-0AE4-0030F06D9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BF6C7A-E045-465B-A1E7-4A387F04AECB}" type="datetimeFigureOut">
              <a:rPr lang="en-US" altLang="en-US"/>
              <a:pPr>
                <a:defRPr/>
              </a:pPr>
              <a:t>4/2/2025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B6B1B-60D2-3F68-86E2-C65D16123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EB8E7-AE2C-C6CE-D30A-3C3D5469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3FDD5C-365E-427D-BF1A-98F9AC793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686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49C84-E19A-407F-8CE5-BBE61A41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AACA57-ACE7-46DE-83CC-45FF34DA6037}" type="datetimeFigureOut">
              <a:rPr lang="en-US" altLang="en-US"/>
              <a:pPr>
                <a:defRPr/>
              </a:pPr>
              <a:t>4/2/2025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348BA-BC70-E686-275D-6F5F9D58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056CA-DC77-20DB-8BD7-EE73B0B4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05EAEC-4B31-45EA-9A94-4F7063CBC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46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1D73C-C1B0-8CD0-C5C3-DD0DE48F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D9D1-E9B4-4B3A-ACD1-043C1E71CD15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9E079-83AB-848A-31E9-C2572944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3476E-3294-3E2C-C16D-C233AADD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DFD0E-EF02-4412-B34F-2D6DFED6B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08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78157-73C4-8ACC-8C67-FA98BA44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FA11CD-5F5C-407F-9879-12BFBEB4FAD9}" type="datetimeFigureOut">
              <a:rPr lang="en-US" altLang="en-US"/>
              <a:pPr>
                <a:defRPr/>
              </a:pPr>
              <a:t>4/2/2025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5F891-DC55-D666-EF69-472D782E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401C3-BF5F-933D-B930-3C8892BD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CC2931-AB01-45B3-BDBB-F602C04CF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690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B925A-A0CF-B7FE-C6D6-6AE31104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FBC9E5-BAF0-4070-AB3A-331295B25CA3}" type="datetimeFigureOut">
              <a:rPr lang="en-US" altLang="en-US"/>
              <a:pPr>
                <a:defRPr/>
              </a:pPr>
              <a:t>4/2/2025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E30C2-5EC0-3979-FCCB-4FC1EEB6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933A-321C-5296-1858-FD0766BF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6004D9-9F3A-4501-B3A4-9258CC442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389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0DF15-10D0-A0DB-C0C3-ED163EB9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BBD6CA-2254-47EC-BCB4-91AD1471D1E1}" type="datetimeFigureOut">
              <a:rPr lang="en-US" altLang="en-US"/>
              <a:pPr>
                <a:defRPr/>
              </a:pPr>
              <a:t>4/2/2025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E64BC-C044-F930-0445-1C1700FD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450BB-F32B-C666-115B-A95A0ED4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8F071C-1679-4147-A652-FEE3EC850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1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FFFA1-FE93-8FAC-8E96-AA692745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BEFD-0F71-4739-8043-B6A5CCF6EA0C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FBA15-6253-06CB-E09E-EF32D93F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FECE6-B70E-1307-5640-ABDB0F181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41094F-DD34-4DB4-8DB6-1AEFF1A8BF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44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901825"/>
            <a:ext cx="3238500" cy="4224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01825"/>
            <a:ext cx="3238500" cy="4224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B81C4-CBCA-F572-EB91-293FC4F3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63D82-0732-4649-B23D-8476469A1D99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F30A2-5166-89FC-3CF8-CC6719498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A1C59-EAA9-DC00-9534-0812780F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435ADF-C7B7-4D22-9455-A0E0610F9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34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B7DA95-D023-65B4-C606-A2A5EE67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702A3-D965-44DB-9582-26E5A9DBFF45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A7951-EED7-29FE-36F8-E983BE66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02FE1-EC3B-E4D8-BE1A-9846E926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F886BC-2E51-4263-B7AF-CDB0F372B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63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F2A25-CCF7-CFDF-F605-400FAD846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D1670-AB49-4A27-84E6-B349ACDAD272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B394A-DBEC-0C17-DCFB-491E05C7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AD558-D6E8-2B5A-5FC3-85D95284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615941-7FE6-4804-BB10-CF77456E2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26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07808-9A0D-51C7-F895-8EEB454F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1688-A439-4BC4-943B-494FDBE31B85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EA4DF-903B-1D35-DE03-0F7C59D8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2BFA1-B916-EFE1-E888-A1C126EE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B8A2A6-9730-4709-A343-AFDC7AAD0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99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98FE3-B8D4-F4CD-F709-1B9DD1E6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7F42-4C11-437C-8C8D-2300E6995EBE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A8F07-B269-D544-3550-1BF4FF42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657DD-6FCC-9589-8A2B-565E0A0B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90F171-78CE-4AEF-8569-8E0FEA4A8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24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609FB-7BC8-AE34-6028-75C3CEFC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D629-1754-414E-A673-C1D939B7C6E5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29BAB-FB83-EB66-3D2C-2EF3BE51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B5A62-56C4-2D35-E961-A57390B9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49ABA1-E491-4B6C-B419-4491E3062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1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>
            <a:extLst>
              <a:ext uri="{FF2B5EF4-FFF2-40B4-BE49-F238E27FC236}">
                <a16:creationId xmlns:a16="http://schemas.microsoft.com/office/drawing/2014/main" id="{21EAF978-2834-CC30-BBED-1DDED93A075F}"/>
              </a:ext>
            </a:extLst>
          </p:cNvPr>
          <p:cNvGrpSpPr>
            <a:grpSpLocks/>
          </p:cNvGrpSpPr>
          <p:nvPr/>
        </p:nvGrpSpPr>
        <p:grpSpPr bwMode="auto">
          <a:xfrm>
            <a:off x="4695825" y="2133600"/>
            <a:ext cx="4448175" cy="4019550"/>
            <a:chOff x="4695702" y="2133600"/>
            <a:chExt cx="4448298" cy="401880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5611474-AE08-4120-2C96-DAEF53332F8B}"/>
                </a:ext>
              </a:extLst>
            </p:cNvPr>
            <p:cNvSpPr/>
            <p:nvPr/>
          </p:nvSpPr>
          <p:spPr>
            <a:xfrm>
              <a:off x="4695702" y="5047712"/>
              <a:ext cx="1104931" cy="110469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2A7E017-5678-D006-E7C8-D428087A4CDD}"/>
                </a:ext>
              </a:extLst>
            </p:cNvPr>
            <p:cNvSpPr/>
            <p:nvPr/>
          </p:nvSpPr>
          <p:spPr>
            <a:xfrm>
              <a:off x="7065906" y="4571550"/>
              <a:ext cx="858861" cy="8586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72F243D-4364-5ADE-74C0-61D2687690FE}"/>
                </a:ext>
              </a:extLst>
            </p:cNvPr>
            <p:cNvSpPr/>
            <p:nvPr/>
          </p:nvSpPr>
          <p:spPr>
            <a:xfrm>
              <a:off x="5340245" y="4895340"/>
              <a:ext cx="1043017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9400C74-AD24-C057-3B28-94D3F19C3E63}"/>
                </a:ext>
              </a:extLst>
            </p:cNvPr>
            <p:cNvSpPr/>
            <p:nvPr/>
          </p:nvSpPr>
          <p:spPr>
            <a:xfrm>
              <a:off x="6694420" y="3047831"/>
              <a:ext cx="1839963" cy="184116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CAA653B-932D-0D5C-14D0-CE66756EC94A}"/>
                </a:ext>
              </a:extLst>
            </p:cNvPr>
            <p:cNvSpPr/>
            <p:nvPr/>
          </p:nvSpPr>
          <p:spPr>
            <a:xfrm>
              <a:off x="7916829" y="2133600"/>
              <a:ext cx="858861" cy="8586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5DBE621-067E-D757-92D9-6C082486D533}"/>
                </a:ext>
              </a:extLst>
            </p:cNvPr>
            <p:cNvSpPr/>
            <p:nvPr/>
          </p:nvSpPr>
          <p:spPr>
            <a:xfrm>
              <a:off x="7824752" y="2685948"/>
              <a:ext cx="1043016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B6BC771-989C-2AD4-68F5-F60355AEC220}"/>
                </a:ext>
              </a:extLst>
            </p:cNvPr>
            <p:cNvSpPr/>
            <p:nvPr/>
          </p:nvSpPr>
          <p:spPr>
            <a:xfrm>
              <a:off x="8653449" y="2870064"/>
              <a:ext cx="490551" cy="4904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D3BE555-45E5-56EA-B395-255973E01734}"/>
                </a:ext>
              </a:extLst>
            </p:cNvPr>
            <p:cNvSpPr/>
            <p:nvPr/>
          </p:nvSpPr>
          <p:spPr>
            <a:xfrm>
              <a:off x="6551541" y="5120723"/>
              <a:ext cx="307984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EF386AA-CC47-C719-B977-36E4BE8492AB}"/>
                </a:ext>
              </a:extLst>
            </p:cNvPr>
            <p:cNvSpPr/>
            <p:nvPr/>
          </p:nvSpPr>
          <p:spPr>
            <a:xfrm>
              <a:off x="6781735" y="5561967"/>
              <a:ext cx="306396" cy="30791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7CF96CD-DE3A-6CDE-08B6-B77F10EF40EF}"/>
                </a:ext>
              </a:extLst>
            </p:cNvPr>
            <p:cNvSpPr/>
            <p:nvPr/>
          </p:nvSpPr>
          <p:spPr>
            <a:xfrm>
              <a:off x="6705533" y="5181037"/>
              <a:ext cx="306396" cy="30791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64EB7E8-E223-B1AB-46A0-8C1F9DBADDCA}"/>
                </a:ext>
              </a:extLst>
            </p:cNvPr>
            <p:cNvSpPr/>
            <p:nvPr/>
          </p:nvSpPr>
          <p:spPr>
            <a:xfrm>
              <a:off x="7073843" y="5120723"/>
              <a:ext cx="306396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4F3FE92E-C336-21EA-52BF-50C6A3CB722C}"/>
              </a:ext>
            </a:extLst>
          </p:cNvPr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5473D51-FF3D-1C3E-A475-E91BDBA9FD62}"/>
              </a:ext>
            </a:extLst>
          </p:cNvPr>
          <p:cNvSpPr/>
          <p:nvPr/>
        </p:nvSpPr>
        <p:spPr>
          <a:xfrm>
            <a:off x="3319463" y="5148263"/>
            <a:ext cx="185737" cy="18573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35EF7F5-A8DE-FC90-DEF3-381A297CF3AD}"/>
              </a:ext>
            </a:extLst>
          </p:cNvPr>
          <p:cNvSpPr/>
          <p:nvPr/>
        </p:nvSpPr>
        <p:spPr>
          <a:xfrm>
            <a:off x="3225800" y="5103813"/>
            <a:ext cx="185738" cy="18573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E74E29-131C-C9ED-F478-32F6FEC6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716A3-DC7C-B286-1B09-6214DFD07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1901825"/>
            <a:ext cx="6629400" cy="422433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4" name="Date Placeholder 4">
            <a:extLst>
              <a:ext uri="{FF2B5EF4-FFF2-40B4-BE49-F238E27FC236}">
                <a16:creationId xmlns:a16="http://schemas.microsoft.com/office/drawing/2014/main" id="{CF958D90-84AF-2140-52D0-7185706E1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521450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95F1D7-C97E-4FC7-A9DE-A633A80E64BA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5" name="Footer Placeholder 5">
            <a:extLst>
              <a:ext uri="{FF2B5EF4-FFF2-40B4-BE49-F238E27FC236}">
                <a16:creationId xmlns:a16="http://schemas.microsoft.com/office/drawing/2014/main" id="{0A566852-93CC-267B-B5B2-4814CCD8B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521450"/>
            <a:ext cx="2895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" name="Slide Number Placeholder 6">
            <a:extLst>
              <a:ext uri="{FF2B5EF4-FFF2-40B4-BE49-F238E27FC236}">
                <a16:creationId xmlns:a16="http://schemas.microsoft.com/office/drawing/2014/main" id="{8E00A970-DF4C-F2A2-9BE2-38ADE385E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5214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6B291D3-0B70-43EC-8E17-7A248C32E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anose="020B080603090205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anose="020B080603090205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anose="020B080603090205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anose="020B080603090205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anose="020B080603090205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anose="020B080603090205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anose="020B080603090205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anose="020B0806030902050204" pitchFamily="34" charset="0"/>
        </a:defRPr>
      </a:lvl9pPr>
    </p:titleStyle>
    <p:bodyStyle>
      <a:lvl1pPr marL="228600" indent="-228600" algn="l" rtl="0" eaLnBrk="0" fontAlgn="base" hangingPunct="0">
        <a:spcBef>
          <a:spcPts val="1800"/>
        </a:spcBef>
        <a:spcAft>
          <a:spcPct val="0"/>
        </a:spcAft>
        <a:buFont typeface="Wingdings" panose="05000000000000000000" pitchFamily="2" charset="2"/>
        <a:buChar char="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8600" algn="l" rtl="0" eaLnBrk="0" fontAlgn="base" hangingPunct="0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8600" algn="l" rtl="0" eaLnBrk="0" fontAlgn="base" hangingPunct="0">
        <a:spcBef>
          <a:spcPts val="1000"/>
        </a:spcBef>
        <a:spcAft>
          <a:spcPct val="0"/>
        </a:spcAft>
        <a:buFont typeface="Wingdings" panose="05000000000000000000" pitchFamily="2" charset="2"/>
        <a:buChar char="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9025" indent="-228600" algn="l" rtl="0" eaLnBrk="0" fontAlgn="base" hangingPunct="0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1000"/>
        </a:spcBef>
        <a:spcAft>
          <a:spcPct val="0"/>
        </a:spcAft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>
            <a:extLst>
              <a:ext uri="{FF2B5EF4-FFF2-40B4-BE49-F238E27FC236}">
                <a16:creationId xmlns:a16="http://schemas.microsoft.com/office/drawing/2014/main" id="{D7DB8948-B522-28F9-9ADB-FEDA7366D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11BD4F7-F6CA-5D04-9803-8A76716BD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BC58B3C-ABA7-C724-D192-41808498A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8D209E3E-F953-4EE7-E06B-ED40DDF595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fld id="{885BE6EB-7BF4-4311-910E-E84F162A425E}" type="datetimeFigureOut">
              <a:rPr lang="en-US" altLang="en-US"/>
              <a:pPr>
                <a:defRPr/>
              </a:pPr>
              <a:t>4/2/2025</a:t>
            </a:fld>
            <a:endParaRPr lang="en-US" altLang="en-US"/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CF80B1B8-6D26-B255-03FF-55B4D7ADD2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9751" name="Rectangle 7">
            <a:extLst>
              <a:ext uri="{FF2B5EF4-FFF2-40B4-BE49-F238E27FC236}">
                <a16:creationId xmlns:a16="http://schemas.microsoft.com/office/drawing/2014/main" id="{A676BD87-4D93-4167-F8E4-4C4785BBE3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0A82F02F-1BC6-4A9E-B4F7-5945244DA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6" name="Group 8">
            <a:extLst>
              <a:ext uri="{FF2B5EF4-FFF2-40B4-BE49-F238E27FC236}">
                <a16:creationId xmlns:a16="http://schemas.microsoft.com/office/drawing/2014/main" id="{9390F9BB-4CFE-9FED-D438-E7FE347CA556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>
              <a:extLst>
                <a:ext uri="{FF2B5EF4-FFF2-40B4-BE49-F238E27FC236}">
                  <a16:creationId xmlns:a16="http://schemas.microsoft.com/office/drawing/2014/main" id="{DE356324-A55C-FDEC-59AF-E8791F3B6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8" name="Oval 10">
              <a:extLst>
                <a:ext uri="{FF2B5EF4-FFF2-40B4-BE49-F238E27FC236}">
                  <a16:creationId xmlns:a16="http://schemas.microsoft.com/office/drawing/2014/main" id="{4456E432-2C53-868C-5ECC-592749996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9" name="Oval 11">
              <a:extLst>
                <a:ext uri="{FF2B5EF4-FFF2-40B4-BE49-F238E27FC236}">
                  <a16:creationId xmlns:a16="http://schemas.microsoft.com/office/drawing/2014/main" id="{2D7FBAF9-E235-A972-D609-2A09CF5FE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0" name="Oval 12">
              <a:extLst>
                <a:ext uri="{FF2B5EF4-FFF2-40B4-BE49-F238E27FC236}">
                  <a16:creationId xmlns:a16="http://schemas.microsoft.com/office/drawing/2014/main" id="{6AB823AE-B4DD-1E70-B489-40CDE55FA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1" name="Oval 13">
              <a:extLst>
                <a:ext uri="{FF2B5EF4-FFF2-40B4-BE49-F238E27FC236}">
                  <a16:creationId xmlns:a16="http://schemas.microsoft.com/office/drawing/2014/main" id="{E481BB20-51B0-400E-828C-6501EACD0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2" name="Oval 14">
              <a:extLst>
                <a:ext uri="{FF2B5EF4-FFF2-40B4-BE49-F238E27FC236}">
                  <a16:creationId xmlns:a16="http://schemas.microsoft.com/office/drawing/2014/main" id="{7E70C5F0-5E54-1A5E-18C4-CFDC13BDE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3" name="Oval 15">
              <a:extLst>
                <a:ext uri="{FF2B5EF4-FFF2-40B4-BE49-F238E27FC236}">
                  <a16:creationId xmlns:a16="http://schemas.microsoft.com/office/drawing/2014/main" id="{8D4552C6-8921-2284-1194-60BE50C74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4" name="Oval 16">
              <a:extLst>
                <a:ext uri="{FF2B5EF4-FFF2-40B4-BE49-F238E27FC236}">
                  <a16:creationId xmlns:a16="http://schemas.microsoft.com/office/drawing/2014/main" id="{C7B6CAA9-FF8A-BA00-71D1-82FD81BE9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5" name="Oval 17">
              <a:extLst>
                <a:ext uri="{FF2B5EF4-FFF2-40B4-BE49-F238E27FC236}">
                  <a16:creationId xmlns:a16="http://schemas.microsoft.com/office/drawing/2014/main" id="{C4BF8FCD-0F35-673D-92FF-A81401445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6" name="Oval 18">
              <a:extLst>
                <a:ext uri="{FF2B5EF4-FFF2-40B4-BE49-F238E27FC236}">
                  <a16:creationId xmlns:a16="http://schemas.microsoft.com/office/drawing/2014/main" id="{C03DB456-38F6-AD2F-D642-9811EDCDC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7" name="Oval 19">
              <a:extLst>
                <a:ext uri="{FF2B5EF4-FFF2-40B4-BE49-F238E27FC236}">
                  <a16:creationId xmlns:a16="http://schemas.microsoft.com/office/drawing/2014/main" id="{679E6FFE-A1C5-6E3C-4CF4-D31C5621E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8" name="Oval 20">
              <a:extLst>
                <a:ext uri="{FF2B5EF4-FFF2-40B4-BE49-F238E27FC236}">
                  <a16:creationId xmlns:a16="http://schemas.microsoft.com/office/drawing/2014/main" id="{1D9EC540-0BD9-0B55-B02E-75B368FD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9" name="Oval 21">
              <a:extLst>
                <a:ext uri="{FF2B5EF4-FFF2-40B4-BE49-F238E27FC236}">
                  <a16:creationId xmlns:a16="http://schemas.microsoft.com/office/drawing/2014/main" id="{B7856878-AFE3-A387-880D-549FB4828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0" name="Oval 22">
              <a:extLst>
                <a:ext uri="{FF2B5EF4-FFF2-40B4-BE49-F238E27FC236}">
                  <a16:creationId xmlns:a16="http://schemas.microsoft.com/office/drawing/2014/main" id="{5BDB66E5-B4E3-4374-6E19-495AD4C4C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1" name="Oval 23">
              <a:extLst>
                <a:ext uri="{FF2B5EF4-FFF2-40B4-BE49-F238E27FC236}">
                  <a16:creationId xmlns:a16="http://schemas.microsoft.com/office/drawing/2014/main" id="{62390D41-DFE9-DADF-A747-FA84906B7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2" name="Oval 24">
              <a:extLst>
                <a:ext uri="{FF2B5EF4-FFF2-40B4-BE49-F238E27FC236}">
                  <a16:creationId xmlns:a16="http://schemas.microsoft.com/office/drawing/2014/main" id="{B474FA66-F49B-B632-6F18-82338EE4F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3" name="Oval 25">
              <a:extLst>
                <a:ext uri="{FF2B5EF4-FFF2-40B4-BE49-F238E27FC236}">
                  <a16:creationId xmlns:a16="http://schemas.microsoft.com/office/drawing/2014/main" id="{34F90D3A-789E-A1BE-6E0D-250194127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4" name="Oval 26">
              <a:extLst>
                <a:ext uri="{FF2B5EF4-FFF2-40B4-BE49-F238E27FC236}">
                  <a16:creationId xmlns:a16="http://schemas.microsoft.com/office/drawing/2014/main" id="{ABB670A3-CDC6-3786-8604-4EDDB8798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5" name="Oval 27">
              <a:extLst>
                <a:ext uri="{FF2B5EF4-FFF2-40B4-BE49-F238E27FC236}">
                  <a16:creationId xmlns:a16="http://schemas.microsoft.com/office/drawing/2014/main" id="{C00DC0FD-7B32-4605-46A5-09EB3A5C8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6" name="Oval 28">
              <a:extLst>
                <a:ext uri="{FF2B5EF4-FFF2-40B4-BE49-F238E27FC236}">
                  <a16:creationId xmlns:a16="http://schemas.microsoft.com/office/drawing/2014/main" id="{251E0294-CA2B-3483-2FE1-E9A05FE1A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7" name="Oval 29">
              <a:extLst>
                <a:ext uri="{FF2B5EF4-FFF2-40B4-BE49-F238E27FC236}">
                  <a16:creationId xmlns:a16="http://schemas.microsoft.com/office/drawing/2014/main" id="{14903D50-00B7-6187-7D27-083A0F7A4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8" name="Oval 30">
              <a:extLst>
                <a:ext uri="{FF2B5EF4-FFF2-40B4-BE49-F238E27FC236}">
                  <a16:creationId xmlns:a16="http://schemas.microsoft.com/office/drawing/2014/main" id="{0B789B38-5E05-C385-EBB0-80947E023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9" name="Oval 31">
              <a:extLst>
                <a:ext uri="{FF2B5EF4-FFF2-40B4-BE49-F238E27FC236}">
                  <a16:creationId xmlns:a16="http://schemas.microsoft.com/office/drawing/2014/main" id="{E2C5A8A6-48D3-2413-3F0F-9F4E0B6F9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0" name="Oval 32">
              <a:extLst>
                <a:ext uri="{FF2B5EF4-FFF2-40B4-BE49-F238E27FC236}">
                  <a16:creationId xmlns:a16="http://schemas.microsoft.com/office/drawing/2014/main" id="{4EECA0FE-B071-0ABF-4BE9-BCD18C85C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1" name="Oval 33">
              <a:extLst>
                <a:ext uri="{FF2B5EF4-FFF2-40B4-BE49-F238E27FC236}">
                  <a16:creationId xmlns:a16="http://schemas.microsoft.com/office/drawing/2014/main" id="{E6FA4D4E-5143-845B-D629-1C96A60AA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2" name="Oval 34">
              <a:extLst>
                <a:ext uri="{FF2B5EF4-FFF2-40B4-BE49-F238E27FC236}">
                  <a16:creationId xmlns:a16="http://schemas.microsoft.com/office/drawing/2014/main" id="{6705C9E3-970E-A0F4-0863-273CF1602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3" name="Oval 35">
              <a:extLst>
                <a:ext uri="{FF2B5EF4-FFF2-40B4-BE49-F238E27FC236}">
                  <a16:creationId xmlns:a16="http://schemas.microsoft.com/office/drawing/2014/main" id="{A814511D-CA7B-97D2-0733-33CF47E88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4" name="Oval 36">
              <a:extLst>
                <a:ext uri="{FF2B5EF4-FFF2-40B4-BE49-F238E27FC236}">
                  <a16:creationId xmlns:a16="http://schemas.microsoft.com/office/drawing/2014/main" id="{7795BFDA-42F2-DFE1-173C-DF83078FE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5" name="Oval 37">
              <a:extLst>
                <a:ext uri="{FF2B5EF4-FFF2-40B4-BE49-F238E27FC236}">
                  <a16:creationId xmlns:a16="http://schemas.microsoft.com/office/drawing/2014/main" id="{FCC8BAC2-02A1-6791-A842-6C1BF5831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6" name="Oval 38">
              <a:extLst>
                <a:ext uri="{FF2B5EF4-FFF2-40B4-BE49-F238E27FC236}">
                  <a16:creationId xmlns:a16="http://schemas.microsoft.com/office/drawing/2014/main" id="{9CBCE055-53F2-6362-B474-0D67C3DF2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7" name="Oval 39">
              <a:extLst>
                <a:ext uri="{FF2B5EF4-FFF2-40B4-BE49-F238E27FC236}">
                  <a16:creationId xmlns:a16="http://schemas.microsoft.com/office/drawing/2014/main" id="{4DFD8183-647A-9AFB-B7C1-7368BBA0A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6.png"/><Relationship Id="rId3" Type="http://schemas.openxmlformats.org/officeDocument/2006/relationships/audio" Target="file:///E:\pp\pp%20ch&#432;a%20xong\KPKH%20-%20B&#233;%20v&#224;%20gia%20&#273;&#236;nhg%20chu&#7849;n%20b&#7883;%20&#273;&#243;n%20t&#7871;t\X&#7855;p%20&#273;&#7871;n%20t&#7871;t%20r&#7891;i.mp3" TargetMode="External"/><Relationship Id="rId7" Type="http://schemas.openxmlformats.org/officeDocument/2006/relationships/image" Target="../media/image4.gif"/><Relationship Id="rId12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11" Type="http://schemas.openxmlformats.org/officeDocument/2006/relationships/image" Target="../media/image6.gi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gif"/><Relationship Id="rId4" Type="http://schemas.openxmlformats.org/officeDocument/2006/relationships/audio" Target="file:///E:\Gi&#225;o%20&#225;n%20m&#244;n\giao%20an%20KPKH\t&#7871;t%20v&#224;%20m&#249;a%20xu&#226;n\KPKH%20-%20B&#233;%20v&#224;%20gia%20&#273;&#236;nhh%20chu&#7849;n%20b&#7883;%20&#273;&#243;n%20t&#7871;t\X&#7855;p%20&#273;&#7871;n%20t&#7871;t%20r&#7891;i.mp3" TargetMode="External"/><Relationship Id="rId9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0.gif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13.gif"/><Relationship Id="rId5" Type="http://schemas.openxmlformats.org/officeDocument/2006/relationships/image" Target="../media/image9.gif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0.gif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13.gif"/><Relationship Id="rId5" Type="http://schemas.openxmlformats.org/officeDocument/2006/relationships/image" Target="../media/image9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0.gif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gif"/><Relationship Id="rId5" Type="http://schemas.openxmlformats.org/officeDocument/2006/relationships/image" Target="../media/image9.gif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0.gif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13.gif"/><Relationship Id="rId5" Type="http://schemas.openxmlformats.org/officeDocument/2006/relationships/image" Target="../media/image9.gif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3.gif"/><Relationship Id="rId7" Type="http://schemas.openxmlformats.org/officeDocument/2006/relationships/image" Target="../media/image45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44.gif"/><Relationship Id="rId5" Type="http://schemas.openxmlformats.org/officeDocument/2006/relationships/image" Target="../media/image13.gif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gif"/><Relationship Id="rId2" Type="http://schemas.openxmlformats.org/officeDocument/2006/relationships/audio" Target="file:///K:\d&#7841;y%20to&#225;n%20ph&#226;n%20bi&#7879;t%20h&#236;nh\O%20NHA%20CHU%20NHAT.mp3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3.gif"/><Relationship Id="rId5" Type="http://schemas.openxmlformats.org/officeDocument/2006/relationships/image" Target="../media/image14.gif"/><Relationship Id="rId10" Type="http://schemas.openxmlformats.org/officeDocument/2006/relationships/image" Target="../media/image15.png"/><Relationship Id="rId4" Type="http://schemas.openxmlformats.org/officeDocument/2006/relationships/image" Target="../media/image13.gif"/><Relationship Id="rId9" Type="http://schemas.openxmlformats.org/officeDocument/2006/relationships/image" Target="../media/image4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&#244;ng%20g&#243;i%20b&#225;nh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7">
            <a:extLst>
              <a:ext uri="{FF2B5EF4-FFF2-40B4-BE49-F238E27FC236}">
                <a16:creationId xmlns:a16="http://schemas.microsoft.com/office/drawing/2014/main" id="{83A7C287-5A14-8BF2-28CA-6BB5CAE75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-7620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60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26627" name="Picture 8" descr="Copy of gau nho">
            <a:extLst>
              <a:ext uri="{FF2B5EF4-FFF2-40B4-BE49-F238E27FC236}">
                <a16:creationId xmlns:a16="http://schemas.microsoft.com/office/drawing/2014/main" id="{8633FE1F-4355-BADC-F14A-6F51249ED0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51054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8" name="Group 14">
            <a:extLst>
              <a:ext uri="{FF2B5EF4-FFF2-40B4-BE49-F238E27FC236}">
                <a16:creationId xmlns:a16="http://schemas.microsoft.com/office/drawing/2014/main" id="{922F000E-A8E9-2746-680D-2D9506CE938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124200"/>
            <a:ext cx="4648200" cy="3657600"/>
            <a:chOff x="192" y="1968"/>
            <a:chExt cx="2928" cy="2304"/>
          </a:xfrm>
        </p:grpSpPr>
        <p:pic>
          <p:nvPicPr>
            <p:cNvPr id="26651" name="Picture 15" descr="N7">
              <a:extLst>
                <a:ext uri="{FF2B5EF4-FFF2-40B4-BE49-F238E27FC236}">
                  <a16:creationId xmlns:a16="http://schemas.microsoft.com/office/drawing/2014/main" id="{9B8B1F51-DBC9-D0A9-7902-365D7021B2E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2" name="Picture 16" descr="N3">
              <a:extLst>
                <a:ext uri="{FF2B5EF4-FFF2-40B4-BE49-F238E27FC236}">
                  <a16:creationId xmlns:a16="http://schemas.microsoft.com/office/drawing/2014/main" id="{AD646488-27F9-3BA5-262F-F1F372043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90" name="WordArt 22">
            <a:extLst>
              <a:ext uri="{FF2B5EF4-FFF2-40B4-BE49-F238E27FC236}">
                <a16:creationId xmlns:a16="http://schemas.microsoft.com/office/drawing/2014/main" id="{8F27956B-47BF-91D0-02C4-767F57EDA2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04800"/>
            <a:ext cx="4743450" cy="796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83995" name="WordArt 27">
            <a:extLst>
              <a:ext uri="{FF2B5EF4-FFF2-40B4-BE49-F238E27FC236}">
                <a16:creationId xmlns:a16="http://schemas.microsoft.com/office/drawing/2014/main" id="{D066BF3C-431C-79BC-5ACB-48E4B8B2F1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066800"/>
            <a:ext cx="40386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Ngọc Thuỵ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98" name="Text Box 30">
            <a:extLst>
              <a:ext uri="{FF2B5EF4-FFF2-40B4-BE49-F238E27FC236}">
                <a16:creationId xmlns:a16="http://schemas.microsoft.com/office/drawing/2014/main" id="{BC42B088-46D1-B49E-4097-CF873008C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746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3300"/>
                </a:solidFill>
              </a:rPr>
              <a:t>Đề tài</a:t>
            </a:r>
          </a:p>
          <a:p>
            <a:pPr algn="ctr" eaLnBrk="1" hangingPunct="1"/>
            <a:r>
              <a:rPr lang="en-US" altLang="en-US" sz="3200" b="1">
                <a:solidFill>
                  <a:srgbClr val="003300"/>
                </a:solidFill>
              </a:rPr>
              <a:t>Bé và gia đình chuẩn bị đón tết</a:t>
            </a:r>
          </a:p>
        </p:txBody>
      </p:sp>
      <p:pic>
        <p:nvPicPr>
          <p:cNvPr id="26632" name="Picture 34" descr="878031oq6iuoirb6">
            <a:extLst>
              <a:ext uri="{FF2B5EF4-FFF2-40B4-BE49-F238E27FC236}">
                <a16:creationId xmlns:a16="http://schemas.microsoft.com/office/drawing/2014/main" id="{AEDF2B32-9D3A-5755-8D2E-D8B7AA477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91525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35" descr="878031oq6iuoirb6">
            <a:extLst>
              <a:ext uri="{FF2B5EF4-FFF2-40B4-BE49-F238E27FC236}">
                <a16:creationId xmlns:a16="http://schemas.microsoft.com/office/drawing/2014/main" id="{AD3E0F63-7495-B5A7-257A-689D895221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27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36" descr="Picture7">
            <a:extLst>
              <a:ext uri="{FF2B5EF4-FFF2-40B4-BE49-F238E27FC236}">
                <a16:creationId xmlns:a16="http://schemas.microsoft.com/office/drawing/2014/main" id="{2A2165C5-F98E-8359-20D2-51C2DCD7A4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7528">
            <a:off x="7224713" y="5119687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37" descr="878031oq6iuoirb6">
            <a:extLst>
              <a:ext uri="{FF2B5EF4-FFF2-40B4-BE49-F238E27FC236}">
                <a16:creationId xmlns:a16="http://schemas.microsoft.com/office/drawing/2014/main" id="{FA8E0EFC-2F5F-6059-8675-FE079FDEE5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477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38" descr="878031oq6iuoirb6">
            <a:extLst>
              <a:ext uri="{FF2B5EF4-FFF2-40B4-BE49-F238E27FC236}">
                <a16:creationId xmlns:a16="http://schemas.microsoft.com/office/drawing/2014/main" id="{B8251884-8A12-2F5C-D5BE-43BA7026D8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39" descr="887822uivpqeloza">
            <a:extLst>
              <a:ext uri="{FF2B5EF4-FFF2-40B4-BE49-F238E27FC236}">
                <a16:creationId xmlns:a16="http://schemas.microsoft.com/office/drawing/2014/main" id="{083E53BC-12A4-D291-4432-DC1AD63E06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15206" y="-1015206"/>
            <a:ext cx="7413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40" descr="887822uivpqeloza">
            <a:extLst>
              <a:ext uri="{FF2B5EF4-FFF2-40B4-BE49-F238E27FC236}">
                <a16:creationId xmlns:a16="http://schemas.microsoft.com/office/drawing/2014/main" id="{8E4E7872-2C0E-94B7-0A53-355E64FC5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9" name="Picture 41" descr="Bluebird05-animated-chick_in_flight">
            <a:extLst>
              <a:ext uri="{FF2B5EF4-FFF2-40B4-BE49-F238E27FC236}">
                <a16:creationId xmlns:a16="http://schemas.microsoft.com/office/drawing/2014/main" id="{450E355C-4327-329E-9954-A31DEF7A39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10" name="Picture 42" descr="comicbird-animated">
            <a:extLst>
              <a:ext uri="{FF2B5EF4-FFF2-40B4-BE49-F238E27FC236}">
                <a16:creationId xmlns:a16="http://schemas.microsoft.com/office/drawing/2014/main" id="{DC7780DE-4E6D-CDCA-8E6C-2416C9C37E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990600"/>
            <a:ext cx="18288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43" descr="887822uivpqeloza">
            <a:extLst>
              <a:ext uri="{FF2B5EF4-FFF2-40B4-BE49-F238E27FC236}">
                <a16:creationId xmlns:a16="http://schemas.microsoft.com/office/drawing/2014/main" id="{1F51F320-3323-6698-24A4-99F4FF994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44" descr="887822uivpqeloza">
            <a:extLst>
              <a:ext uri="{FF2B5EF4-FFF2-40B4-BE49-F238E27FC236}">
                <a16:creationId xmlns:a16="http://schemas.microsoft.com/office/drawing/2014/main" id="{3C297B06-8FD5-209F-D63F-64CB0DA1FA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5" descr="gachngang">
            <a:extLst>
              <a:ext uri="{FF2B5EF4-FFF2-40B4-BE49-F238E27FC236}">
                <a16:creationId xmlns:a16="http://schemas.microsoft.com/office/drawing/2014/main" id="{42A48F9F-FBAE-A76F-3584-AB1114FA0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5" descr="gachngang">
            <a:extLst>
              <a:ext uri="{FF2B5EF4-FFF2-40B4-BE49-F238E27FC236}">
                <a16:creationId xmlns:a16="http://schemas.microsoft.com/office/drawing/2014/main" id="{EFE763AE-044E-F7F2-4D6C-B9AE07FD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13" descr="gachngang">
            <a:extLst>
              <a:ext uri="{FF2B5EF4-FFF2-40B4-BE49-F238E27FC236}">
                <a16:creationId xmlns:a16="http://schemas.microsoft.com/office/drawing/2014/main" id="{DFFBD7D0-86CF-2524-1F28-CDCDE87A1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2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10" descr="gachngang">
            <a:extLst>
              <a:ext uri="{FF2B5EF4-FFF2-40B4-BE49-F238E27FC236}">
                <a16:creationId xmlns:a16="http://schemas.microsoft.com/office/drawing/2014/main" id="{C16938A1-88FD-3AEA-E6C5-FF3390CC5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010" name="WordArt 26">
            <a:extLst>
              <a:ext uri="{FF2B5EF4-FFF2-40B4-BE49-F238E27FC236}">
                <a16:creationId xmlns:a16="http://schemas.microsoft.com/office/drawing/2014/main" id="{9F5B2671-15CF-4843-732C-53CA1F763B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2150" y="4498975"/>
            <a:ext cx="4191000" cy="447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3-4 tuổi</a:t>
            </a:r>
          </a:p>
        </p:txBody>
      </p:sp>
      <p:sp>
        <p:nvSpPr>
          <p:cNvPr id="170011" name="WordArt 27">
            <a:extLst>
              <a:ext uri="{FF2B5EF4-FFF2-40B4-BE49-F238E27FC236}">
                <a16:creationId xmlns:a16="http://schemas.microsoft.com/office/drawing/2014/main" id="{627AC9F5-4295-01F9-86E1-3AC6D8295E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2344738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13"/>
                  <a:srcRect/>
                  <a:tile tx="0" ty="0" sx="100000" sy="100000" flip="none" algn="tl"/>
                </a:blipFill>
              </a:rPr>
              <a:t>GIÁO ÁN: KHÁM PHÁ KHOA HỌC</a:t>
            </a:r>
          </a:p>
        </p:txBody>
      </p:sp>
      <p:sp>
        <p:nvSpPr>
          <p:cNvPr id="170012" name="WordArt 28">
            <a:extLst>
              <a:ext uri="{FF2B5EF4-FFF2-40B4-BE49-F238E27FC236}">
                <a16:creationId xmlns:a16="http://schemas.microsoft.com/office/drawing/2014/main" id="{174EABC2-7143-59AD-6562-BA0DE2547B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24800" y="685800"/>
            <a:ext cx="381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12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.</a:t>
            </a:r>
          </a:p>
        </p:txBody>
      </p:sp>
      <p:pic>
        <p:nvPicPr>
          <p:cNvPr id="26650" name="Picture 29">
            <a:extLst>
              <a:ext uri="{FF2B5EF4-FFF2-40B4-BE49-F238E27FC236}">
                <a16:creationId xmlns:a16="http://schemas.microsoft.com/office/drawing/2014/main" id="{459F8124-8C34-00C6-342A-18C0564F6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19600"/>
            <a:ext cx="160178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3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3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7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3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70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C498B110-7A19-3D37-015F-7981E9529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6629400" cy="76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Trang trí nhà cửa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E4D4875A-F91C-A2B2-7225-F7A0DC39F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EBD494A4-7D3E-34F6-34A2-01302AA3C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476E4989-9F05-9E5C-6CC9-A46C0E178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9F647630-A1AE-498D-2A64-1E755FBA8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B94502A6-D8E7-7A34-A42D-27C1186C3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53205F00-E642-D81D-A364-E6DD4B7E7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100DF813-BAB7-7622-32E7-824DFBCBE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671227CF-7ED2-1140-FA19-E0F54A69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AF026320-C37D-40E2-04CC-245CF0DFE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6629400" cy="76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Cắm hoa</a:t>
            </a: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AE7B1FE9-A7A4-FBA8-0E68-228760178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C5B1A659-332A-44AC-172D-A1F2F8F5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5725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83E83E3D-2DF0-0D21-02B1-DB4016022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6629400" cy="76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Mua sắm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407CC4B7-4D06-D4C1-56E3-773827500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192873B6-D023-B62F-06B4-3EFE4DACF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4863"/>
            <a:ext cx="8153400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FE31F487-D762-0482-4E49-81D283E1B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989D098F-0A1C-D7FB-12E2-8E309E475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95453007-DAED-DE3B-74C9-705C99A5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EBE8EF4F-20F2-A783-C0A2-A833EDD3D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0EBB4482-20E1-6654-8876-F7EE91B6C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0A543F71-FC5A-C103-4E6B-26567200B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833914A5-D35F-FD9C-9F18-76072B619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1413A989-3FCC-8B1C-B96F-A0B2BE85D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38F45854-682B-91BE-733F-76A00176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689BA594-2300-54B1-27AC-8F2CA6B16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134FA2FE-479D-16DD-DC9C-3F0F06FAD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7AF5970D-2711-8E6A-E303-B99220F73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4311D948-1A8A-BD6F-3C81-3612C31E6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4D77A3C0-AE91-F866-2587-5A657FED8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292409FF-F0CD-5F65-4F20-87629FA39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3">
            <a:extLst>
              <a:ext uri="{FF2B5EF4-FFF2-40B4-BE49-F238E27FC236}">
                <a16:creationId xmlns:a16="http://schemas.microsoft.com/office/drawing/2014/main" id="{9A659EEB-91EB-EBC0-0638-432E60758406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27667" name="Picture 4" descr="N7">
              <a:extLst>
                <a:ext uri="{FF2B5EF4-FFF2-40B4-BE49-F238E27FC236}">
                  <a16:creationId xmlns:a16="http://schemas.microsoft.com/office/drawing/2014/main" id="{63519E86-8409-F441-FAA4-91DF3FCEDF6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8" name="Picture 5" descr="N3">
              <a:extLst>
                <a:ext uri="{FF2B5EF4-FFF2-40B4-BE49-F238E27FC236}">
                  <a16:creationId xmlns:a16="http://schemas.microsoft.com/office/drawing/2014/main" id="{4A8EA0D8-346D-8C1D-65AF-2835D5F23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1" name="Group 6">
            <a:extLst>
              <a:ext uri="{FF2B5EF4-FFF2-40B4-BE49-F238E27FC236}">
                <a16:creationId xmlns:a16="http://schemas.microsoft.com/office/drawing/2014/main" id="{6A85009E-4AAB-5AC0-DAF5-B9B9F43BAF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27665" name="Picture 7" descr="N7">
              <a:extLst>
                <a:ext uri="{FF2B5EF4-FFF2-40B4-BE49-F238E27FC236}">
                  <a16:creationId xmlns:a16="http://schemas.microsoft.com/office/drawing/2014/main" id="{832189B8-D3AD-9637-E8B5-77AFC135C57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6" name="Picture 8" descr="N3">
              <a:extLst>
                <a:ext uri="{FF2B5EF4-FFF2-40B4-BE49-F238E27FC236}">
                  <a16:creationId xmlns:a16="http://schemas.microsoft.com/office/drawing/2014/main" id="{BDB18CC1-FABC-6573-3DBA-294BAAAA7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2" name="Picture 9" descr="Bellcoll">
            <a:extLst>
              <a:ext uri="{FF2B5EF4-FFF2-40B4-BE49-F238E27FC236}">
                <a16:creationId xmlns:a16="http://schemas.microsoft.com/office/drawing/2014/main" id="{4944E350-E4E5-D39B-DD40-3ADEED9A28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451">
            <a:off x="7772400" y="38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1" descr="1145086ejqsyt499z">
            <a:extLst>
              <a:ext uri="{FF2B5EF4-FFF2-40B4-BE49-F238E27FC236}">
                <a16:creationId xmlns:a16="http://schemas.microsoft.com/office/drawing/2014/main" id="{CC8FC58F-A0E8-AE7E-2488-26E3F61DD4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2" descr="1145086ejqsyt499z">
            <a:extLst>
              <a:ext uri="{FF2B5EF4-FFF2-40B4-BE49-F238E27FC236}">
                <a16:creationId xmlns:a16="http://schemas.microsoft.com/office/drawing/2014/main" id="{C455850F-F62D-1C46-26C6-566B5B74B3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770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 descr="Bellcoll">
            <a:extLst>
              <a:ext uri="{FF2B5EF4-FFF2-40B4-BE49-F238E27FC236}">
                <a16:creationId xmlns:a16="http://schemas.microsoft.com/office/drawing/2014/main" id="{5746F9B9-1A33-508A-5878-130915F030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2564">
            <a:off x="609600" y="38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4" descr="1145086ejqsyt499z">
            <a:extLst>
              <a:ext uri="{FF2B5EF4-FFF2-40B4-BE49-F238E27FC236}">
                <a16:creationId xmlns:a16="http://schemas.microsoft.com/office/drawing/2014/main" id="{AD461A0E-CABE-39FB-107E-465D6796D5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45" descr="1145086ejqsyt499z">
            <a:extLst>
              <a:ext uri="{FF2B5EF4-FFF2-40B4-BE49-F238E27FC236}">
                <a16:creationId xmlns:a16="http://schemas.microsoft.com/office/drawing/2014/main" id="{788601AA-F666-573C-F87E-F7E45986AB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92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48" descr="878031oq6iuoirb6">
            <a:extLst>
              <a:ext uri="{FF2B5EF4-FFF2-40B4-BE49-F238E27FC236}">
                <a16:creationId xmlns:a16="http://schemas.microsoft.com/office/drawing/2014/main" id="{234D111E-6918-5B84-64B2-281AD952B0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191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49" descr="878031oq6iuoirb6">
            <a:extLst>
              <a:ext uri="{FF2B5EF4-FFF2-40B4-BE49-F238E27FC236}">
                <a16:creationId xmlns:a16="http://schemas.microsoft.com/office/drawing/2014/main" id="{F11F2023-514D-D4D2-387C-4CF00C0E5E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50" descr="878031oq6iuoirb6">
            <a:extLst>
              <a:ext uri="{FF2B5EF4-FFF2-40B4-BE49-F238E27FC236}">
                <a16:creationId xmlns:a16="http://schemas.microsoft.com/office/drawing/2014/main" id="{5AF51E7C-B95E-ED87-F387-F9C30E2C4E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91525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51" descr="878031oq6iuoirb6">
            <a:extLst>
              <a:ext uri="{FF2B5EF4-FFF2-40B4-BE49-F238E27FC236}">
                <a16:creationId xmlns:a16="http://schemas.microsoft.com/office/drawing/2014/main" id="{C322DF20-2D8B-E4D4-7684-FF2E57E87A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27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52" descr="Picture7">
            <a:extLst>
              <a:ext uri="{FF2B5EF4-FFF2-40B4-BE49-F238E27FC236}">
                <a16:creationId xmlns:a16="http://schemas.microsoft.com/office/drawing/2014/main" id="{E91AD424-8B41-D984-6BFC-E5434E0265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7528">
            <a:off x="7224713" y="5119687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3" name="WordArt 53">
            <a:extLst>
              <a:ext uri="{FF2B5EF4-FFF2-40B4-BE49-F238E27FC236}">
                <a16:creationId xmlns:a16="http://schemas.microsoft.com/office/drawing/2014/main" id="{BF920E4C-A89C-6BAA-D8BB-5F995E53FF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990600"/>
            <a:ext cx="7315200" cy="3124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Ổn định:</a:t>
            </a:r>
          </a:p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 ca hát: Sắp đến tết rồi</a:t>
            </a:r>
          </a:p>
        </p:txBody>
      </p:sp>
      <p:pic>
        <p:nvPicPr>
          <p:cNvPr id="171030" name="Xắp đến tết rồi.mp3">
            <a:hlinkClick r:id="" action="ppaction://media"/>
            <a:extLst>
              <a:ext uri="{FF2B5EF4-FFF2-40B4-BE49-F238E27FC236}">
                <a16:creationId xmlns:a16="http://schemas.microsoft.com/office/drawing/2014/main" id="{19CB07DF-F946-92E9-EB4F-7559B7925B45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3246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Xắp đến tết rồi">
            <a:hlinkClick r:id="" action="ppaction://media"/>
            <a:extLst>
              <a:ext uri="{FF2B5EF4-FFF2-40B4-BE49-F238E27FC236}">
                <a16:creationId xmlns:a16="http://schemas.microsoft.com/office/drawing/2014/main" id="{AF52EDA2-2804-4906-C0A7-6D5E3971C6BA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8058943" y="6176963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103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8EB421BC-106F-DAAB-4B20-991135C61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BE7D9393-1232-1746-9B5D-6B7FAB09E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DBF5E725-8C96-3E87-4B15-7FD373675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38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DC296A1F-68EA-01E4-00AB-ADC73104C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6629400" cy="762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Chăm sóc cây cối, vườn tược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295712D0-F570-04B9-5296-84D4ECA69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BB98431B-AC3F-5357-8773-3DF01CF80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4295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B6809AA8-51EC-BC8F-9802-15513EC9C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C9F2873E-E19E-9903-74EE-06F03F07B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75CF3488-F23F-4717-B2F0-99AD21AF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A6DC6C0E-5CF5-11DD-1DE1-976392DD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6DC03DEB-F8B2-A5CC-E52E-2E305DCCE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C2333556-072C-4624-E391-0596135F5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34F622CE-8325-C2D8-CDBE-8D921A850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5C2B5EFD-443F-97A6-83B9-66CA1152F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61801A89-4148-0DD0-B9ED-D5EEA2615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3021323F-7AA7-3C5A-6E25-86FE6CDED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D71B1FDE-F243-D9B3-4998-98C51DFB9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6B6D100A-6950-6F67-4D6F-66A999DA0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950C3DE5-1CC8-BB39-6BC7-904359F5A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C27FDC52-026F-A607-D32E-3EED40B0C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F35DBD9F-6435-CA33-3AD4-C8950C9B4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8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6" name="Line 6">
            <a:extLst>
              <a:ext uri="{FF2B5EF4-FFF2-40B4-BE49-F238E27FC236}">
                <a16:creationId xmlns:a16="http://schemas.microsoft.com/office/drawing/2014/main" id="{95F23C9A-0DA8-EAD5-ABBE-C81723589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524000"/>
            <a:ext cx="4953000" cy="434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67" name="Line 7">
            <a:extLst>
              <a:ext uri="{FF2B5EF4-FFF2-40B4-BE49-F238E27FC236}">
                <a16:creationId xmlns:a16="http://schemas.microsoft.com/office/drawing/2014/main" id="{17DFF0F1-6C71-B958-2984-85612233C0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1600200"/>
            <a:ext cx="4191000" cy="426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6F40D9EC-2E99-00EA-DD29-61B3853D7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206BA9C0-E041-47E4-1AE4-3F564F99F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CBC34890-E55B-B7EB-5DBC-77331A365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225"/>
            <a:ext cx="8382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0" name="Line 6">
            <a:extLst>
              <a:ext uri="{FF2B5EF4-FFF2-40B4-BE49-F238E27FC236}">
                <a16:creationId xmlns:a16="http://schemas.microsoft.com/office/drawing/2014/main" id="{892EBC8A-1BC2-D9CD-8B26-888AABD63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600200"/>
            <a:ext cx="4953000" cy="434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1" name="Line 7">
            <a:extLst>
              <a:ext uri="{FF2B5EF4-FFF2-40B4-BE49-F238E27FC236}">
                <a16:creationId xmlns:a16="http://schemas.microsoft.com/office/drawing/2014/main" id="{A33094FB-5B64-9CC0-41FE-7F793298D9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1447800"/>
            <a:ext cx="4191000" cy="426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" descr="gachngang">
            <a:extLst>
              <a:ext uri="{FF2B5EF4-FFF2-40B4-BE49-F238E27FC236}">
                <a16:creationId xmlns:a16="http://schemas.microsoft.com/office/drawing/2014/main" id="{911C9947-41BA-FBA4-0E79-C7EF0F3CB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11" descr="gachngang">
            <a:extLst>
              <a:ext uri="{FF2B5EF4-FFF2-40B4-BE49-F238E27FC236}">
                <a16:creationId xmlns:a16="http://schemas.microsoft.com/office/drawing/2014/main" id="{DD01B381-631F-4014-267A-D2927472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12" descr="gachngang">
            <a:extLst>
              <a:ext uri="{FF2B5EF4-FFF2-40B4-BE49-F238E27FC236}">
                <a16:creationId xmlns:a16="http://schemas.microsoft.com/office/drawing/2014/main" id="{B546E5E5-6221-B2B6-2EA5-E2340B9C5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8625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13" descr="gachngang">
            <a:extLst>
              <a:ext uri="{FF2B5EF4-FFF2-40B4-BE49-F238E27FC236}">
                <a16:creationId xmlns:a16="http://schemas.microsoft.com/office/drawing/2014/main" id="{28927613-C023-2CD6-BDDF-9C9FEB5A8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2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17">
            <a:extLst>
              <a:ext uri="{FF2B5EF4-FFF2-40B4-BE49-F238E27FC236}">
                <a16:creationId xmlns:a16="http://schemas.microsoft.com/office/drawing/2014/main" id="{D1CB14FE-98DC-ED5E-9657-27BA521E4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-7620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60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54279" name="Picture 18" descr="Copy of gau nho">
            <a:extLst>
              <a:ext uri="{FF2B5EF4-FFF2-40B4-BE49-F238E27FC236}">
                <a16:creationId xmlns:a16="http://schemas.microsoft.com/office/drawing/2014/main" id="{5975A227-1917-F341-BDC8-BDA594C0B2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48006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9" descr="Copy of gau nho">
            <a:extLst>
              <a:ext uri="{FF2B5EF4-FFF2-40B4-BE49-F238E27FC236}">
                <a16:creationId xmlns:a16="http://schemas.microsoft.com/office/drawing/2014/main" id="{28D9836F-2CE4-F56C-F197-367B3621A1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20" descr="chimnho">
            <a:extLst>
              <a:ext uri="{FF2B5EF4-FFF2-40B4-BE49-F238E27FC236}">
                <a16:creationId xmlns:a16="http://schemas.microsoft.com/office/drawing/2014/main" id="{F18B4C8B-9E4C-3CB9-ECD8-722EFA8BE4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6600" y="14478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21" descr="chimnho">
            <a:extLst>
              <a:ext uri="{FF2B5EF4-FFF2-40B4-BE49-F238E27FC236}">
                <a16:creationId xmlns:a16="http://schemas.microsoft.com/office/drawing/2014/main" id="{0C5CC575-8504-5F80-25E4-8283D2CFE8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22" descr="Bellcoll">
            <a:extLst>
              <a:ext uri="{FF2B5EF4-FFF2-40B4-BE49-F238E27FC236}">
                <a16:creationId xmlns:a16="http://schemas.microsoft.com/office/drawing/2014/main" id="{89453E25-2893-2C18-5620-E6EC875EF9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667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80" name="Text Box 32">
            <a:extLst>
              <a:ext uri="{FF2B5EF4-FFF2-40B4-BE49-F238E27FC236}">
                <a16:creationId xmlns:a16="http://schemas.microsoft.com/office/drawing/2014/main" id="{D3C63733-78B7-D2FC-88A9-35EC9573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9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3300"/>
                </a:solidFill>
              </a:rPr>
              <a:t>3.Luyện tập củng cố</a:t>
            </a:r>
          </a:p>
        </p:txBody>
      </p:sp>
      <p:pic>
        <p:nvPicPr>
          <p:cNvPr id="54285" name="Picture 33" descr="755219ckwns085ks">
            <a:extLst>
              <a:ext uri="{FF2B5EF4-FFF2-40B4-BE49-F238E27FC236}">
                <a16:creationId xmlns:a16="http://schemas.microsoft.com/office/drawing/2014/main" id="{2F56C480-6769-7797-4329-C37E4BF4F4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20048">
            <a:off x="5391150" y="549592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34" descr="755219ckwns085ks">
            <a:extLst>
              <a:ext uri="{FF2B5EF4-FFF2-40B4-BE49-F238E27FC236}">
                <a16:creationId xmlns:a16="http://schemas.microsoft.com/office/drawing/2014/main" id="{070BEED0-B21E-5487-1C1C-F37742C199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8550" y="549592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35" descr="952767y44mvyo98n">
            <a:extLst>
              <a:ext uri="{FF2B5EF4-FFF2-40B4-BE49-F238E27FC236}">
                <a16:creationId xmlns:a16="http://schemas.microsoft.com/office/drawing/2014/main" id="{C6502039-1C90-F711-AD12-34F4C8C3B2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52578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36" descr="952767y44mvyo98n">
            <a:extLst>
              <a:ext uri="{FF2B5EF4-FFF2-40B4-BE49-F238E27FC236}">
                <a16:creationId xmlns:a16="http://schemas.microsoft.com/office/drawing/2014/main" id="{ECAA0581-FC48-C536-DFD6-3BA18360F3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1900" y="5524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38" descr="952767y44mvyo98n">
            <a:extLst>
              <a:ext uri="{FF2B5EF4-FFF2-40B4-BE49-F238E27FC236}">
                <a16:creationId xmlns:a16="http://schemas.microsoft.com/office/drawing/2014/main" id="{A9629A4C-8765-617E-0395-7370E56ADD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3410">
            <a:off x="0" y="51816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0" name="Picture 39" descr="952767y44mvyo98n">
            <a:extLst>
              <a:ext uri="{FF2B5EF4-FFF2-40B4-BE49-F238E27FC236}">
                <a16:creationId xmlns:a16="http://schemas.microsoft.com/office/drawing/2014/main" id="{F2FE670A-A23E-F769-55F5-5F32B7158C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84425">
            <a:off x="800100" y="5524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1" name="Picture 40" descr="952767y44mvyo98n">
            <a:extLst>
              <a:ext uri="{FF2B5EF4-FFF2-40B4-BE49-F238E27FC236}">
                <a16:creationId xmlns:a16="http://schemas.microsoft.com/office/drawing/2014/main" id="{4E60A7C8-A5D1-66CD-B798-D7A4F0A642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4844">
            <a:off x="0" y="-3810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41" descr="952767y44mvyo98n">
            <a:extLst>
              <a:ext uri="{FF2B5EF4-FFF2-40B4-BE49-F238E27FC236}">
                <a16:creationId xmlns:a16="http://schemas.microsoft.com/office/drawing/2014/main" id="{CAEDA7C6-EB39-EF0D-3590-29C5251F72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37474">
            <a:off x="876300" y="-571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3" name="Picture 44" descr="952767y44mvyo98n">
            <a:extLst>
              <a:ext uri="{FF2B5EF4-FFF2-40B4-BE49-F238E27FC236}">
                <a16:creationId xmlns:a16="http://schemas.microsoft.com/office/drawing/2014/main" id="{CEF67AD9-C785-862F-5BB6-E72D3EDE45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9259">
            <a:off x="8382000" y="-3810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4" name="Picture 45" descr="952767y44mvyo98n">
            <a:extLst>
              <a:ext uri="{FF2B5EF4-FFF2-40B4-BE49-F238E27FC236}">
                <a16:creationId xmlns:a16="http://schemas.microsoft.com/office/drawing/2014/main" id="{9AE621C6-193F-414F-62BE-3455A517C7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4253">
            <a:off x="7581900" y="-571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5" name="Picture 46" descr="755219ckwns085ks">
            <a:extLst>
              <a:ext uri="{FF2B5EF4-FFF2-40B4-BE49-F238E27FC236}">
                <a16:creationId xmlns:a16="http://schemas.microsoft.com/office/drawing/2014/main" id="{073983B2-C179-A48B-7361-05C08DF88F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238750" y="-666750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6" name="Picture 47" descr="755219ckwns085ks">
            <a:extLst>
              <a:ext uri="{FF2B5EF4-FFF2-40B4-BE49-F238E27FC236}">
                <a16:creationId xmlns:a16="http://schemas.microsoft.com/office/drawing/2014/main" id="{A699786D-344C-6386-7482-34F5BB890B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9950" y="-590550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0" descr="gachngang">
            <a:extLst>
              <a:ext uri="{FF2B5EF4-FFF2-40B4-BE49-F238E27FC236}">
                <a16:creationId xmlns:a16="http://schemas.microsoft.com/office/drawing/2014/main" id="{88BC03E7-9FA5-001D-D00F-F43BDFCD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11" descr="gachngang">
            <a:extLst>
              <a:ext uri="{FF2B5EF4-FFF2-40B4-BE49-F238E27FC236}">
                <a16:creationId xmlns:a16="http://schemas.microsoft.com/office/drawing/2014/main" id="{447C241D-4378-59B5-FF87-008CE2915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12" descr="gachngang">
            <a:extLst>
              <a:ext uri="{FF2B5EF4-FFF2-40B4-BE49-F238E27FC236}">
                <a16:creationId xmlns:a16="http://schemas.microsoft.com/office/drawing/2014/main" id="{5C1FB023-4932-6A29-6C22-7D499D5C9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8625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3" descr="gachngang">
            <a:extLst>
              <a:ext uri="{FF2B5EF4-FFF2-40B4-BE49-F238E27FC236}">
                <a16:creationId xmlns:a16="http://schemas.microsoft.com/office/drawing/2014/main" id="{1F96EA88-36B5-F7C3-B1A0-DC818550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2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17">
            <a:extLst>
              <a:ext uri="{FF2B5EF4-FFF2-40B4-BE49-F238E27FC236}">
                <a16:creationId xmlns:a16="http://schemas.microsoft.com/office/drawing/2014/main" id="{A9D387BE-FF1F-CBA0-7AEB-5A33753A5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-7620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60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55303" name="Picture 18" descr="Copy of gau nho">
            <a:extLst>
              <a:ext uri="{FF2B5EF4-FFF2-40B4-BE49-F238E27FC236}">
                <a16:creationId xmlns:a16="http://schemas.microsoft.com/office/drawing/2014/main" id="{6E37A0C5-EBE6-A65D-A110-2FBA83A7C7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48006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19" descr="Copy of gau nho">
            <a:extLst>
              <a:ext uri="{FF2B5EF4-FFF2-40B4-BE49-F238E27FC236}">
                <a16:creationId xmlns:a16="http://schemas.microsoft.com/office/drawing/2014/main" id="{84EAAB83-B2AB-6DC1-F974-81D955C4DC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20" descr="chimnho">
            <a:extLst>
              <a:ext uri="{FF2B5EF4-FFF2-40B4-BE49-F238E27FC236}">
                <a16:creationId xmlns:a16="http://schemas.microsoft.com/office/drawing/2014/main" id="{25A87964-C2BA-0A44-7868-01F8D00985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6600" y="14478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21" descr="chimnho">
            <a:extLst>
              <a:ext uri="{FF2B5EF4-FFF2-40B4-BE49-F238E27FC236}">
                <a16:creationId xmlns:a16="http://schemas.microsoft.com/office/drawing/2014/main" id="{300FCB27-1BAC-FA2F-9F8B-5CB92345F3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22" descr="Bellcoll">
            <a:extLst>
              <a:ext uri="{FF2B5EF4-FFF2-40B4-BE49-F238E27FC236}">
                <a16:creationId xmlns:a16="http://schemas.microsoft.com/office/drawing/2014/main" id="{42365A24-8C72-DB6A-6B50-CA5FE8110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667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8" name="Text Box 32">
            <a:extLst>
              <a:ext uri="{FF2B5EF4-FFF2-40B4-BE49-F238E27FC236}">
                <a16:creationId xmlns:a16="http://schemas.microsoft.com/office/drawing/2014/main" id="{EDABA051-81AA-F880-861A-BF01239AF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7391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3300"/>
                </a:solidFill>
              </a:rPr>
              <a:t>Trò chơi 1:</a:t>
            </a:r>
          </a:p>
          <a:p>
            <a:pPr algn="ctr" eaLnBrk="1" hangingPunct="1"/>
            <a:r>
              <a:rPr lang="en-US" altLang="en-US" sz="4000" b="1">
                <a:solidFill>
                  <a:srgbClr val="003300"/>
                </a:solidFill>
              </a:rPr>
              <a:t>Đi siêu thị</a:t>
            </a:r>
          </a:p>
        </p:txBody>
      </p:sp>
      <p:pic>
        <p:nvPicPr>
          <p:cNvPr id="55309" name="Picture 33" descr="755219ckwns085ks">
            <a:extLst>
              <a:ext uri="{FF2B5EF4-FFF2-40B4-BE49-F238E27FC236}">
                <a16:creationId xmlns:a16="http://schemas.microsoft.com/office/drawing/2014/main" id="{D06597C1-8319-05DF-A91B-5AC53FABC9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20048">
            <a:off x="5391150" y="549592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0" name="Picture 34" descr="755219ckwns085ks">
            <a:extLst>
              <a:ext uri="{FF2B5EF4-FFF2-40B4-BE49-F238E27FC236}">
                <a16:creationId xmlns:a16="http://schemas.microsoft.com/office/drawing/2014/main" id="{A2B1EC74-A8CA-A158-1925-0D40F0EB17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8550" y="549592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1" name="Picture 35" descr="952767y44mvyo98n">
            <a:extLst>
              <a:ext uri="{FF2B5EF4-FFF2-40B4-BE49-F238E27FC236}">
                <a16:creationId xmlns:a16="http://schemas.microsoft.com/office/drawing/2014/main" id="{1FF10648-1606-4801-F68F-16561846AF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52578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2" name="Picture 36" descr="952767y44mvyo98n">
            <a:extLst>
              <a:ext uri="{FF2B5EF4-FFF2-40B4-BE49-F238E27FC236}">
                <a16:creationId xmlns:a16="http://schemas.microsoft.com/office/drawing/2014/main" id="{4808D6E6-797C-2DFA-A7D8-5A3B771BB8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1900" y="5524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3" name="Picture 38" descr="952767y44mvyo98n">
            <a:extLst>
              <a:ext uri="{FF2B5EF4-FFF2-40B4-BE49-F238E27FC236}">
                <a16:creationId xmlns:a16="http://schemas.microsoft.com/office/drawing/2014/main" id="{720EC5E2-41FD-9A2C-6A49-4F9E5C9371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3410">
            <a:off x="0" y="51816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4" name="Picture 39" descr="952767y44mvyo98n">
            <a:extLst>
              <a:ext uri="{FF2B5EF4-FFF2-40B4-BE49-F238E27FC236}">
                <a16:creationId xmlns:a16="http://schemas.microsoft.com/office/drawing/2014/main" id="{B6FADC82-CC1A-2E58-BAF3-253E348A15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84425">
            <a:off x="800100" y="5524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5" name="Picture 40" descr="952767y44mvyo98n">
            <a:extLst>
              <a:ext uri="{FF2B5EF4-FFF2-40B4-BE49-F238E27FC236}">
                <a16:creationId xmlns:a16="http://schemas.microsoft.com/office/drawing/2014/main" id="{BD76E79F-6946-9986-EA84-AFA2FCC3DF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4844">
            <a:off x="0" y="-3810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6" name="Picture 41" descr="952767y44mvyo98n">
            <a:extLst>
              <a:ext uri="{FF2B5EF4-FFF2-40B4-BE49-F238E27FC236}">
                <a16:creationId xmlns:a16="http://schemas.microsoft.com/office/drawing/2014/main" id="{01B1401A-4ADE-611B-4A66-615460BF79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37474">
            <a:off x="876300" y="-571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7" name="Picture 44" descr="952767y44mvyo98n">
            <a:extLst>
              <a:ext uri="{FF2B5EF4-FFF2-40B4-BE49-F238E27FC236}">
                <a16:creationId xmlns:a16="http://schemas.microsoft.com/office/drawing/2014/main" id="{4AC50DBE-460B-4B8A-8287-F880A9E15F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9259">
            <a:off x="8382000" y="-3810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8" name="Picture 45" descr="952767y44mvyo98n">
            <a:extLst>
              <a:ext uri="{FF2B5EF4-FFF2-40B4-BE49-F238E27FC236}">
                <a16:creationId xmlns:a16="http://schemas.microsoft.com/office/drawing/2014/main" id="{130D3FF9-44E2-8B01-B606-3C3F72C86B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4253">
            <a:off x="7581900" y="-571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9" name="Picture 46" descr="755219ckwns085ks">
            <a:extLst>
              <a:ext uri="{FF2B5EF4-FFF2-40B4-BE49-F238E27FC236}">
                <a16:creationId xmlns:a16="http://schemas.microsoft.com/office/drawing/2014/main" id="{7E4B3FF6-B0F2-432B-82E2-03C8093901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238750" y="-666750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0" name="Picture 47" descr="755219ckwns085ks">
            <a:extLst>
              <a:ext uri="{FF2B5EF4-FFF2-40B4-BE49-F238E27FC236}">
                <a16:creationId xmlns:a16="http://schemas.microsoft.com/office/drawing/2014/main" id="{DDFBBB5E-B1FE-F0B4-CDC4-7A5A7ED978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9950" y="-590550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gachngang">
            <a:extLst>
              <a:ext uri="{FF2B5EF4-FFF2-40B4-BE49-F238E27FC236}">
                <a16:creationId xmlns:a16="http://schemas.microsoft.com/office/drawing/2014/main" id="{869E90C7-C31F-C767-7802-50E5F4FDC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1" descr="gachngang">
            <a:extLst>
              <a:ext uri="{FF2B5EF4-FFF2-40B4-BE49-F238E27FC236}">
                <a16:creationId xmlns:a16="http://schemas.microsoft.com/office/drawing/2014/main" id="{5AD955D5-2377-E170-ED0D-50A164B1B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2" descr="gachngang">
            <a:extLst>
              <a:ext uri="{FF2B5EF4-FFF2-40B4-BE49-F238E27FC236}">
                <a16:creationId xmlns:a16="http://schemas.microsoft.com/office/drawing/2014/main" id="{F02B1F6B-ACCE-F50E-168A-DC075DA1C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8625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gachngang">
            <a:extLst>
              <a:ext uri="{FF2B5EF4-FFF2-40B4-BE49-F238E27FC236}">
                <a16:creationId xmlns:a16="http://schemas.microsoft.com/office/drawing/2014/main" id="{44F62F04-9612-3066-62A7-46A1298A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2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7">
            <a:extLst>
              <a:ext uri="{FF2B5EF4-FFF2-40B4-BE49-F238E27FC236}">
                <a16:creationId xmlns:a16="http://schemas.microsoft.com/office/drawing/2014/main" id="{8BEC3CE5-F11C-9A8E-37D0-63F0AA79F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-7620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60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28679" name="Picture 18" descr="Copy of gau nho">
            <a:extLst>
              <a:ext uri="{FF2B5EF4-FFF2-40B4-BE49-F238E27FC236}">
                <a16:creationId xmlns:a16="http://schemas.microsoft.com/office/drawing/2014/main" id="{363C5500-16FA-FC4D-DEA2-D88CB0A0C7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48006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9" descr="Copy of gau nho">
            <a:extLst>
              <a:ext uri="{FF2B5EF4-FFF2-40B4-BE49-F238E27FC236}">
                <a16:creationId xmlns:a16="http://schemas.microsoft.com/office/drawing/2014/main" id="{C3121058-B81B-545D-B77A-092CCA70C2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0" descr="chimnho">
            <a:extLst>
              <a:ext uri="{FF2B5EF4-FFF2-40B4-BE49-F238E27FC236}">
                <a16:creationId xmlns:a16="http://schemas.microsoft.com/office/drawing/2014/main" id="{D23F1F6B-25F1-427D-A9FB-87DD80061C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6600" y="14478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1" descr="chimnho">
            <a:extLst>
              <a:ext uri="{FF2B5EF4-FFF2-40B4-BE49-F238E27FC236}">
                <a16:creationId xmlns:a16="http://schemas.microsoft.com/office/drawing/2014/main" id="{C4B790D6-226E-8268-67CD-9F55BD4B1A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22" descr="Bellcoll">
            <a:extLst>
              <a:ext uri="{FF2B5EF4-FFF2-40B4-BE49-F238E27FC236}">
                <a16:creationId xmlns:a16="http://schemas.microsoft.com/office/drawing/2014/main" id="{C491B86B-2FB4-7610-282B-73BCCD959F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667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4" name="Text Box 32">
            <a:extLst>
              <a:ext uri="{FF2B5EF4-FFF2-40B4-BE49-F238E27FC236}">
                <a16:creationId xmlns:a16="http://schemas.microsoft.com/office/drawing/2014/main" id="{8FE72CC3-1D8C-651F-1ACB-477EF983F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9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3300"/>
                </a:solidFill>
              </a:rPr>
              <a:t>1.Quan sát và thảo luận</a:t>
            </a:r>
          </a:p>
        </p:txBody>
      </p:sp>
      <p:pic>
        <p:nvPicPr>
          <p:cNvPr id="28685" name="Picture 33" descr="755219ckwns085ks">
            <a:extLst>
              <a:ext uri="{FF2B5EF4-FFF2-40B4-BE49-F238E27FC236}">
                <a16:creationId xmlns:a16="http://schemas.microsoft.com/office/drawing/2014/main" id="{573260A3-D402-C720-FE5C-42D6940223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20048">
            <a:off x="5391150" y="549592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34" descr="755219ckwns085ks">
            <a:extLst>
              <a:ext uri="{FF2B5EF4-FFF2-40B4-BE49-F238E27FC236}">
                <a16:creationId xmlns:a16="http://schemas.microsoft.com/office/drawing/2014/main" id="{24C4AFED-6C16-A7C3-4255-69F25B00C8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8550" y="549592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35" descr="952767y44mvyo98n">
            <a:extLst>
              <a:ext uri="{FF2B5EF4-FFF2-40B4-BE49-F238E27FC236}">
                <a16:creationId xmlns:a16="http://schemas.microsoft.com/office/drawing/2014/main" id="{8DC21BCB-24CE-9585-4090-9F3F563453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52578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36" descr="952767y44mvyo98n">
            <a:extLst>
              <a:ext uri="{FF2B5EF4-FFF2-40B4-BE49-F238E27FC236}">
                <a16:creationId xmlns:a16="http://schemas.microsoft.com/office/drawing/2014/main" id="{2D4C7056-35DB-D472-ED41-F466D4F44C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1900" y="5524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38" descr="952767y44mvyo98n">
            <a:extLst>
              <a:ext uri="{FF2B5EF4-FFF2-40B4-BE49-F238E27FC236}">
                <a16:creationId xmlns:a16="http://schemas.microsoft.com/office/drawing/2014/main" id="{CC7D85B1-7749-1FDE-9AA4-4078AAEECF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3410">
            <a:off x="0" y="51816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39" descr="952767y44mvyo98n">
            <a:extLst>
              <a:ext uri="{FF2B5EF4-FFF2-40B4-BE49-F238E27FC236}">
                <a16:creationId xmlns:a16="http://schemas.microsoft.com/office/drawing/2014/main" id="{74082138-A3F8-7621-3A50-B5620702BA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84425">
            <a:off x="800100" y="5524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40" descr="952767y44mvyo98n">
            <a:extLst>
              <a:ext uri="{FF2B5EF4-FFF2-40B4-BE49-F238E27FC236}">
                <a16:creationId xmlns:a16="http://schemas.microsoft.com/office/drawing/2014/main" id="{A91F1662-8505-F6CC-FA82-CD862679A4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4844">
            <a:off x="0" y="-3810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41" descr="952767y44mvyo98n">
            <a:extLst>
              <a:ext uri="{FF2B5EF4-FFF2-40B4-BE49-F238E27FC236}">
                <a16:creationId xmlns:a16="http://schemas.microsoft.com/office/drawing/2014/main" id="{A15C7AD1-12F5-90A0-C359-3418406262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37474">
            <a:off x="876300" y="-571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44" descr="952767y44mvyo98n">
            <a:extLst>
              <a:ext uri="{FF2B5EF4-FFF2-40B4-BE49-F238E27FC236}">
                <a16:creationId xmlns:a16="http://schemas.microsoft.com/office/drawing/2014/main" id="{DF644EBD-5834-582A-3737-891E336EF6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9259">
            <a:off x="8382000" y="-3810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45" descr="952767y44mvyo98n">
            <a:extLst>
              <a:ext uri="{FF2B5EF4-FFF2-40B4-BE49-F238E27FC236}">
                <a16:creationId xmlns:a16="http://schemas.microsoft.com/office/drawing/2014/main" id="{3AD1ADB6-210B-4004-28A0-BE1C068BCA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4253">
            <a:off x="7581900" y="-571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46" descr="755219ckwns085ks">
            <a:extLst>
              <a:ext uri="{FF2B5EF4-FFF2-40B4-BE49-F238E27FC236}">
                <a16:creationId xmlns:a16="http://schemas.microsoft.com/office/drawing/2014/main" id="{2B4937E4-7700-DF09-B89F-4A0AF124C9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238750" y="-666750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47" descr="755219ckwns085ks">
            <a:extLst>
              <a:ext uri="{FF2B5EF4-FFF2-40B4-BE49-F238E27FC236}">
                <a16:creationId xmlns:a16="http://schemas.microsoft.com/office/drawing/2014/main" id="{D793F1E0-860D-F464-3672-569AE75720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9950" y="-590550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7" name="WordArt 53">
            <a:extLst>
              <a:ext uri="{FF2B5EF4-FFF2-40B4-BE49-F238E27FC236}">
                <a16:creationId xmlns:a16="http://schemas.microsoft.com/office/drawing/2014/main" id="{AC2F99F8-39B6-D5DF-2218-ECB8EE15D5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5410200" cy="1244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Dạy nội dung chính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0" descr="gachngang">
            <a:extLst>
              <a:ext uri="{FF2B5EF4-FFF2-40B4-BE49-F238E27FC236}">
                <a16:creationId xmlns:a16="http://schemas.microsoft.com/office/drawing/2014/main" id="{3D663E6E-02B6-C463-1961-A7E791790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11" descr="gachngang">
            <a:extLst>
              <a:ext uri="{FF2B5EF4-FFF2-40B4-BE49-F238E27FC236}">
                <a16:creationId xmlns:a16="http://schemas.microsoft.com/office/drawing/2014/main" id="{5A58F57A-1F07-A331-0D33-0FC2EC7B0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12" descr="gachngang">
            <a:extLst>
              <a:ext uri="{FF2B5EF4-FFF2-40B4-BE49-F238E27FC236}">
                <a16:creationId xmlns:a16="http://schemas.microsoft.com/office/drawing/2014/main" id="{EC05B02E-CBD7-C84E-22C1-39DA010D3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8625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13" descr="gachngang">
            <a:extLst>
              <a:ext uri="{FF2B5EF4-FFF2-40B4-BE49-F238E27FC236}">
                <a16:creationId xmlns:a16="http://schemas.microsoft.com/office/drawing/2014/main" id="{2B699DC6-C5BE-83B7-44DB-DF480AA5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2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17">
            <a:extLst>
              <a:ext uri="{FF2B5EF4-FFF2-40B4-BE49-F238E27FC236}">
                <a16:creationId xmlns:a16="http://schemas.microsoft.com/office/drawing/2014/main" id="{3B34D833-B18E-8518-6673-544F0AE44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-7620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360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56327" name="Picture 18" descr="Copy of gau nho">
            <a:extLst>
              <a:ext uri="{FF2B5EF4-FFF2-40B4-BE49-F238E27FC236}">
                <a16:creationId xmlns:a16="http://schemas.microsoft.com/office/drawing/2014/main" id="{2D55A178-0EB9-07FB-1884-1FED9BB3CD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48006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9" descr="Copy of gau nho">
            <a:extLst>
              <a:ext uri="{FF2B5EF4-FFF2-40B4-BE49-F238E27FC236}">
                <a16:creationId xmlns:a16="http://schemas.microsoft.com/office/drawing/2014/main" id="{B3FA3F73-9D61-13EC-4B57-A7DB68DDFE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20" descr="chimnho">
            <a:extLst>
              <a:ext uri="{FF2B5EF4-FFF2-40B4-BE49-F238E27FC236}">
                <a16:creationId xmlns:a16="http://schemas.microsoft.com/office/drawing/2014/main" id="{95A0AA56-C079-D413-0602-8E4C017753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6600" y="14478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21" descr="chimnho">
            <a:extLst>
              <a:ext uri="{FF2B5EF4-FFF2-40B4-BE49-F238E27FC236}">
                <a16:creationId xmlns:a16="http://schemas.microsoft.com/office/drawing/2014/main" id="{3556163B-36AE-900C-E0BE-E1C3A33F85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22" descr="Bellcoll">
            <a:extLst>
              <a:ext uri="{FF2B5EF4-FFF2-40B4-BE49-F238E27FC236}">
                <a16:creationId xmlns:a16="http://schemas.microsoft.com/office/drawing/2014/main" id="{89BFCD66-A253-2EE1-E3C8-546E69EA2B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667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6" name="Text Box 32">
            <a:extLst>
              <a:ext uri="{FF2B5EF4-FFF2-40B4-BE49-F238E27FC236}">
                <a16:creationId xmlns:a16="http://schemas.microsoft.com/office/drawing/2014/main" id="{873DA2CC-62D2-4AF6-F6B3-787B4ED20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9400"/>
            <a:ext cx="853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3300"/>
                </a:solidFill>
              </a:rPr>
              <a:t>Trò chơi 2:</a:t>
            </a:r>
          </a:p>
          <a:p>
            <a:pPr algn="ctr" eaLnBrk="1" hangingPunct="1"/>
            <a:r>
              <a:rPr lang="en-US" altLang="en-US" sz="4000" b="1">
                <a:solidFill>
                  <a:srgbClr val="003300"/>
                </a:solidFill>
              </a:rPr>
              <a:t>Bày mâm ngũ quả </a:t>
            </a:r>
          </a:p>
        </p:txBody>
      </p:sp>
      <p:pic>
        <p:nvPicPr>
          <p:cNvPr id="56333" name="Picture 33" descr="755219ckwns085ks">
            <a:extLst>
              <a:ext uri="{FF2B5EF4-FFF2-40B4-BE49-F238E27FC236}">
                <a16:creationId xmlns:a16="http://schemas.microsoft.com/office/drawing/2014/main" id="{83A3D864-7962-5B3E-C120-5242F3232C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20048">
            <a:off x="5391150" y="549592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34" descr="755219ckwns085ks">
            <a:extLst>
              <a:ext uri="{FF2B5EF4-FFF2-40B4-BE49-F238E27FC236}">
                <a16:creationId xmlns:a16="http://schemas.microsoft.com/office/drawing/2014/main" id="{FCA2555D-E4B3-F14D-B9CA-B64D3E8F12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8550" y="5495925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Picture 35" descr="952767y44mvyo98n">
            <a:extLst>
              <a:ext uri="{FF2B5EF4-FFF2-40B4-BE49-F238E27FC236}">
                <a16:creationId xmlns:a16="http://schemas.microsoft.com/office/drawing/2014/main" id="{94DD7FB2-1481-C7DC-461B-D6C529C927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52578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Picture 36" descr="952767y44mvyo98n">
            <a:extLst>
              <a:ext uri="{FF2B5EF4-FFF2-40B4-BE49-F238E27FC236}">
                <a16:creationId xmlns:a16="http://schemas.microsoft.com/office/drawing/2014/main" id="{8A26A6D9-B75C-B9FD-7371-805F59C8AF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1900" y="5524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7" name="Picture 38" descr="952767y44mvyo98n">
            <a:extLst>
              <a:ext uri="{FF2B5EF4-FFF2-40B4-BE49-F238E27FC236}">
                <a16:creationId xmlns:a16="http://schemas.microsoft.com/office/drawing/2014/main" id="{CD25A561-0C4D-0380-6DB9-0FC658C344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3410">
            <a:off x="0" y="51816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8" name="Picture 39" descr="952767y44mvyo98n">
            <a:extLst>
              <a:ext uri="{FF2B5EF4-FFF2-40B4-BE49-F238E27FC236}">
                <a16:creationId xmlns:a16="http://schemas.microsoft.com/office/drawing/2014/main" id="{C9767B53-9B60-154E-2621-42F2F3CC30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84425">
            <a:off x="800100" y="5524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9" name="Picture 40" descr="952767y44mvyo98n">
            <a:extLst>
              <a:ext uri="{FF2B5EF4-FFF2-40B4-BE49-F238E27FC236}">
                <a16:creationId xmlns:a16="http://schemas.microsoft.com/office/drawing/2014/main" id="{C1C9A7DA-26AF-4D40-5A34-93A9F92EB8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4844">
            <a:off x="0" y="-3810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0" name="Picture 41" descr="952767y44mvyo98n">
            <a:extLst>
              <a:ext uri="{FF2B5EF4-FFF2-40B4-BE49-F238E27FC236}">
                <a16:creationId xmlns:a16="http://schemas.microsoft.com/office/drawing/2014/main" id="{04760351-15C6-F3A8-DB89-28AE558501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37474">
            <a:off x="876300" y="-571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1" name="Picture 44" descr="952767y44mvyo98n">
            <a:extLst>
              <a:ext uri="{FF2B5EF4-FFF2-40B4-BE49-F238E27FC236}">
                <a16:creationId xmlns:a16="http://schemas.microsoft.com/office/drawing/2014/main" id="{AD0F0937-08E1-9DEC-F2C7-A6F016F3C9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9259">
            <a:off x="8382000" y="-3810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2" name="Picture 45" descr="952767y44mvyo98n">
            <a:extLst>
              <a:ext uri="{FF2B5EF4-FFF2-40B4-BE49-F238E27FC236}">
                <a16:creationId xmlns:a16="http://schemas.microsoft.com/office/drawing/2014/main" id="{C3308E6F-6F09-4755-BA5E-FBEED78C0A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4253">
            <a:off x="7581900" y="-5715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3" name="Picture 46" descr="755219ckwns085ks">
            <a:extLst>
              <a:ext uri="{FF2B5EF4-FFF2-40B4-BE49-F238E27FC236}">
                <a16:creationId xmlns:a16="http://schemas.microsoft.com/office/drawing/2014/main" id="{41FB47CF-2F97-44E7-787E-03177E5D94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238750" y="-666750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47" descr="755219ckwns085ks">
            <a:extLst>
              <a:ext uri="{FF2B5EF4-FFF2-40B4-BE49-F238E27FC236}">
                <a16:creationId xmlns:a16="http://schemas.microsoft.com/office/drawing/2014/main" id="{3BADE8BD-6795-5834-D664-44BCA6F497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9950" y="-590550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3">
            <a:extLst>
              <a:ext uri="{FF2B5EF4-FFF2-40B4-BE49-F238E27FC236}">
                <a16:creationId xmlns:a16="http://schemas.microsoft.com/office/drawing/2014/main" id="{BF886BD0-9F01-9C8B-1565-4AE39703F2F4}"/>
              </a:ext>
            </a:extLst>
          </p:cNvPr>
          <p:cNvGrpSpPr>
            <a:grpSpLocks/>
          </p:cNvGrpSpPr>
          <p:nvPr/>
        </p:nvGrpSpPr>
        <p:grpSpPr bwMode="auto">
          <a:xfrm>
            <a:off x="-61913" y="3338513"/>
            <a:ext cx="4648201" cy="3657600"/>
            <a:chOff x="192" y="1968"/>
            <a:chExt cx="2928" cy="2304"/>
          </a:xfrm>
        </p:grpSpPr>
        <p:pic>
          <p:nvPicPr>
            <p:cNvPr id="57360" name="Picture 4" descr="N7">
              <a:extLst>
                <a:ext uri="{FF2B5EF4-FFF2-40B4-BE49-F238E27FC236}">
                  <a16:creationId xmlns:a16="http://schemas.microsoft.com/office/drawing/2014/main" id="{677392D3-F09F-8F2D-581C-F64B3DBBF1E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61" name="Picture 5" descr="N3">
              <a:extLst>
                <a:ext uri="{FF2B5EF4-FFF2-40B4-BE49-F238E27FC236}">
                  <a16:creationId xmlns:a16="http://schemas.microsoft.com/office/drawing/2014/main" id="{D5A005B7-BDC7-90EC-647D-1FD7845C5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47" name="Group 6">
            <a:extLst>
              <a:ext uri="{FF2B5EF4-FFF2-40B4-BE49-F238E27FC236}">
                <a16:creationId xmlns:a16="http://schemas.microsoft.com/office/drawing/2014/main" id="{B45667A9-3CBC-7568-20DD-F5A011B4563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633913" y="-138113"/>
            <a:ext cx="4648200" cy="3657601"/>
            <a:chOff x="192" y="1968"/>
            <a:chExt cx="2928" cy="2304"/>
          </a:xfrm>
        </p:grpSpPr>
        <p:pic>
          <p:nvPicPr>
            <p:cNvPr id="57358" name="Picture 7" descr="N7">
              <a:extLst>
                <a:ext uri="{FF2B5EF4-FFF2-40B4-BE49-F238E27FC236}">
                  <a16:creationId xmlns:a16="http://schemas.microsoft.com/office/drawing/2014/main" id="{0D57A581-A3B9-AF4A-30CC-D867E1E371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9" name="Picture 8" descr="N3">
              <a:extLst>
                <a:ext uri="{FF2B5EF4-FFF2-40B4-BE49-F238E27FC236}">
                  <a16:creationId xmlns:a16="http://schemas.microsoft.com/office/drawing/2014/main" id="{AB3DE412-F7E6-A63F-BB08-0327D9506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7348" name="Picture 9" descr="Bellcoll">
            <a:extLst>
              <a:ext uri="{FF2B5EF4-FFF2-40B4-BE49-F238E27FC236}">
                <a16:creationId xmlns:a16="http://schemas.microsoft.com/office/drawing/2014/main" id="{35856F02-477B-60E7-DF9C-711A6B2D76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5" descr="hoa">
            <a:extLst>
              <a:ext uri="{FF2B5EF4-FFF2-40B4-BE49-F238E27FC236}">
                <a16:creationId xmlns:a16="http://schemas.microsoft.com/office/drawing/2014/main" id="{383C99E1-3C25-BFCE-9B1D-619C35D7C4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219700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6" descr="hoa">
            <a:extLst>
              <a:ext uri="{FF2B5EF4-FFF2-40B4-BE49-F238E27FC236}">
                <a16:creationId xmlns:a16="http://schemas.microsoft.com/office/drawing/2014/main" id="{38C379A4-3464-852F-AB23-F83136631F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7" descr="hoa">
            <a:extLst>
              <a:ext uri="{FF2B5EF4-FFF2-40B4-BE49-F238E27FC236}">
                <a16:creationId xmlns:a16="http://schemas.microsoft.com/office/drawing/2014/main" id="{20C98BB0-FB01-ECE1-D7EE-B37C598836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8" descr="hoa">
            <a:extLst>
              <a:ext uri="{FF2B5EF4-FFF2-40B4-BE49-F238E27FC236}">
                <a16:creationId xmlns:a16="http://schemas.microsoft.com/office/drawing/2014/main" id="{58CEB214-37A3-0BD7-EC3A-0391BEB207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95600" y="2895600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9" descr="cay dung đua">
            <a:extLst>
              <a:ext uri="{FF2B5EF4-FFF2-40B4-BE49-F238E27FC236}">
                <a16:creationId xmlns:a16="http://schemas.microsoft.com/office/drawing/2014/main" id="{5132FE8D-FC35-06E4-C494-017A036CDC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49850"/>
            <a:ext cx="2362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20" descr="cay dung đua">
            <a:extLst>
              <a:ext uri="{FF2B5EF4-FFF2-40B4-BE49-F238E27FC236}">
                <a16:creationId xmlns:a16="http://schemas.microsoft.com/office/drawing/2014/main" id="{45E661CA-37B1-5D78-DFD6-DB6381955D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5181600"/>
            <a:ext cx="16764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1" descr="Picture5">
            <a:extLst>
              <a:ext uri="{FF2B5EF4-FFF2-40B4-BE49-F238E27FC236}">
                <a16:creationId xmlns:a16="http://schemas.microsoft.com/office/drawing/2014/main" id="{16071FC2-9F62-81D5-5B9E-CCE5FF7287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29200"/>
            <a:ext cx="13716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Text Box 22">
            <a:extLst>
              <a:ext uri="{FF2B5EF4-FFF2-40B4-BE49-F238E27FC236}">
                <a16:creationId xmlns:a16="http://schemas.microsoft.com/office/drawing/2014/main" id="{9355BACE-0DCC-6828-A0F0-16E986180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600200"/>
            <a:ext cx="65262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00"/>
                </a:solidFill>
              </a:rPr>
              <a:t>Hoạt động 3: Kết thúc</a:t>
            </a:r>
          </a:p>
        </p:txBody>
      </p:sp>
      <p:sp>
        <p:nvSpPr>
          <p:cNvPr id="57357" name="Text Box 25">
            <a:extLst>
              <a:ext uri="{FF2B5EF4-FFF2-40B4-BE49-F238E27FC236}">
                <a16:creationId xmlns:a16="http://schemas.microsoft.com/office/drawing/2014/main" id="{3CE6C395-312D-23CA-E322-91BA488FD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00400"/>
            <a:ext cx="6480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</a:rPr>
              <a:t>Cô nhận xét tuyên dương trẻ</a:t>
            </a:r>
            <a:endParaRPr lang="en-US" altLang="en-US" sz="48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9" descr="Bellcoll">
            <a:extLst>
              <a:ext uri="{FF2B5EF4-FFF2-40B4-BE49-F238E27FC236}">
                <a16:creationId xmlns:a16="http://schemas.microsoft.com/office/drawing/2014/main" id="{F10333C4-E81D-A95C-C77D-CA00421881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2564">
            <a:off x="762000" y="685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6" descr="1145086ejqsyt499z">
            <a:extLst>
              <a:ext uri="{FF2B5EF4-FFF2-40B4-BE49-F238E27FC236}">
                <a16:creationId xmlns:a16="http://schemas.microsoft.com/office/drawing/2014/main" id="{4965ADAB-E8EA-2CDA-6236-C55013CC3F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7" descr="1145086ejqsyt499z">
            <a:extLst>
              <a:ext uri="{FF2B5EF4-FFF2-40B4-BE49-F238E27FC236}">
                <a16:creationId xmlns:a16="http://schemas.microsoft.com/office/drawing/2014/main" id="{79765AE0-4A74-F840-980C-B95F94F330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92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8" descr="1145086ejqsyt499z">
            <a:extLst>
              <a:ext uri="{FF2B5EF4-FFF2-40B4-BE49-F238E27FC236}">
                <a16:creationId xmlns:a16="http://schemas.microsoft.com/office/drawing/2014/main" id="{23F21C76-FAF5-7880-A6ED-613BAC4593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9" descr="1145086ejqsyt499z">
            <a:extLst>
              <a:ext uri="{FF2B5EF4-FFF2-40B4-BE49-F238E27FC236}">
                <a16:creationId xmlns:a16="http://schemas.microsoft.com/office/drawing/2014/main" id="{61CD1D84-76D4-9D3A-FD35-BA2CD6C2D1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342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5" name="Group 6">
            <a:extLst>
              <a:ext uri="{FF2B5EF4-FFF2-40B4-BE49-F238E27FC236}">
                <a16:creationId xmlns:a16="http://schemas.microsoft.com/office/drawing/2014/main" id="{B73664D8-5889-8A3B-D73E-AAD8A3266FE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58386" name="Picture 7" descr="N7">
              <a:extLst>
                <a:ext uri="{FF2B5EF4-FFF2-40B4-BE49-F238E27FC236}">
                  <a16:creationId xmlns:a16="http://schemas.microsoft.com/office/drawing/2014/main" id="{2D3CF800-74D4-5A36-D32E-85699A12F5C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7" name="Picture 8" descr="N3">
              <a:extLst>
                <a:ext uri="{FF2B5EF4-FFF2-40B4-BE49-F238E27FC236}">
                  <a16:creationId xmlns:a16="http://schemas.microsoft.com/office/drawing/2014/main" id="{7447D77C-D9A6-1BE9-0CC1-EA22EF105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376" name="Picture 13" descr="1145086ejqsyt499z">
            <a:extLst>
              <a:ext uri="{FF2B5EF4-FFF2-40B4-BE49-F238E27FC236}">
                <a16:creationId xmlns:a16="http://schemas.microsoft.com/office/drawing/2014/main" id="{8E09D4BF-9DB4-5943-C9E6-5B795C7A2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4" descr="1145086ejqsyt499z">
            <a:extLst>
              <a:ext uri="{FF2B5EF4-FFF2-40B4-BE49-F238E27FC236}">
                <a16:creationId xmlns:a16="http://schemas.microsoft.com/office/drawing/2014/main" id="{8F0D4683-31AA-645B-F77A-2A4994F87E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5825" y="521017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8" name="Group 6">
            <a:extLst>
              <a:ext uri="{FF2B5EF4-FFF2-40B4-BE49-F238E27FC236}">
                <a16:creationId xmlns:a16="http://schemas.microsoft.com/office/drawing/2014/main" id="{70D67A8D-6BAA-526F-72D7-85645D9857A2}"/>
              </a:ext>
            </a:extLst>
          </p:cNvPr>
          <p:cNvGrpSpPr>
            <a:grpSpLocks/>
          </p:cNvGrpSpPr>
          <p:nvPr/>
        </p:nvGrpSpPr>
        <p:grpSpPr bwMode="auto"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58384" name="Picture 7" descr="N7">
              <a:extLst>
                <a:ext uri="{FF2B5EF4-FFF2-40B4-BE49-F238E27FC236}">
                  <a16:creationId xmlns:a16="http://schemas.microsoft.com/office/drawing/2014/main" id="{37243331-7996-AB89-5872-76408BA23F4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5" name="Picture 8" descr="N3">
              <a:extLst>
                <a:ext uri="{FF2B5EF4-FFF2-40B4-BE49-F238E27FC236}">
                  <a16:creationId xmlns:a16="http://schemas.microsoft.com/office/drawing/2014/main" id="{12ABAA26-23B9-C75B-5D35-806A662A0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379" name="Picture 18" descr="1145086ejqsyt499z">
            <a:extLst>
              <a:ext uri="{FF2B5EF4-FFF2-40B4-BE49-F238E27FC236}">
                <a16:creationId xmlns:a16="http://schemas.microsoft.com/office/drawing/2014/main" id="{D9662479-564F-6A26-E782-704DE4CFF9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29425" y="521017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19" descr="1145086ejqsyt499z">
            <a:extLst>
              <a:ext uri="{FF2B5EF4-FFF2-40B4-BE49-F238E27FC236}">
                <a16:creationId xmlns:a16="http://schemas.microsoft.com/office/drawing/2014/main" id="{7869BF9C-3497-FE41-DBF6-E1CA66F2C1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2435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Picture 17">
            <a:extLst>
              <a:ext uri="{FF2B5EF4-FFF2-40B4-BE49-F238E27FC236}">
                <a16:creationId xmlns:a16="http://schemas.microsoft.com/office/drawing/2014/main" id="{F9122A9E-5446-6407-227E-424A4E0974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153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2" name="Picture 18">
            <a:extLst>
              <a:ext uri="{FF2B5EF4-FFF2-40B4-BE49-F238E27FC236}">
                <a16:creationId xmlns:a16="http://schemas.microsoft.com/office/drawing/2014/main" id="{9711D7ED-CF7A-54CE-EA15-C364FA6C72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9" name="O NHA CHU NHAT.mp3">
            <a:hlinkClick r:id="" action="ppaction://media"/>
            <a:extLst>
              <a:ext uri="{FF2B5EF4-FFF2-40B4-BE49-F238E27FC236}">
                <a16:creationId xmlns:a16="http://schemas.microsoft.com/office/drawing/2014/main" id="{C15A42CC-F504-C043-9ECD-29D2BD9B7EFB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9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00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69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F1EDC4D4-5FE4-D6F2-630C-3A4F05114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73914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Quét dọn, lau chùi nhà cửa</a:t>
            </a:r>
            <a:b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quét đường phố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BF660BB9-2FD9-761D-093F-ADEA59FCD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BB316802-7963-E7FA-7D3A-31A05EECB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07193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8944899F-E4FD-3455-6385-FEF24B74C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143000"/>
            <a:ext cx="46291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13B7AE25-1DFC-E04A-2DE8-AC9C5BACA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DA550F0C-3A87-FF97-EA96-D481E51CF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09D057EE-84AA-75A2-8B52-5486BD96D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43850AF6-1DB0-E82C-007E-150688414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CF7F6484-A617-0CC2-0D98-8ACE0427A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D01BF23A-5941-B4E5-39A2-66085828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3726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4C49A096-D5D7-3D1F-804E-5F753C0D5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1" name="Line 5">
            <a:extLst>
              <a:ext uri="{FF2B5EF4-FFF2-40B4-BE49-F238E27FC236}">
                <a16:creationId xmlns:a16="http://schemas.microsoft.com/office/drawing/2014/main" id="{111D4FC6-FF65-349B-6947-D5BFB25AB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524000"/>
            <a:ext cx="4953000" cy="434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382" name="Line 6">
            <a:extLst>
              <a:ext uri="{FF2B5EF4-FFF2-40B4-BE49-F238E27FC236}">
                <a16:creationId xmlns:a16="http://schemas.microsoft.com/office/drawing/2014/main" id="{B70878F6-FD96-D34F-7330-FC6BEE253C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1600200"/>
            <a:ext cx="4191000" cy="426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9F445DF6-F999-3EFF-C9B0-09C52D9A9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A7E742AA-2B73-8707-429E-5DDC7B3D5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F5682B49-50C3-C54F-BCDE-6928E7C0F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86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27A29C35-FCE9-9C4C-941C-3E54C45FC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66294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Gói bánh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6796B916-8CA3-0CCF-D729-66CC34A3B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ln w="9525"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/>
          </a:p>
        </p:txBody>
      </p:sp>
      <p:pic>
        <p:nvPicPr>
          <p:cNvPr id="34820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D1802A91-55E7-D72B-8ACD-3268F971E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90575"/>
            <a:ext cx="80772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Loi gioi thieu- slide 1.wav"/>
  <p:tag name="PPSNARRATION" val="1,615582300,C:\Documents and Settings\PhongLan\Desktop\Giao an E-Learning Phan biet hinh tron hinh vuong\PHÂN BIỆT HÌNH TRÒN, VUÔNG, TAM GIÁC, CHỮ NHẬT  da sua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2.wav"/>
  <p:tag name="PPSNARRATION" val="2,615582300,C:\Documents and Settings\PhongLan\Desktop\Giao an E-Learning Phan biet hinh tron hinh vuong\PHÂN BIỆT HÌNH TRÒN, VUÔNG, TAM GIÁC, CHỮ NHẬT  da sua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21"/>
  <p:tag name="MMPROD_START_TIME" val="0"/>
  <p:tag name="MMPROD_STOP_TIME" val="1"/>
  <p:tag name="MMPROD_FADE_EFFECT_IN" val="0"/>
  <p:tag name="MMPROD_FADE_EFFECT_OUT" val="0"/>
  <p:tag name="MMPROD_FADE_SPEED" val="1"/>
  <p:tag name="MMPROD_MUTE_AUDIO" val="0"/>
  <p:tag name="MMPROD_IS_H264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3.wav"/>
  <p:tag name="PPSNARRATION" val="3,615582300,C:\Documents and Settings\PhongLan\Desktop\Giao an E-Learning Phan biet hinh tron hinh vuong\PHÂN BIỆT HÌNH TRÒN, VUÔNG, TAM GIÁC, CHỮ NHẬT  da sua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3.wav"/>
  <p:tag name="PPSNARRATION" val="3,615582300,C:\Documents and Settings\PhongLan\Desktop\Giao an E-Learning Phan biet hinh tron hinh vuong\PHÂN BIỆT HÌNH TRÒN, VUÔNG, TAM GIÁC, CHỮ NHẬT  da sua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3.wav"/>
  <p:tag name="PPSNARRATION" val="3,615582300,C:\Documents and Settings\PhongLan\Desktop\Giao an E-Learning Phan biet hinh tron hinh vuong\PHÂN BIỆT HÌNH TRÒN, VUÔNG, TAM GIÁC, CHỮ NHẬT  da sua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3.wav"/>
  <p:tag name="PPSNARRATION" val="3,615582300,C:\Documents and Settings\PhongLan\Desktop\Giao an E-Learning Phan biet hinh tron hinh vuong\PHÂN BIỆT HÌNH TRÒN, VUÔNG, TAM GIÁC, CHỮ NHẬT  da sua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615582300,C:\Documents and Settings\PhongLan\Desktop\Giao an E-Learning Phan biet hinh tron hinh vuong\PHÂN BIỆT HÌNH TRÒN, VUÔNG, TAM GIÁC, CHỮ NHẬT  da sua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10_Bubbles">
  <a:themeElements>
    <a:clrScheme name="10_Bubbles 1">
      <a:dk1>
        <a:srgbClr val="236626"/>
      </a:dk1>
      <a:lt1>
        <a:srgbClr val="FFFFFF"/>
      </a:lt1>
      <a:dk2>
        <a:srgbClr val="0C002C"/>
      </a:dk2>
      <a:lt2>
        <a:srgbClr val="D7C8FE"/>
      </a:lt2>
      <a:accent1>
        <a:srgbClr val="4203E7"/>
      </a:accent1>
      <a:accent2>
        <a:srgbClr val="842F73"/>
      </a:accent2>
      <a:accent3>
        <a:srgbClr val="AAAAAC"/>
      </a:accent3>
      <a:accent4>
        <a:srgbClr val="DADADA"/>
      </a:accent4>
      <a:accent5>
        <a:srgbClr val="B0AAF1"/>
      </a:accent5>
      <a:accent6>
        <a:srgbClr val="772A68"/>
      </a:accent6>
      <a:hlink>
        <a:srgbClr val="FFDE66"/>
      </a:hlink>
      <a:folHlink>
        <a:srgbClr val="D490C5"/>
      </a:folHlink>
    </a:clrScheme>
    <a:fontScheme name="10_Bubbles">
      <a:majorFont>
        <a:latin typeface="Impact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0_Bubbles 1">
        <a:dk1>
          <a:srgbClr val="236626"/>
        </a:dk1>
        <a:lt1>
          <a:srgbClr val="FFFFFF"/>
        </a:lt1>
        <a:dk2>
          <a:srgbClr val="0C002C"/>
        </a:dk2>
        <a:lt2>
          <a:srgbClr val="D7C8FE"/>
        </a:lt2>
        <a:accent1>
          <a:srgbClr val="4203E7"/>
        </a:accent1>
        <a:accent2>
          <a:srgbClr val="842F73"/>
        </a:accent2>
        <a:accent3>
          <a:srgbClr val="AAAAAC"/>
        </a:accent3>
        <a:accent4>
          <a:srgbClr val="DADADA"/>
        </a:accent4>
        <a:accent5>
          <a:srgbClr val="B0AAF1"/>
        </a:accent5>
        <a:accent6>
          <a:srgbClr val="772A68"/>
        </a:accent6>
        <a:hlink>
          <a:srgbClr val="FFDE66"/>
        </a:hlink>
        <a:folHlink>
          <a:srgbClr val="D490C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123</Words>
  <Application>Microsoft Office PowerPoint</Application>
  <PresentationFormat>On-screen Show (4:3)</PresentationFormat>
  <Paragraphs>24</Paragraphs>
  <Slides>32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Impact</vt:lpstr>
      <vt:lpstr>Comic Sans MS</vt:lpstr>
      <vt:lpstr>Wingdings</vt:lpstr>
      <vt:lpstr>Calibri</vt:lpstr>
      <vt:lpstr>VNI-Ariston</vt:lpstr>
      <vt:lpstr>10_Bubbles</vt:lpstr>
      <vt:lpstr>Network</vt:lpstr>
      <vt:lpstr>PowerPoint Presentation</vt:lpstr>
      <vt:lpstr>PowerPoint Presentation</vt:lpstr>
      <vt:lpstr>PowerPoint Presentation</vt:lpstr>
      <vt:lpstr>Quét dọn, lau chùi nhà cửa quét đường phố</vt:lpstr>
      <vt:lpstr>PowerPoint Presentation</vt:lpstr>
      <vt:lpstr>PowerPoint Presentation</vt:lpstr>
      <vt:lpstr>PowerPoint Presentation</vt:lpstr>
      <vt:lpstr>PowerPoint Presentation</vt:lpstr>
      <vt:lpstr>Gói bánh</vt:lpstr>
      <vt:lpstr>Trang trí nhà cửa</vt:lpstr>
      <vt:lpstr>PowerPoint Presentation</vt:lpstr>
      <vt:lpstr>PowerPoint Presentation</vt:lpstr>
      <vt:lpstr>Cắm hoa</vt:lpstr>
      <vt:lpstr>Mua sắm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Chăm sóc cây cối, vườn tược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96</cp:revision>
  <dcterms:created xsi:type="dcterms:W3CDTF">2009-10-05T05:07:17Z</dcterms:created>
  <dcterms:modified xsi:type="dcterms:W3CDTF">2025-02-04T16:00:53Z</dcterms:modified>
</cp:coreProperties>
</file>