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78" r:id="rId3"/>
    <p:sldId id="283" r:id="rId4"/>
    <p:sldId id="287" r:id="rId5"/>
    <p:sldId id="354" r:id="rId6"/>
    <p:sldId id="269" r:id="rId7"/>
    <p:sldId id="271" r:id="rId8"/>
    <p:sldId id="355" r:id="rId9"/>
    <p:sldId id="357" r:id="rId10"/>
    <p:sldId id="358" r:id="rId11"/>
    <p:sldId id="360" r:id="rId12"/>
    <p:sldId id="361" r:id="rId13"/>
    <p:sldId id="276" r:id="rId14"/>
    <p:sldId id="363" r:id="rId15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ED2"/>
    <a:srgbClr val="A7E8FF"/>
    <a:srgbClr val="D1F3FF"/>
    <a:srgbClr val="F7FA86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19/10/2025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787717"/>
            <a:ext cx="6858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UBND PH</a:t>
            </a:r>
            <a:r>
              <a:rPr lang="vi-VN" altLang="en-US" sz="2000" b="1" dirty="0">
                <a:solidFill>
                  <a:srgbClr val="FF0066"/>
                </a:solidFill>
              </a:rPr>
              <a:t>ƯỜNG BỒ ĐỀ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NON NGỌC THỤY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689" y="1745449"/>
            <a:ext cx="417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08307" y="3212976"/>
            <a:ext cx="5141134" cy="24045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Bản thân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3 - 4 tuổi</a:t>
            </a:r>
          </a:p>
          <a:p>
            <a:pPr algn="ctr" eaLnBrk="1" hangingPunct="1">
              <a:defRPr/>
            </a:pP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9F3EF-D2F2-46CE-9373-D74471A3D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60" y="601748"/>
            <a:ext cx="1138496" cy="11334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7FA8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043E7A-6509-63FC-C268-9563495C3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057323"/>
            <a:ext cx="2130266" cy="1514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7C5225-060E-9BB1-FCA4-709D8756A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1946103" cy="1828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D04C1C-62DE-57BF-7660-332E8A553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52" y="4057320"/>
            <a:ext cx="2130266" cy="1514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2B73CA-8179-E621-3D09-6CD7E14BB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06" y="4057320"/>
            <a:ext cx="2130266" cy="1514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94BA5B-ECBE-F00F-0214-87A44D1B3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49" y="4057320"/>
            <a:ext cx="2130266" cy="15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6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84D54-C425-35EF-61D2-3EE99785B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5167FF-1AE7-D7A5-885E-68408A496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31" y="1130280"/>
            <a:ext cx="2130266" cy="1514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065CA-E872-DDE0-A1F1-EBF4E66A5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45" y="1600041"/>
            <a:ext cx="1946103" cy="1828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BCCF7A-E259-4182-6656-B2C193989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83" y="2565163"/>
            <a:ext cx="2130266" cy="1514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B92CA2-6054-489D-C72C-540F19A0E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51" y="1130280"/>
            <a:ext cx="2130266" cy="1514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56F740-4638-B88E-AD4D-D59ED7D90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66" y="2625416"/>
            <a:ext cx="2130266" cy="15149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1EBFEE-F7B4-CF37-0BF5-E8D6B1215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8" y="4537906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269C86-BC83-FCAE-2930-E4D389074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52" y="4091970"/>
            <a:ext cx="2697088" cy="2697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A2F1B-C601-9E7C-4627-1CD8021774D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57200" y="189756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28BA65-A998-3B6B-364F-EA12D5B43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WordArt 3">
            <a:extLst>
              <a:ext uri="{FF2B5EF4-FFF2-40B4-BE49-F238E27FC236}">
                <a16:creationId xmlns:a16="http://schemas.microsoft.com/office/drawing/2014/main" id="{0EF21A23-FA4C-FE13-154C-235A59863B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3568" y="908720"/>
            <a:ext cx="7194376" cy="260374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360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*Trò chơi: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en-US" sz="3600" b="0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endParaRPr kumimoji="0" lang="en-US" sz="3600" b="0" i="0" u="none" strike="noStrike" kern="1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1F623FDE-FD2B-FBF0-2916-BA9CA858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849589"/>
            <a:ext cx="6985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phổ biến cách chơi :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 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ẽ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5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88318" y="620688"/>
            <a:ext cx="5367363" cy="18722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3606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38" y="2467173"/>
            <a:ext cx="640871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một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nhiều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234097-10BD-26A1-EB2E-B5CC2189E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9">
            <a:extLst>
              <a:ext uri="{FF2B5EF4-FFF2-40B4-BE49-F238E27FC236}">
                <a16:creationId xmlns:a16="http://schemas.microsoft.com/office/drawing/2014/main" id="{EB28462D-D7ED-BC0D-B0F2-A75CAEFEED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09464" y="1772816"/>
            <a:ext cx="4176464" cy="756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WordArt 9">
            <a:extLst>
              <a:ext uri="{FF2B5EF4-FFF2-40B4-BE49-F238E27FC236}">
                <a16:creationId xmlns:a16="http://schemas.microsoft.com/office/drawing/2014/main" id="{73C58308-864D-482D-A2BA-E53EA4507D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1372" y="3212976"/>
            <a:ext cx="5832649" cy="756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7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24744"/>
            <a:ext cx="7200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3068638"/>
            <a:ext cx="77057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414355" y="1472069"/>
            <a:ext cx="65420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II. Chuẩn bị: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(2-4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5657" y="908720"/>
            <a:ext cx="5976664" cy="793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i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en-US" i="1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i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i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i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i="1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9">
            <a:extLst>
              <a:ext uri="{FF2B5EF4-FFF2-40B4-BE49-F238E27FC236}">
                <a16:creationId xmlns:a16="http://schemas.microsoft.com/office/drawing/2014/main" id="{368B7DC9-99E4-4F4B-AFAE-A65D58E060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672" y="2708920"/>
            <a:ext cx="5832649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9">
            <a:extLst>
              <a:ext uri="{FF2B5EF4-FFF2-40B4-BE49-F238E27FC236}">
                <a16:creationId xmlns:a16="http://schemas.microsoft.com/office/drawing/2014/main" id="{368B7DC9-99E4-4F4B-AFAE-A65D58E060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5656" y="1268760"/>
            <a:ext cx="5832649" cy="1513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WordArt 9">
            <a:extLst>
              <a:ext uri="{FF2B5EF4-FFF2-40B4-BE49-F238E27FC236}">
                <a16:creationId xmlns:a16="http://schemas.microsoft.com/office/drawing/2014/main" id="{838AC73C-0260-413C-A8F4-48E8AB6F86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1372" y="3212976"/>
            <a:ext cx="5832649" cy="756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a.Ôn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1-1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4" y="1967249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375025"/>
            <a:ext cx="3057526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845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3464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84550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0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8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543872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703" y="2250249"/>
            <a:ext cx="2550762" cy="153621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924175"/>
            <a:ext cx="3057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03" y="2997199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973" y="2308321"/>
            <a:ext cx="2550762" cy="142007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221" y="2260111"/>
            <a:ext cx="2569226" cy="142007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142" y="2097928"/>
            <a:ext cx="2661067" cy="153621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">
            <a:extLst>
              <a:ext uri="{FF2B5EF4-FFF2-40B4-BE49-F238E27FC236}">
                <a16:creationId xmlns:a16="http://schemas.microsoft.com/office/drawing/2014/main" id="{D80662F2-3856-4B92-901F-E20F390223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696" y="2672432"/>
            <a:ext cx="5832649" cy="1513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b.Nhận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2">
            <a:extLst>
              <a:ext uri="{FF2B5EF4-FFF2-40B4-BE49-F238E27FC236}">
                <a16:creationId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730274"/>
            <a:ext cx="686474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8829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03BA18-E32E-DD8B-E272-3E268D4E1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11835"/>
            <a:ext cx="2697088" cy="269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467</TotalTime>
  <Words>407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</cp:lastModifiedBy>
  <cp:revision>43</cp:revision>
  <dcterms:created xsi:type="dcterms:W3CDTF">2018-10-20T02:47:09Z</dcterms:created>
  <dcterms:modified xsi:type="dcterms:W3CDTF">2025-10-19T02:41:28Z</dcterms:modified>
</cp:coreProperties>
</file>