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0" r:id="rId4"/>
    <p:sldId id="258" r:id="rId5"/>
    <p:sldId id="259" r:id="rId6"/>
    <p:sldId id="269" r:id="rId7"/>
    <p:sldId id="270" r:id="rId8"/>
    <p:sldId id="262" r:id="rId9"/>
    <p:sldId id="265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2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1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5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Sitka Banner" panose="02000505000000020004" pitchFamily="2" charset="0"/>
                <a:cs typeface="Times New Roman" pitchFamily="18" charset="0"/>
              </a:rPr>
              <a:t>TRƯỜNG MẦM NON NGỌC THỤY</a:t>
            </a:r>
            <a:endParaRPr lang="en-US" sz="2000" b="1" dirty="0">
              <a:solidFill>
                <a:srgbClr val="FF0000"/>
              </a:solidFill>
              <a:latin typeface="Sitka Banner" panose="02000505000000020004" pitchFamily="2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7845"/>
            <a:ext cx="7315200" cy="1143000"/>
          </a:xfrm>
        </p:spPr>
        <p:txBody>
          <a:bodyPr>
            <a:normAutofit lnSpcReduction="10000"/>
          </a:bodyPr>
          <a:lstStyle/>
          <a:p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3434140"/>
            <a:ext cx="6934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500" y="6019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2024 - 2025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9597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to,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1.Kiến thức: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nhận biết được kích thước to, nhỏ của hai đối tượng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Kĩ năng: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khả năng quan sát và ghi nhớ có chủ định cho trẻ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kỹ năng phân biệt các đồ dùng, đồ chơi to, nhỏ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chọn và nói được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ỏ,cái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to,cái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 tham gia hoạt 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bài,có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68580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học,cô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to”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07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7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</a:rPr>
              <a:t>hận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biết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phân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biệt</a:t>
            </a:r>
            <a:r>
              <a:rPr lang="en-US" sz="4400" dirty="0" smtClean="0">
                <a:solidFill>
                  <a:srgbClr val="FF0000"/>
                </a:solidFill>
              </a:rPr>
              <a:t> to – </a:t>
            </a:r>
            <a:r>
              <a:rPr lang="en-US" sz="4400" dirty="0" err="1" smtClean="0">
                <a:solidFill>
                  <a:srgbClr val="FF0000"/>
                </a:solidFill>
              </a:rPr>
              <a:t>nhỏ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to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250" y="541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nhỏ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1089"/>
            <a:ext cx="3200400" cy="32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598"/>
            <a:ext cx="5158581" cy="51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2584665" cy="3444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85" y="2776671"/>
            <a:ext cx="6797629" cy="130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537" y="2926023"/>
            <a:ext cx="6803726" cy="131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80" y="762000"/>
            <a:ext cx="42307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07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8570" y="545221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to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nhỏ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25540776225086310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8575"/>
            <a:ext cx="9067800" cy="6800850"/>
          </a:xfrm>
        </p:spPr>
      </p:pic>
    </p:spTree>
    <p:extLst>
      <p:ext uri="{BB962C8B-B14F-4D97-AF65-F5344CB8AC3E}">
        <p14:creationId xmlns:p14="http://schemas.microsoft.com/office/powerpoint/2010/main" val="27129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158</Words>
  <Application>Microsoft Office PowerPoint</Application>
  <PresentationFormat>On-screen Show (4:3)</PresentationFormat>
  <Paragraphs>19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PHÒNG GD&amp;ĐT QUẬN LONG BIÊN TRƯỜNG MẦM NON NGỌC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Trò chơi: “ bóng tròn to”</vt:lpstr>
      <vt:lpstr>Trò chơi: “Đôi chân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saocodon</cp:lastModifiedBy>
  <cp:revision>15</cp:revision>
  <dcterms:created xsi:type="dcterms:W3CDTF">2022-04-23T14:54:05Z</dcterms:created>
  <dcterms:modified xsi:type="dcterms:W3CDTF">2025-01-03T07:50:28Z</dcterms:modified>
</cp:coreProperties>
</file>