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Dancing Script Bold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DejaVu Serif Bold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-5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035" y="0"/>
            <a:ext cx="2273470" cy="2273470"/>
          </a:xfrm>
          <a:custGeom>
            <a:avLst/>
            <a:gdLst/>
            <a:ahLst/>
            <a:cxnLst/>
            <a:rect l="l" t="t" r="r" b="b"/>
            <a:pathLst>
              <a:path w="2273470" h="2273470">
                <a:moveTo>
                  <a:pt x="0" y="0"/>
                </a:moveTo>
                <a:lnTo>
                  <a:pt x="2273470" y="0"/>
                </a:lnTo>
                <a:lnTo>
                  <a:pt x="2273470" y="2273470"/>
                </a:lnTo>
                <a:lnTo>
                  <a:pt x="0" y="227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16500" y="5639144"/>
            <a:ext cx="4455000" cy="4114800"/>
          </a:xfrm>
          <a:custGeom>
            <a:avLst/>
            <a:gdLst/>
            <a:ahLst/>
            <a:cxnLst/>
            <a:rect l="l" t="t" r="r" b="b"/>
            <a:pathLst>
              <a:path w="4455000" h="4114800">
                <a:moveTo>
                  <a:pt x="0" y="0"/>
                </a:moveTo>
                <a:lnTo>
                  <a:pt x="4455000" y="0"/>
                </a:lnTo>
                <a:lnTo>
                  <a:pt x="445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09950" y="5639144"/>
            <a:ext cx="3583199" cy="4114800"/>
          </a:xfrm>
          <a:custGeom>
            <a:avLst/>
            <a:gdLst/>
            <a:ahLst/>
            <a:cxnLst/>
            <a:rect l="l" t="t" r="r" b="b"/>
            <a:pathLst>
              <a:path w="3583199" h="4114800">
                <a:moveTo>
                  <a:pt x="0" y="0"/>
                </a:moveTo>
                <a:lnTo>
                  <a:pt x="3583199" y="0"/>
                </a:lnTo>
                <a:lnTo>
                  <a:pt x="3583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63764" y="493712"/>
            <a:ext cx="16824236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ỦY BAN NHÂN DÂN QUẬN LONG BIÊN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48001" y="1777037"/>
            <a:ext cx="12821318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EE612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NGỌC THỤY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77325" y="2474629"/>
            <a:ext cx="4797113" cy="157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 b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Khám phá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59687" y="4347495"/>
            <a:ext cx="14599613" cy="88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CON VẬT NUÔI TRONG GIA ĐÌNH</a:t>
            </a:r>
          </a:p>
        </p:txBody>
      </p:sp>
      <p:sp>
        <p:nvSpPr>
          <p:cNvPr id="9" name="Freeform 5"/>
          <p:cNvSpPr/>
          <p:nvPr/>
        </p:nvSpPr>
        <p:spPr>
          <a:xfrm>
            <a:off x="356474" y="5899721"/>
            <a:ext cx="3411543" cy="4114800"/>
          </a:xfrm>
          <a:custGeom>
            <a:avLst/>
            <a:gdLst/>
            <a:ahLst/>
            <a:cxnLst/>
            <a:rect l="l" t="t" r="r" b="b"/>
            <a:pathLst>
              <a:path w="3411543" h="4114800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48884" y="5899721"/>
            <a:ext cx="4570447" cy="3610653"/>
          </a:xfrm>
          <a:custGeom>
            <a:avLst/>
            <a:gdLst/>
            <a:ahLst/>
            <a:cxnLst/>
            <a:rect l="l" t="t" r="r" b="b"/>
            <a:pathLst>
              <a:path w="4570447" h="3610653">
                <a:moveTo>
                  <a:pt x="0" y="0"/>
                </a:moveTo>
                <a:lnTo>
                  <a:pt x="4570447" y="0"/>
                </a:lnTo>
                <a:lnTo>
                  <a:pt x="4570447" y="3610653"/>
                </a:lnTo>
                <a:lnTo>
                  <a:pt x="0" y="3610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01492" y="5395574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89634" y="5647647"/>
            <a:ext cx="3659251" cy="4114800"/>
          </a:xfrm>
          <a:custGeom>
            <a:avLst/>
            <a:gdLst/>
            <a:ahLst/>
            <a:cxnLst/>
            <a:rect l="l" t="t" r="r" b="b"/>
            <a:pathLst>
              <a:path w="3659251" h="4114800">
                <a:moveTo>
                  <a:pt x="0" y="0"/>
                </a:moveTo>
                <a:lnTo>
                  <a:pt x="3659250" y="0"/>
                </a:lnTo>
                <a:lnTo>
                  <a:pt x="3659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6474" y="5899721"/>
            <a:ext cx="3411543" cy="4114800"/>
          </a:xfrm>
          <a:custGeom>
            <a:avLst/>
            <a:gdLst/>
            <a:ahLst/>
            <a:cxnLst/>
            <a:rect l="l" t="t" r="r" b="b"/>
            <a:pathLst>
              <a:path w="3411543" h="4114800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53893" y="324863"/>
            <a:ext cx="13380215" cy="41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  <a:spcBef>
                <a:spcPct val="0"/>
              </a:spcBef>
            </a:pPr>
            <a:r>
              <a:rPr lang="en-US" sz="78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 và trẻ hát bài hát “ Gà trống, mèo con và cún con”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868" r="88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830127"/>
            <a:ext cx="5312847" cy="5456873"/>
          </a:xfrm>
          <a:custGeom>
            <a:avLst/>
            <a:gdLst/>
            <a:ahLst/>
            <a:cxnLst/>
            <a:rect l="l" t="t" r="r" b="b"/>
            <a:pathLst>
              <a:path w="5312847" h="5456873">
                <a:moveTo>
                  <a:pt x="0" y="0"/>
                </a:moveTo>
                <a:lnTo>
                  <a:pt x="5312847" y="0"/>
                </a:lnTo>
                <a:lnTo>
                  <a:pt x="5312847" y="5456873"/>
                </a:lnTo>
                <a:lnTo>
                  <a:pt x="0" y="5456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791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3589" y="4830127"/>
            <a:ext cx="3640823" cy="23510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29755" y="2054053"/>
            <a:ext cx="12553060" cy="2228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 bài hát có nhắc tới những con vật nào?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10" b="-17326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9427" y="5143500"/>
            <a:ext cx="3989848" cy="37685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91752" y="2229851"/>
            <a:ext cx="13049353" cy="20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 hiểu về một số con vật nuôi trong gia đình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868" r="88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10" b="-1732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50902" y="3261503"/>
            <a:ext cx="9986197" cy="279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Chúc các con có buổi học vui vẻ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Custom</PresentationFormat>
  <Paragraphs>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Dancing Script Bold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GV: Phạm Thị Hương Lan</dc:title>
  <cp:lastModifiedBy>saocodon</cp:lastModifiedBy>
  <cp:revision>2</cp:revision>
  <dcterms:created xsi:type="dcterms:W3CDTF">2006-08-16T00:00:00Z</dcterms:created>
  <dcterms:modified xsi:type="dcterms:W3CDTF">2025-01-02T02:51:06Z</dcterms:modified>
  <dc:identifier>DAGWyqxIXU4</dc:identifier>
</cp:coreProperties>
</file>