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75" r:id="rId2"/>
    <p:sldId id="434" r:id="rId3"/>
    <p:sldId id="406" r:id="rId4"/>
    <p:sldId id="408" r:id="rId5"/>
    <p:sldId id="409" r:id="rId6"/>
    <p:sldId id="410" r:id="rId7"/>
    <p:sldId id="411" r:id="rId8"/>
    <p:sldId id="414" r:id="rId9"/>
    <p:sldId id="417" r:id="rId10"/>
    <p:sldId id="422" r:id="rId11"/>
    <p:sldId id="424" r:id="rId12"/>
    <p:sldId id="425" r:id="rId13"/>
    <p:sldId id="428" r:id="rId14"/>
    <p:sldId id="404" r:id="rId15"/>
    <p:sldId id="429" r:id="rId16"/>
    <p:sldId id="430" r:id="rId17"/>
    <p:sldId id="431" r:id="rId18"/>
    <p:sldId id="43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  <a:srgbClr val="FF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55" autoAdjust="0"/>
    <p:restoredTop sz="94291" autoAdjust="0"/>
  </p:normalViewPr>
  <p:slideViewPr>
    <p:cSldViewPr snapToGrid="0">
      <p:cViewPr varScale="1">
        <p:scale>
          <a:sx n="114" d="100"/>
          <a:sy n="114" d="100"/>
        </p:scale>
        <p:origin x="544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CB4A9-3631-4002-9456-564F73D4579B}" type="datetimeFigureOut">
              <a:rPr lang="en-US" smtClean="0"/>
              <a:t>1/18/25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2D4F6-07DF-4D3E-BCE1-C2C467B65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5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1/18/25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6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1/18/25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8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1/18/25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3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1/18/25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3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1/18/25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8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1/18/25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7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1/18/25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1/18/25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7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1/18/25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9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1/18/25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9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1/18/25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4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3B868-C9BE-4BE0-9C66-4555422D88E4}" type="datetimeFigureOut">
              <a:rPr lang="en-US" smtClean="0"/>
              <a:t>1/18/25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5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6.png"/><Relationship Id="rId9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6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3238500" y="-762000"/>
            <a:ext cx="594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600">
              <a:solidFill>
                <a:srgbClr val="FF0066"/>
              </a:solidFill>
              <a:latin typeface="VNI-Ariston" pitchFamily="2" charset="0"/>
            </a:endParaRPr>
          </a:p>
        </p:txBody>
      </p:sp>
      <p:sp>
        <p:nvSpPr>
          <p:cNvPr id="83990" name="WordArt 22"/>
          <p:cNvSpPr>
            <a:spLocks noChangeArrowheads="1" noChangeShapeType="1" noTextEdit="1"/>
          </p:cNvSpPr>
          <p:nvPr/>
        </p:nvSpPr>
        <p:spPr bwMode="auto">
          <a:xfrm>
            <a:off x="4210050" y="304800"/>
            <a:ext cx="3557588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3998" name="Text Box 30"/>
          <p:cNvSpPr txBox="1">
            <a:spLocks noChangeArrowheads="1"/>
          </p:cNvSpPr>
          <p:nvPr/>
        </p:nvSpPr>
        <p:spPr bwMode="auto">
          <a:xfrm>
            <a:off x="3730508" y="3560072"/>
            <a:ext cx="5630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đón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99606" y="79396"/>
            <a:ext cx="77869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MẦM NON NẮNG MAI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370563" y="2975297"/>
            <a:ext cx="83505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NHẬN THỨC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674" y="952890"/>
            <a:ext cx="1959251" cy="1957205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2F034BCB-2D1E-2B48-B2E9-CD03C007F94D}"/>
              </a:ext>
            </a:extLst>
          </p:cNvPr>
          <p:cNvSpPr txBox="1">
            <a:spLocks/>
          </p:cNvSpPr>
          <p:nvPr/>
        </p:nvSpPr>
        <p:spPr>
          <a:xfrm>
            <a:off x="1906442" y="4832058"/>
            <a:ext cx="8814624" cy="894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5000"/>
              </a:lnSpc>
              <a:spcAft>
                <a:spcPts val="600"/>
              </a:spcAft>
            </a:pP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600"/>
              </a:spcAft>
            </a:pP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20-25 trẻ</a:t>
            </a:r>
            <a:endParaRPr lang="en-VN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600"/>
              </a:spcAft>
            </a:pP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  <a:r>
              <a:rPr lang="vi-V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600"/>
              </a:spcAft>
            </a:pP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endParaRPr lang="en-US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12413"/>
      </p:ext>
    </p:extLst>
  </p:cSld>
  <p:clrMapOvr>
    <a:masterClrMapping/>
  </p:clrMapOvr>
  <p:transition advTm="33488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06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94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89" y="0"/>
            <a:ext cx="9717740" cy="6858000"/>
          </a:xfrm>
          <a:prstGeom prst="rect">
            <a:avLst/>
          </a:prstGeom>
        </p:spPr>
      </p:pic>
      <p:pic>
        <p:nvPicPr>
          <p:cNvPr id="5" name="Picture 8" descr="Copy of gau nh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4118" y="569989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opy of gau nh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37308" y="569989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356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72" y="0"/>
            <a:ext cx="9825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99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894271" y="2225614"/>
            <a:ext cx="6076517" cy="317452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513220" y="931658"/>
            <a:ext cx="6647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4800" b="1" dirty="0">
                <a:solidFill>
                  <a:srgbClr val="009900"/>
                </a:solidFill>
                <a:latin typeface="Times New Roman" pitchFamily="18" charset="0"/>
              </a:rPr>
              <a:t>Giáo dục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63241" y="2843378"/>
            <a:ext cx="53385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</a:rPr>
              <a:t> con ạ! </a:t>
            </a:r>
            <a:r>
              <a:rPr lang="en-US" sz="2000" b="1" dirty="0" err="1">
                <a:latin typeface="Times New Roman" pitchFamily="18" charset="0"/>
              </a:rPr>
              <a:t>Tết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dịp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để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gia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đình</a:t>
            </a:r>
            <a:r>
              <a:rPr lang="en-US" sz="2000" b="1" dirty="0">
                <a:latin typeface="Times New Roman" pitchFamily="18" charset="0"/>
              </a:rPr>
              <a:t> sum </a:t>
            </a:r>
            <a:r>
              <a:rPr lang="en-US" sz="2000" b="1" dirty="0" err="1">
                <a:latin typeface="Times New Roman" pitchFamily="18" charset="0"/>
              </a:rPr>
              <a:t>họp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lại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</a:rPr>
              <a:t>cùng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đón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dành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cho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những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lời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chúc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tốt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đẹp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nhất</a:t>
            </a:r>
            <a:r>
              <a:rPr lang="en-US" sz="2000" b="1" dirty="0">
                <a:latin typeface="Times New Roman" pitchFamily="18" charset="0"/>
              </a:rPr>
              <a:t>! </a:t>
            </a:r>
            <a:r>
              <a:rPr lang="en-US" sz="2000" b="1" dirty="0" err="1">
                <a:latin typeface="Times New Roman" pitchFamily="18" charset="0"/>
              </a:rPr>
              <a:t>Vì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vậy</a:t>
            </a:r>
            <a:r>
              <a:rPr lang="en-US" sz="2000" b="1" dirty="0">
                <a:latin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</a:rPr>
              <a:t>dù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đón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Tết</a:t>
            </a:r>
            <a:r>
              <a:rPr lang="en-US" sz="2000" b="1" dirty="0">
                <a:latin typeface="Times New Roman" pitchFamily="18" charset="0"/>
              </a:rPr>
              <a:t> ở </a:t>
            </a:r>
            <a:r>
              <a:rPr lang="en-US" sz="2000" b="1" dirty="0" err="1">
                <a:latin typeface="Times New Roman" pitchFamily="18" charset="0"/>
              </a:rPr>
              <a:t>đâu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</a:rPr>
              <a:t> con </a:t>
            </a:r>
            <a:r>
              <a:rPr lang="en-US" sz="2000" b="1" dirty="0" err="1">
                <a:latin typeface="Times New Roman" pitchFamily="18" charset="0"/>
              </a:rPr>
              <a:t>hãy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luôn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biết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vâng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lời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ông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bà</a:t>
            </a:r>
            <a:r>
              <a:rPr lang="en-US" sz="2000" b="1" dirty="0">
                <a:latin typeface="Times New Roman" pitchFamily="18" charset="0"/>
              </a:rPr>
              <a:t> cha </a:t>
            </a:r>
            <a:r>
              <a:rPr lang="en-US" sz="2000" b="1" dirty="0" err="1">
                <a:latin typeface="Times New Roman" pitchFamily="18" charset="0"/>
              </a:rPr>
              <a:t>mẹ</a:t>
            </a:r>
            <a:r>
              <a:rPr lang="en-US" sz="2000" b="1" dirty="0">
                <a:latin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</a:rPr>
              <a:t>ngoan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ngoãn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học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giỏi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để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ông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bà</a:t>
            </a:r>
            <a:r>
              <a:rPr lang="en-US" sz="2000" b="1" dirty="0">
                <a:latin typeface="Times New Roman" pitchFamily="18" charset="0"/>
              </a:rPr>
              <a:t> cha </a:t>
            </a:r>
            <a:r>
              <a:rPr lang="en-US" sz="2000" b="1" dirty="0" err="1">
                <a:latin typeface="Times New Roman" pitchFamily="18" charset="0"/>
              </a:rPr>
              <a:t>mẹ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vui</a:t>
            </a:r>
            <a:r>
              <a:rPr lang="en-US" sz="2000" b="1" dirty="0">
                <a:latin typeface="Times New Roman" pitchFamily="18" charset="0"/>
              </a:rPr>
              <a:t> long </a:t>
            </a:r>
            <a:r>
              <a:rPr lang="en-US" sz="2000" b="1" dirty="0" err="1">
                <a:latin typeface="Times New Roman" pitchFamily="18" charset="0"/>
              </a:rPr>
              <a:t>nhé</a:t>
            </a:r>
            <a:r>
              <a:rPr lang="en-US" sz="2000" b="1" dirty="0">
                <a:latin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9353940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2439856" y="2442475"/>
            <a:ext cx="6647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4800" b="1" dirty="0">
                <a:solidFill>
                  <a:srgbClr val="002060"/>
                </a:solidFill>
                <a:latin typeface="Times New Roman" pitchFamily="18" charset="0"/>
              </a:rPr>
              <a:t>Trò chơi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81083" y="3797644"/>
            <a:ext cx="5001530" cy="11419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2458173" y="3953100"/>
            <a:ext cx="6647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</a:rPr>
              <a:t>Ai thông minh nhất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299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11321" y="98955"/>
            <a:ext cx="723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Các con đón Tết vào mùa nào?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7520" y="2442201"/>
            <a:ext cx="791327" cy="779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1589" y="2442107"/>
            <a:ext cx="419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1413" y="5600409"/>
            <a:ext cx="767765" cy="7421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7865" y="5634684"/>
            <a:ext cx="454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1168" y="5600409"/>
            <a:ext cx="754254" cy="7436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27621" y="5629144"/>
            <a:ext cx="332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2255" y="6278094"/>
            <a:ext cx="2040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Mùa thu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090042" y="6278094"/>
            <a:ext cx="1867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Mùa xuân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57717" y="3088936"/>
            <a:ext cx="1867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Mùa hè</a:t>
            </a:r>
            <a:endParaRPr lang="en-US" sz="2800" b="1" dirty="0"/>
          </a:p>
        </p:txBody>
      </p:sp>
      <p:pic>
        <p:nvPicPr>
          <p:cNvPr id="18" name="đồng hồ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748" r="20600"/>
          <a:stretch/>
        </p:blipFill>
        <p:spPr>
          <a:xfrm>
            <a:off x="777865" y="1423373"/>
            <a:ext cx="1286044" cy="1254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4937" y="5415010"/>
            <a:ext cx="961511" cy="889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88" y="840747"/>
            <a:ext cx="3375487" cy="22411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36" y="3963409"/>
            <a:ext cx="3375487" cy="23146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31" y="4002941"/>
            <a:ext cx="3375487" cy="22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7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601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4" dur="1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5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4" grpId="0"/>
      <p:bldP spid="6" grpId="0"/>
      <p:bldP spid="8" grpId="0" animBg="1"/>
      <p:bldP spid="9" grpId="0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" r="22399" b="234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0541" y="738322"/>
            <a:ext cx="806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Đâu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hình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ảnh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đón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Tết</a:t>
            </a:r>
            <a:r>
              <a:rPr lang="en-US" sz="3600" b="1" dirty="0">
                <a:solidFill>
                  <a:srgbClr val="FF0000"/>
                </a:solidFill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</a:rPr>
              <a:t>nông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thôn</a:t>
            </a:r>
            <a:r>
              <a:rPr lang="vi-VN" sz="3600" b="1" dirty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6148" y="4785047"/>
            <a:ext cx="767765" cy="7421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416" y="4740702"/>
            <a:ext cx="754254" cy="743651"/>
          </a:xfrm>
          <a:prstGeom prst="rect">
            <a:avLst/>
          </a:prstGeom>
        </p:spPr>
      </p:pic>
      <p:pic>
        <p:nvPicPr>
          <p:cNvPr id="17" name="đồng hồ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748" r="20600"/>
          <a:stretch/>
        </p:blipFill>
        <p:spPr>
          <a:xfrm>
            <a:off x="346148" y="738322"/>
            <a:ext cx="1286044" cy="1254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1139" y="4576565"/>
            <a:ext cx="961511" cy="8899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13113" y="4758584"/>
            <a:ext cx="454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6052" y="4758584"/>
            <a:ext cx="419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97" y="2597956"/>
            <a:ext cx="3974863" cy="3040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03" y="2597955"/>
            <a:ext cx="3974863" cy="304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01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4" dur="1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53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3" grpId="0"/>
      <p:bldP spid="10" grpId="0" animBg="1"/>
      <p:bldP spid="20" grpId="0"/>
      <p:bldP spid="20" grpId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" r="22399" b="234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7482" y="795176"/>
            <a:ext cx="8486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Vậy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đâu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hình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ảnh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đón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Tết</a:t>
            </a:r>
            <a:r>
              <a:rPr lang="en-US" sz="3600" b="1" dirty="0">
                <a:solidFill>
                  <a:srgbClr val="FF0000"/>
                </a:solidFill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</a:rPr>
              <a:t>thành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phố</a:t>
            </a:r>
            <a:r>
              <a:rPr lang="vi-VN" sz="3600" b="1" dirty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97511" y="4623961"/>
            <a:ext cx="767765" cy="7421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789" y="4623961"/>
            <a:ext cx="754254" cy="743651"/>
          </a:xfrm>
          <a:prstGeom prst="rect">
            <a:avLst/>
          </a:prstGeom>
        </p:spPr>
      </p:pic>
      <p:pic>
        <p:nvPicPr>
          <p:cNvPr id="17" name="đồng hồ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748" r="20600"/>
          <a:stretch/>
        </p:blipFill>
        <p:spPr>
          <a:xfrm>
            <a:off x="352609" y="720393"/>
            <a:ext cx="1286044" cy="1254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6880486" y="4623961"/>
            <a:ext cx="454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2609" y="4623961"/>
            <a:ext cx="419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12" y="2528048"/>
            <a:ext cx="4187614" cy="28948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997" y="2528048"/>
            <a:ext cx="4177512" cy="28948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0789" y="4532951"/>
            <a:ext cx="961511" cy="88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9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01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4" dur="1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53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3" grpId="0"/>
      <p:bldP spid="10" grpId="0" animBg="1"/>
      <p:bldP spid="18" grpId="0"/>
      <p:bldP spid="18" grpId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05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04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8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3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2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657601" y="2725949"/>
            <a:ext cx="5011947" cy="12335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2839899" y="2958017"/>
            <a:ext cx="6647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Tết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phố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43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13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8561294" cy="6858000"/>
          </a:xfrm>
          <a:prstGeom prst="rect">
            <a:avLst/>
          </a:prstGeom>
        </p:spPr>
      </p:pic>
      <p:pic>
        <p:nvPicPr>
          <p:cNvPr id="6" name="Picture 5" descr="C:\Users\ThinkKING\Downloads\unnamed (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2593"/>
            <a:ext cx="1336486" cy="123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hinkKING\Downloads\unnamed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9" y="4763264"/>
            <a:ext cx="889063" cy="85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ThinkKING\Downloads\unnamed (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718" y="5622593"/>
            <a:ext cx="1336486" cy="123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hinkKING\Downloads\unnamed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898" y="4763264"/>
            <a:ext cx="889063" cy="85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326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Loi gioi thieu- slide 1.wav"/>
  <p:tag name="PPSNARRATION" val="1,615582300,C:\Documents and Settings\PhongLan\Desktop\Giao an E-Learning Phan biet hinh tron hinh vuong\PHÂN BIỆT HÌNH TRÒN, VUÔNG, TAM GIÁC, CHỮ NHẬT  da su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6455</TotalTime>
  <Words>187</Words>
  <Application>Microsoft Macintosh PowerPoint</Application>
  <PresentationFormat>Widescreen</PresentationFormat>
  <Paragraphs>27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VNI-Ariston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thảo thu</cp:lastModifiedBy>
  <cp:revision>618</cp:revision>
  <dcterms:created xsi:type="dcterms:W3CDTF">2020-04-21T13:42:34Z</dcterms:created>
  <dcterms:modified xsi:type="dcterms:W3CDTF">2025-01-18T13:36:18Z</dcterms:modified>
</cp:coreProperties>
</file>