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1" r:id="rId7"/>
    <p:sldId id="262" r:id="rId8"/>
    <p:sldId id="263" r:id="rId9"/>
    <p:sldId id="264" r:id="rId10"/>
  </p:sldIdLst>
  <p:sldSz cx="18288000" cy="10287000"/>
  <p:notesSz cx="6858000" cy="9144000"/>
  <p:embeddedFontLst>
    <p:embeddedFont>
      <p:font typeface="Wedges" panose="020B0604020202020204" charset="0"/>
      <p:regular r:id="rId11"/>
    </p:embeddedFont>
    <p:embeddedFont>
      <p:font typeface="Paytone One" panose="020B0604020202020204" charset="0"/>
      <p:regular r:id="rId12"/>
    </p:embeddedFont>
    <p:embeddedFont>
      <p:font typeface="Sigmar One" panose="020B0604020202020204" charset="0"/>
      <p:regular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Muli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144" y="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9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3.png"/><Relationship Id="rId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8.sv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12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svg"/><Relationship Id="rId11" Type="http://schemas.openxmlformats.org/officeDocument/2006/relationships/image" Target="../media/image16.sv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5.sv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2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9.png"/><Relationship Id="rId5" Type="http://schemas.openxmlformats.org/officeDocument/2006/relationships/image" Target="../media/image3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47214" y="1321279"/>
            <a:ext cx="14789266" cy="7573337"/>
          </a:xfrm>
          <a:custGeom>
            <a:avLst/>
            <a:gdLst/>
            <a:ahLst/>
            <a:cxnLst/>
            <a:rect l="l" t="t" r="r" b="b"/>
            <a:pathLst>
              <a:path w="14789266" h="7573337">
                <a:moveTo>
                  <a:pt x="0" y="0"/>
                </a:moveTo>
                <a:lnTo>
                  <a:pt x="14789267" y="0"/>
                </a:lnTo>
                <a:lnTo>
                  <a:pt x="14789267" y="7573337"/>
                </a:lnTo>
                <a:lnTo>
                  <a:pt x="0" y="75733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6143268" y="-3984217"/>
            <a:ext cx="10801253" cy="5756168"/>
          </a:xfrm>
          <a:custGeom>
            <a:avLst/>
            <a:gdLst/>
            <a:ahLst/>
            <a:cxnLst/>
            <a:rect l="l" t="t" r="r" b="b"/>
            <a:pathLst>
              <a:path w="10801253" h="5756168">
                <a:moveTo>
                  <a:pt x="10801252" y="0"/>
                </a:moveTo>
                <a:lnTo>
                  <a:pt x="0" y="0"/>
                </a:lnTo>
                <a:lnTo>
                  <a:pt x="0" y="5756167"/>
                </a:lnTo>
                <a:lnTo>
                  <a:pt x="10801252" y="5756167"/>
                </a:lnTo>
                <a:lnTo>
                  <a:pt x="1080125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8656520" y="-3984217"/>
            <a:ext cx="10801253" cy="5756168"/>
          </a:xfrm>
          <a:custGeom>
            <a:avLst/>
            <a:gdLst/>
            <a:ahLst/>
            <a:cxnLst/>
            <a:rect l="l" t="t" r="r" b="b"/>
            <a:pathLst>
              <a:path w="10801253" h="5756168">
                <a:moveTo>
                  <a:pt x="0" y="0"/>
                </a:moveTo>
                <a:lnTo>
                  <a:pt x="10801252" y="0"/>
                </a:lnTo>
                <a:lnTo>
                  <a:pt x="10801252" y="5756167"/>
                </a:lnTo>
                <a:lnTo>
                  <a:pt x="0" y="57561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517919" y="7641371"/>
            <a:ext cx="5496517" cy="2970409"/>
          </a:xfrm>
          <a:custGeom>
            <a:avLst/>
            <a:gdLst/>
            <a:ahLst/>
            <a:cxnLst/>
            <a:rect l="l" t="t" r="r" b="b"/>
            <a:pathLst>
              <a:path w="5496517" h="2970409">
                <a:moveTo>
                  <a:pt x="0" y="0"/>
                </a:moveTo>
                <a:lnTo>
                  <a:pt x="5496517" y="0"/>
                </a:lnTo>
                <a:lnTo>
                  <a:pt x="5496517" y="2970409"/>
                </a:lnTo>
                <a:lnTo>
                  <a:pt x="0" y="29704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4309402" y="7641371"/>
            <a:ext cx="5496517" cy="2970409"/>
          </a:xfrm>
          <a:custGeom>
            <a:avLst/>
            <a:gdLst/>
            <a:ahLst/>
            <a:cxnLst/>
            <a:rect l="l" t="t" r="r" b="b"/>
            <a:pathLst>
              <a:path w="5496517" h="2970409">
                <a:moveTo>
                  <a:pt x="5496517" y="0"/>
                </a:moveTo>
                <a:lnTo>
                  <a:pt x="0" y="0"/>
                </a:lnTo>
                <a:lnTo>
                  <a:pt x="0" y="2970409"/>
                </a:lnTo>
                <a:lnTo>
                  <a:pt x="5496517" y="2970409"/>
                </a:lnTo>
                <a:lnTo>
                  <a:pt x="5496517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 flipH="1">
            <a:off x="13595221" y="6568535"/>
            <a:ext cx="1177117" cy="901826"/>
          </a:xfrm>
          <a:custGeom>
            <a:avLst/>
            <a:gdLst/>
            <a:ahLst/>
            <a:cxnLst/>
            <a:rect l="l" t="t" r="r" b="b"/>
            <a:pathLst>
              <a:path w="1177117" h="901826">
                <a:moveTo>
                  <a:pt x="1177117" y="0"/>
                </a:moveTo>
                <a:lnTo>
                  <a:pt x="0" y="0"/>
                </a:lnTo>
                <a:lnTo>
                  <a:pt x="0" y="901826"/>
                </a:lnTo>
                <a:lnTo>
                  <a:pt x="1177117" y="901826"/>
                </a:lnTo>
                <a:lnTo>
                  <a:pt x="1177117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2512918" y="4041529"/>
            <a:ext cx="12649186" cy="3228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96"/>
              </a:lnSpc>
              <a:spcBef>
                <a:spcPct val="0"/>
              </a:spcBef>
            </a:pPr>
            <a:r>
              <a:rPr lang="en-US" sz="7200" spc="403">
                <a:solidFill>
                  <a:srgbClr val="644B3D"/>
                </a:solidFill>
                <a:latin typeface="Sigmar One"/>
                <a:ea typeface="Sigmar One"/>
                <a:cs typeface="Sigmar One"/>
                <a:sym typeface="Sigmar One"/>
              </a:rPr>
              <a:t>ĐẾM TRÊN ĐỐI TƯỢNG TRONG PHẠM VI 5 </a:t>
            </a:r>
          </a:p>
        </p:txBody>
      </p:sp>
      <p:sp>
        <p:nvSpPr>
          <p:cNvPr id="10" name="Freeform 10"/>
          <p:cNvSpPr/>
          <p:nvPr/>
        </p:nvSpPr>
        <p:spPr>
          <a:xfrm rot="-840127">
            <a:off x="4423595" y="2731992"/>
            <a:ext cx="1199384" cy="1172589"/>
          </a:xfrm>
          <a:custGeom>
            <a:avLst/>
            <a:gdLst/>
            <a:ahLst/>
            <a:cxnLst/>
            <a:rect l="l" t="t" r="r" b="b"/>
            <a:pathLst>
              <a:path w="1199384" h="1172589">
                <a:moveTo>
                  <a:pt x="0" y="0"/>
                </a:moveTo>
                <a:lnTo>
                  <a:pt x="1199383" y="0"/>
                </a:lnTo>
                <a:lnTo>
                  <a:pt x="1199383" y="1172589"/>
                </a:lnTo>
                <a:lnTo>
                  <a:pt x="0" y="117258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abyShark-VA-543069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39200" y="48387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782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644F3D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05720" y="1170762"/>
            <a:ext cx="15876560" cy="7945476"/>
            <a:chOff x="0" y="0"/>
            <a:chExt cx="4181481" cy="209263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81481" cy="2092636"/>
            </a:xfrm>
            <a:custGeom>
              <a:avLst/>
              <a:gdLst/>
              <a:ahLst/>
              <a:cxnLst/>
              <a:rect l="l" t="t" r="r" b="b"/>
              <a:pathLst>
                <a:path w="4181481" h="2092636">
                  <a:moveTo>
                    <a:pt x="0" y="0"/>
                  </a:moveTo>
                  <a:lnTo>
                    <a:pt x="4181481" y="0"/>
                  </a:lnTo>
                  <a:lnTo>
                    <a:pt x="4181481" y="2092636"/>
                  </a:lnTo>
                  <a:lnTo>
                    <a:pt x="0" y="2092636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C1CE9A"/>
              </a:solidFill>
              <a:prstDash val="lgDash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181481" cy="2130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292166" y="1438055"/>
            <a:ext cx="1312631" cy="837697"/>
          </a:xfrm>
          <a:custGeom>
            <a:avLst/>
            <a:gdLst/>
            <a:ahLst/>
            <a:cxnLst/>
            <a:rect l="l" t="t" r="r" b="b"/>
            <a:pathLst>
              <a:path w="1312631" h="837697">
                <a:moveTo>
                  <a:pt x="1312631" y="0"/>
                </a:moveTo>
                <a:lnTo>
                  <a:pt x="0" y="0"/>
                </a:lnTo>
                <a:lnTo>
                  <a:pt x="0" y="837697"/>
                </a:lnTo>
                <a:lnTo>
                  <a:pt x="1312631" y="837697"/>
                </a:lnTo>
                <a:lnTo>
                  <a:pt x="1312631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1604797" y="308481"/>
            <a:ext cx="1581824" cy="1009491"/>
          </a:xfrm>
          <a:custGeom>
            <a:avLst/>
            <a:gdLst/>
            <a:ahLst/>
            <a:cxnLst/>
            <a:rect l="l" t="t" r="r" b="b"/>
            <a:pathLst>
              <a:path w="1581824" h="1009491">
                <a:moveTo>
                  <a:pt x="0" y="0"/>
                </a:moveTo>
                <a:lnTo>
                  <a:pt x="1581824" y="0"/>
                </a:lnTo>
                <a:lnTo>
                  <a:pt x="1581824" y="1009491"/>
                </a:lnTo>
                <a:lnTo>
                  <a:pt x="0" y="10094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 flipH="1">
            <a:off x="16143268" y="-3984217"/>
            <a:ext cx="10801253" cy="5756168"/>
          </a:xfrm>
          <a:custGeom>
            <a:avLst/>
            <a:gdLst/>
            <a:ahLst/>
            <a:cxnLst/>
            <a:rect l="l" t="t" r="r" b="b"/>
            <a:pathLst>
              <a:path w="10801253" h="5756168">
                <a:moveTo>
                  <a:pt x="10801252" y="0"/>
                </a:moveTo>
                <a:lnTo>
                  <a:pt x="0" y="0"/>
                </a:lnTo>
                <a:lnTo>
                  <a:pt x="0" y="5756167"/>
                </a:lnTo>
                <a:lnTo>
                  <a:pt x="10801252" y="5756167"/>
                </a:lnTo>
                <a:lnTo>
                  <a:pt x="1080125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8656520" y="-3984217"/>
            <a:ext cx="10801253" cy="5756168"/>
          </a:xfrm>
          <a:custGeom>
            <a:avLst/>
            <a:gdLst/>
            <a:ahLst/>
            <a:cxnLst/>
            <a:rect l="l" t="t" r="r" b="b"/>
            <a:pathLst>
              <a:path w="10801253" h="5756168">
                <a:moveTo>
                  <a:pt x="0" y="0"/>
                </a:moveTo>
                <a:lnTo>
                  <a:pt x="10801252" y="0"/>
                </a:lnTo>
                <a:lnTo>
                  <a:pt x="10801252" y="5756167"/>
                </a:lnTo>
                <a:lnTo>
                  <a:pt x="0" y="57561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144732" y="2907102"/>
            <a:ext cx="13998536" cy="4043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97"/>
              </a:lnSpc>
            </a:pPr>
            <a:r>
              <a:rPr lang="en-US" sz="13472" spc="754">
                <a:solidFill>
                  <a:srgbClr val="65503D"/>
                </a:solidFill>
                <a:latin typeface="Paytone One"/>
                <a:ea typeface="Paytone One"/>
                <a:cs typeface="Paytone One"/>
                <a:sym typeface="Paytone One"/>
              </a:rPr>
              <a:t>TRÒ CHƠI:</a:t>
            </a:r>
          </a:p>
          <a:p>
            <a:pPr algn="ctr">
              <a:lnSpc>
                <a:spcPts val="15897"/>
              </a:lnSpc>
            </a:pPr>
            <a:r>
              <a:rPr lang="en-US" sz="13472" spc="754">
                <a:solidFill>
                  <a:srgbClr val="65503D"/>
                </a:solidFill>
                <a:latin typeface="Paytone One"/>
                <a:ea typeface="Paytone One"/>
                <a:cs typeface="Paytone One"/>
                <a:sym typeface="Paytone One"/>
              </a:rPr>
              <a:t>Ô CỬA BÍ MẬT </a:t>
            </a:r>
          </a:p>
        </p:txBody>
      </p:sp>
      <p:sp>
        <p:nvSpPr>
          <p:cNvPr id="14" name="Freeform 14"/>
          <p:cNvSpPr/>
          <p:nvPr/>
        </p:nvSpPr>
        <p:spPr>
          <a:xfrm>
            <a:off x="16143268" y="7552514"/>
            <a:ext cx="1793964" cy="1144875"/>
          </a:xfrm>
          <a:custGeom>
            <a:avLst/>
            <a:gdLst/>
            <a:ahLst/>
            <a:cxnLst/>
            <a:rect l="l" t="t" r="r" b="b"/>
            <a:pathLst>
              <a:path w="1793964" h="1144875">
                <a:moveTo>
                  <a:pt x="0" y="0"/>
                </a:moveTo>
                <a:lnTo>
                  <a:pt x="1793964" y="0"/>
                </a:lnTo>
                <a:lnTo>
                  <a:pt x="1793964" y="1144875"/>
                </a:lnTo>
                <a:lnTo>
                  <a:pt x="0" y="11448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-2469220" y="7641371"/>
            <a:ext cx="5496517" cy="2970409"/>
          </a:xfrm>
          <a:custGeom>
            <a:avLst/>
            <a:gdLst/>
            <a:ahLst/>
            <a:cxnLst/>
            <a:rect l="l" t="t" r="r" b="b"/>
            <a:pathLst>
              <a:path w="5496517" h="2970409">
                <a:moveTo>
                  <a:pt x="0" y="0"/>
                </a:moveTo>
                <a:lnTo>
                  <a:pt x="5496517" y="0"/>
                </a:lnTo>
                <a:lnTo>
                  <a:pt x="5496517" y="2970409"/>
                </a:lnTo>
                <a:lnTo>
                  <a:pt x="0" y="29704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 flipH="1">
            <a:off x="15260703" y="7641371"/>
            <a:ext cx="5496517" cy="2970409"/>
          </a:xfrm>
          <a:custGeom>
            <a:avLst/>
            <a:gdLst/>
            <a:ahLst/>
            <a:cxnLst/>
            <a:rect l="l" t="t" r="r" b="b"/>
            <a:pathLst>
              <a:path w="5496517" h="2970409">
                <a:moveTo>
                  <a:pt x="5496517" y="0"/>
                </a:moveTo>
                <a:lnTo>
                  <a:pt x="0" y="0"/>
                </a:lnTo>
                <a:lnTo>
                  <a:pt x="0" y="2970409"/>
                </a:lnTo>
                <a:lnTo>
                  <a:pt x="5496517" y="2970409"/>
                </a:lnTo>
                <a:lnTo>
                  <a:pt x="5496517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668295" y="64677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644F3D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flipH="1">
            <a:off x="16143268" y="-3984217"/>
            <a:ext cx="10801253" cy="5756168"/>
          </a:xfrm>
          <a:custGeom>
            <a:avLst/>
            <a:gdLst/>
            <a:ahLst/>
            <a:cxnLst/>
            <a:rect l="l" t="t" r="r" b="b"/>
            <a:pathLst>
              <a:path w="10801253" h="5756168">
                <a:moveTo>
                  <a:pt x="10801252" y="0"/>
                </a:moveTo>
                <a:lnTo>
                  <a:pt x="0" y="0"/>
                </a:lnTo>
                <a:lnTo>
                  <a:pt x="0" y="5756167"/>
                </a:lnTo>
                <a:lnTo>
                  <a:pt x="10801252" y="5756167"/>
                </a:lnTo>
                <a:lnTo>
                  <a:pt x="1080125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292166" y="1438055"/>
            <a:ext cx="1312631" cy="837697"/>
          </a:xfrm>
          <a:custGeom>
            <a:avLst/>
            <a:gdLst/>
            <a:ahLst/>
            <a:cxnLst/>
            <a:rect l="l" t="t" r="r" b="b"/>
            <a:pathLst>
              <a:path w="1312631" h="837697">
                <a:moveTo>
                  <a:pt x="1312631" y="0"/>
                </a:moveTo>
                <a:lnTo>
                  <a:pt x="0" y="0"/>
                </a:lnTo>
                <a:lnTo>
                  <a:pt x="0" y="837697"/>
                </a:lnTo>
                <a:lnTo>
                  <a:pt x="1312631" y="837697"/>
                </a:lnTo>
                <a:lnTo>
                  <a:pt x="131263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1604797" y="308481"/>
            <a:ext cx="1581824" cy="1009491"/>
          </a:xfrm>
          <a:custGeom>
            <a:avLst/>
            <a:gdLst/>
            <a:ahLst/>
            <a:cxnLst/>
            <a:rect l="l" t="t" r="r" b="b"/>
            <a:pathLst>
              <a:path w="1581824" h="1009491">
                <a:moveTo>
                  <a:pt x="0" y="0"/>
                </a:moveTo>
                <a:lnTo>
                  <a:pt x="1581824" y="0"/>
                </a:lnTo>
                <a:lnTo>
                  <a:pt x="1581824" y="1009491"/>
                </a:lnTo>
                <a:lnTo>
                  <a:pt x="0" y="10094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16143268" y="7552514"/>
            <a:ext cx="1793964" cy="1144875"/>
          </a:xfrm>
          <a:custGeom>
            <a:avLst/>
            <a:gdLst/>
            <a:ahLst/>
            <a:cxnLst/>
            <a:rect l="l" t="t" r="r" b="b"/>
            <a:pathLst>
              <a:path w="1793964" h="1144875">
                <a:moveTo>
                  <a:pt x="0" y="0"/>
                </a:moveTo>
                <a:lnTo>
                  <a:pt x="1793964" y="0"/>
                </a:lnTo>
                <a:lnTo>
                  <a:pt x="1793964" y="1144875"/>
                </a:lnTo>
                <a:lnTo>
                  <a:pt x="0" y="11448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-8656520" y="-3984217"/>
            <a:ext cx="10801253" cy="5756168"/>
          </a:xfrm>
          <a:custGeom>
            <a:avLst/>
            <a:gdLst/>
            <a:ahLst/>
            <a:cxnLst/>
            <a:rect l="l" t="t" r="r" b="b"/>
            <a:pathLst>
              <a:path w="10801253" h="5756168">
                <a:moveTo>
                  <a:pt x="0" y="0"/>
                </a:moveTo>
                <a:lnTo>
                  <a:pt x="10801252" y="0"/>
                </a:lnTo>
                <a:lnTo>
                  <a:pt x="10801252" y="5756167"/>
                </a:lnTo>
                <a:lnTo>
                  <a:pt x="0" y="57561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2469220" y="7641371"/>
            <a:ext cx="5496517" cy="2970409"/>
          </a:xfrm>
          <a:custGeom>
            <a:avLst/>
            <a:gdLst/>
            <a:ahLst/>
            <a:cxnLst/>
            <a:rect l="l" t="t" r="r" b="b"/>
            <a:pathLst>
              <a:path w="5496517" h="2970409">
                <a:moveTo>
                  <a:pt x="0" y="0"/>
                </a:moveTo>
                <a:lnTo>
                  <a:pt x="5496517" y="0"/>
                </a:lnTo>
                <a:lnTo>
                  <a:pt x="5496517" y="2970409"/>
                </a:lnTo>
                <a:lnTo>
                  <a:pt x="0" y="29704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flipH="1">
            <a:off x="15260703" y="7641371"/>
            <a:ext cx="5496517" cy="2970409"/>
          </a:xfrm>
          <a:custGeom>
            <a:avLst/>
            <a:gdLst/>
            <a:ahLst/>
            <a:cxnLst/>
            <a:rect l="l" t="t" r="r" b="b"/>
            <a:pathLst>
              <a:path w="5496517" h="2970409">
                <a:moveTo>
                  <a:pt x="5496517" y="0"/>
                </a:moveTo>
                <a:lnTo>
                  <a:pt x="0" y="0"/>
                </a:lnTo>
                <a:lnTo>
                  <a:pt x="0" y="2970409"/>
                </a:lnTo>
                <a:lnTo>
                  <a:pt x="5496517" y="2970409"/>
                </a:lnTo>
                <a:lnTo>
                  <a:pt x="5496517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pic>
        <p:nvPicPr>
          <p:cNvPr id="1026" name="Picture 2" descr="Cánh Cửa, Cửa Sổ, Cửa Cổng 2 - KhoThietKe.Ne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8" y="1793704"/>
            <a:ext cx="5315039" cy="6132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01170" y="1771951"/>
            <a:ext cx="5315795" cy="61327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18239" y="1765132"/>
            <a:ext cx="5340561" cy="616130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786185" y="1652038"/>
            <a:ext cx="5488839" cy="63323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644F3D"/>
              </a:solidFill>
              <a:prstDash val="solid"/>
              <a:miter/>
            </a:ln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05720" y="1170762"/>
            <a:ext cx="15876560" cy="7945476"/>
            <a:chOff x="0" y="0"/>
            <a:chExt cx="4181481" cy="209263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4181481" cy="2092636"/>
            </a:xfrm>
            <a:custGeom>
              <a:avLst/>
              <a:gdLst/>
              <a:ahLst/>
              <a:cxnLst/>
              <a:rect l="l" t="t" r="r" b="b"/>
              <a:pathLst>
                <a:path w="4181481" h="2092636">
                  <a:moveTo>
                    <a:pt x="0" y="0"/>
                  </a:moveTo>
                  <a:lnTo>
                    <a:pt x="4181481" y="0"/>
                  </a:lnTo>
                  <a:lnTo>
                    <a:pt x="4181481" y="2092636"/>
                  </a:lnTo>
                  <a:lnTo>
                    <a:pt x="0" y="2092636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C1CE9A"/>
              </a:solidFill>
              <a:prstDash val="lgDash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4181481" cy="2130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16143268" y="-3984217"/>
            <a:ext cx="10801253" cy="5756168"/>
          </a:xfrm>
          <a:custGeom>
            <a:avLst/>
            <a:gdLst/>
            <a:ahLst/>
            <a:cxnLst/>
            <a:rect l="l" t="t" r="r" b="b"/>
            <a:pathLst>
              <a:path w="10801253" h="5756168">
                <a:moveTo>
                  <a:pt x="10801252" y="0"/>
                </a:moveTo>
                <a:lnTo>
                  <a:pt x="0" y="0"/>
                </a:lnTo>
                <a:lnTo>
                  <a:pt x="0" y="5756167"/>
                </a:lnTo>
                <a:lnTo>
                  <a:pt x="10801252" y="5756167"/>
                </a:lnTo>
                <a:lnTo>
                  <a:pt x="10801252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flipH="1">
            <a:off x="292166" y="1438055"/>
            <a:ext cx="1312631" cy="837697"/>
          </a:xfrm>
          <a:custGeom>
            <a:avLst/>
            <a:gdLst/>
            <a:ahLst/>
            <a:cxnLst/>
            <a:rect l="l" t="t" r="r" b="b"/>
            <a:pathLst>
              <a:path w="1312631" h="837697">
                <a:moveTo>
                  <a:pt x="1312631" y="0"/>
                </a:moveTo>
                <a:lnTo>
                  <a:pt x="0" y="0"/>
                </a:lnTo>
                <a:lnTo>
                  <a:pt x="0" y="837697"/>
                </a:lnTo>
                <a:lnTo>
                  <a:pt x="1312631" y="837697"/>
                </a:lnTo>
                <a:lnTo>
                  <a:pt x="131263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1604797" y="308481"/>
            <a:ext cx="1581824" cy="1009491"/>
          </a:xfrm>
          <a:custGeom>
            <a:avLst/>
            <a:gdLst/>
            <a:ahLst/>
            <a:cxnLst/>
            <a:rect l="l" t="t" r="r" b="b"/>
            <a:pathLst>
              <a:path w="1581824" h="1009491">
                <a:moveTo>
                  <a:pt x="0" y="0"/>
                </a:moveTo>
                <a:lnTo>
                  <a:pt x="1581824" y="0"/>
                </a:lnTo>
                <a:lnTo>
                  <a:pt x="1581824" y="1009491"/>
                </a:lnTo>
                <a:lnTo>
                  <a:pt x="0" y="100949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>
            <a:off x="16143268" y="7552514"/>
            <a:ext cx="1793964" cy="1144875"/>
          </a:xfrm>
          <a:custGeom>
            <a:avLst/>
            <a:gdLst/>
            <a:ahLst/>
            <a:cxnLst/>
            <a:rect l="l" t="t" r="r" b="b"/>
            <a:pathLst>
              <a:path w="1793964" h="1144875">
                <a:moveTo>
                  <a:pt x="0" y="0"/>
                </a:moveTo>
                <a:lnTo>
                  <a:pt x="1793964" y="0"/>
                </a:lnTo>
                <a:lnTo>
                  <a:pt x="1793964" y="1144875"/>
                </a:lnTo>
                <a:lnTo>
                  <a:pt x="0" y="114487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>
            <a:off x="-8656520" y="-3984217"/>
            <a:ext cx="10801253" cy="5756168"/>
          </a:xfrm>
          <a:custGeom>
            <a:avLst/>
            <a:gdLst/>
            <a:ahLst/>
            <a:cxnLst/>
            <a:rect l="l" t="t" r="r" b="b"/>
            <a:pathLst>
              <a:path w="10801253" h="5756168">
                <a:moveTo>
                  <a:pt x="0" y="0"/>
                </a:moveTo>
                <a:lnTo>
                  <a:pt x="10801252" y="0"/>
                </a:lnTo>
                <a:lnTo>
                  <a:pt x="10801252" y="5756167"/>
                </a:lnTo>
                <a:lnTo>
                  <a:pt x="0" y="575616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-2469220" y="7641371"/>
            <a:ext cx="5496517" cy="2970409"/>
          </a:xfrm>
          <a:custGeom>
            <a:avLst/>
            <a:gdLst/>
            <a:ahLst/>
            <a:cxnLst/>
            <a:rect l="l" t="t" r="r" b="b"/>
            <a:pathLst>
              <a:path w="5496517" h="2970409">
                <a:moveTo>
                  <a:pt x="0" y="0"/>
                </a:moveTo>
                <a:lnTo>
                  <a:pt x="5496517" y="0"/>
                </a:lnTo>
                <a:lnTo>
                  <a:pt x="5496517" y="2970409"/>
                </a:lnTo>
                <a:lnTo>
                  <a:pt x="0" y="29704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flipH="1">
            <a:off x="15188974" y="8124952"/>
            <a:ext cx="5496517" cy="2970409"/>
          </a:xfrm>
          <a:custGeom>
            <a:avLst/>
            <a:gdLst/>
            <a:ahLst/>
            <a:cxnLst/>
            <a:rect l="l" t="t" r="r" b="b"/>
            <a:pathLst>
              <a:path w="5496517" h="2970409">
                <a:moveTo>
                  <a:pt x="5496517" y="0"/>
                </a:moveTo>
                <a:lnTo>
                  <a:pt x="0" y="0"/>
                </a:lnTo>
                <a:lnTo>
                  <a:pt x="0" y="2970409"/>
                </a:lnTo>
                <a:lnTo>
                  <a:pt x="5496517" y="2970409"/>
                </a:lnTo>
                <a:lnTo>
                  <a:pt x="5496517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Freeform 16"/>
          <p:cNvSpPr/>
          <p:nvPr/>
        </p:nvSpPr>
        <p:spPr>
          <a:xfrm>
            <a:off x="1228660" y="1856904"/>
            <a:ext cx="2513997" cy="2378870"/>
          </a:xfrm>
          <a:custGeom>
            <a:avLst/>
            <a:gdLst/>
            <a:ahLst/>
            <a:cxnLst/>
            <a:rect l="l" t="t" r="r" b="b"/>
            <a:pathLst>
              <a:path w="2513997" h="2378870">
                <a:moveTo>
                  <a:pt x="0" y="0"/>
                </a:moveTo>
                <a:lnTo>
                  <a:pt x="2513997" y="0"/>
                </a:lnTo>
                <a:lnTo>
                  <a:pt x="2513997" y="2378870"/>
                </a:lnTo>
                <a:lnTo>
                  <a:pt x="0" y="237887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426846" y="5500390"/>
            <a:ext cx="2117625" cy="2140981"/>
          </a:xfrm>
          <a:custGeom>
            <a:avLst/>
            <a:gdLst/>
            <a:ahLst/>
            <a:cxnLst/>
            <a:rect l="l" t="t" r="r" b="b"/>
            <a:pathLst>
              <a:path w="2117625" h="2140981">
                <a:moveTo>
                  <a:pt x="0" y="0"/>
                </a:moveTo>
                <a:lnTo>
                  <a:pt x="2117625" y="0"/>
                </a:lnTo>
                <a:lnTo>
                  <a:pt x="2117625" y="2140981"/>
                </a:lnTo>
                <a:lnTo>
                  <a:pt x="0" y="21409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3928433" y="1884884"/>
            <a:ext cx="2484428" cy="2350890"/>
          </a:xfrm>
          <a:custGeom>
            <a:avLst/>
            <a:gdLst/>
            <a:ahLst/>
            <a:cxnLst/>
            <a:rect l="l" t="t" r="r" b="b"/>
            <a:pathLst>
              <a:path w="2484428" h="2350890">
                <a:moveTo>
                  <a:pt x="0" y="0"/>
                </a:moveTo>
                <a:lnTo>
                  <a:pt x="2484428" y="0"/>
                </a:lnTo>
                <a:lnTo>
                  <a:pt x="2484428" y="2350890"/>
                </a:lnTo>
                <a:lnTo>
                  <a:pt x="0" y="235089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6603361" y="1856904"/>
            <a:ext cx="2513997" cy="2378870"/>
          </a:xfrm>
          <a:custGeom>
            <a:avLst/>
            <a:gdLst/>
            <a:ahLst/>
            <a:cxnLst/>
            <a:rect l="l" t="t" r="r" b="b"/>
            <a:pathLst>
              <a:path w="2513997" h="2378870">
                <a:moveTo>
                  <a:pt x="0" y="0"/>
                </a:moveTo>
                <a:lnTo>
                  <a:pt x="2513997" y="0"/>
                </a:lnTo>
                <a:lnTo>
                  <a:pt x="2513997" y="2378870"/>
                </a:lnTo>
                <a:lnTo>
                  <a:pt x="0" y="237887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9307858" y="1870894"/>
            <a:ext cx="2513997" cy="2378870"/>
          </a:xfrm>
          <a:custGeom>
            <a:avLst/>
            <a:gdLst/>
            <a:ahLst/>
            <a:cxnLst/>
            <a:rect l="l" t="t" r="r" b="b"/>
            <a:pathLst>
              <a:path w="2513997" h="2378870">
                <a:moveTo>
                  <a:pt x="0" y="0"/>
                </a:moveTo>
                <a:lnTo>
                  <a:pt x="2513997" y="0"/>
                </a:lnTo>
                <a:lnTo>
                  <a:pt x="2513997" y="2378870"/>
                </a:lnTo>
                <a:lnTo>
                  <a:pt x="0" y="237887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2012355" y="1771950"/>
            <a:ext cx="2603776" cy="2463823"/>
          </a:xfrm>
          <a:custGeom>
            <a:avLst/>
            <a:gdLst/>
            <a:ahLst/>
            <a:cxnLst/>
            <a:rect l="l" t="t" r="r" b="b"/>
            <a:pathLst>
              <a:path w="2603776" h="2463823">
                <a:moveTo>
                  <a:pt x="0" y="0"/>
                </a:moveTo>
                <a:lnTo>
                  <a:pt x="2603777" y="0"/>
                </a:lnTo>
                <a:lnTo>
                  <a:pt x="2603777" y="2463824"/>
                </a:lnTo>
                <a:lnTo>
                  <a:pt x="0" y="246382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3928433" y="5415840"/>
            <a:ext cx="2284880" cy="2310081"/>
          </a:xfrm>
          <a:custGeom>
            <a:avLst/>
            <a:gdLst/>
            <a:ahLst/>
            <a:cxnLst/>
            <a:rect l="l" t="t" r="r" b="b"/>
            <a:pathLst>
              <a:path w="2284880" h="2310081">
                <a:moveTo>
                  <a:pt x="0" y="0"/>
                </a:moveTo>
                <a:lnTo>
                  <a:pt x="2284880" y="0"/>
                </a:lnTo>
                <a:lnTo>
                  <a:pt x="2284880" y="2310081"/>
                </a:lnTo>
                <a:lnTo>
                  <a:pt x="0" y="23100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6717919" y="5500390"/>
            <a:ext cx="2284880" cy="2310081"/>
          </a:xfrm>
          <a:custGeom>
            <a:avLst/>
            <a:gdLst/>
            <a:ahLst/>
            <a:cxnLst/>
            <a:rect l="l" t="t" r="r" b="b"/>
            <a:pathLst>
              <a:path w="2284880" h="2310081">
                <a:moveTo>
                  <a:pt x="0" y="0"/>
                </a:moveTo>
                <a:lnTo>
                  <a:pt x="2284880" y="0"/>
                </a:lnTo>
                <a:lnTo>
                  <a:pt x="2284880" y="2310081"/>
                </a:lnTo>
                <a:lnTo>
                  <a:pt x="0" y="23100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9594568" y="5500390"/>
            <a:ext cx="2284880" cy="2310081"/>
          </a:xfrm>
          <a:custGeom>
            <a:avLst/>
            <a:gdLst/>
            <a:ahLst/>
            <a:cxnLst/>
            <a:rect l="l" t="t" r="r" b="b"/>
            <a:pathLst>
              <a:path w="2284880" h="2310081">
                <a:moveTo>
                  <a:pt x="0" y="0"/>
                </a:moveTo>
                <a:lnTo>
                  <a:pt x="2284880" y="0"/>
                </a:lnTo>
                <a:lnTo>
                  <a:pt x="2284880" y="2310081"/>
                </a:lnTo>
                <a:lnTo>
                  <a:pt x="0" y="23100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12331252" y="5500390"/>
            <a:ext cx="2284880" cy="2310081"/>
          </a:xfrm>
          <a:custGeom>
            <a:avLst/>
            <a:gdLst/>
            <a:ahLst/>
            <a:cxnLst/>
            <a:rect l="l" t="t" r="r" b="b"/>
            <a:pathLst>
              <a:path w="2284880" h="2310081">
                <a:moveTo>
                  <a:pt x="0" y="0"/>
                </a:moveTo>
                <a:lnTo>
                  <a:pt x="2284880" y="0"/>
                </a:lnTo>
                <a:lnTo>
                  <a:pt x="2284880" y="2310081"/>
                </a:lnTo>
                <a:lnTo>
                  <a:pt x="0" y="231008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14748266" y="2124158"/>
            <a:ext cx="2201879" cy="2198376"/>
          </a:xfrm>
          <a:custGeom>
            <a:avLst/>
            <a:gdLst/>
            <a:ahLst/>
            <a:cxnLst/>
            <a:rect l="l" t="t" r="r" b="b"/>
            <a:pathLst>
              <a:path w="2201879" h="2198376">
                <a:moveTo>
                  <a:pt x="0" y="0"/>
                </a:moveTo>
                <a:lnTo>
                  <a:pt x="2201879" y="0"/>
                </a:lnTo>
                <a:lnTo>
                  <a:pt x="2201879" y="2198376"/>
                </a:lnTo>
                <a:lnTo>
                  <a:pt x="0" y="21983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14722506" y="5612095"/>
            <a:ext cx="2201879" cy="2198376"/>
          </a:xfrm>
          <a:custGeom>
            <a:avLst/>
            <a:gdLst/>
            <a:ahLst/>
            <a:cxnLst/>
            <a:rect l="l" t="t" r="r" b="b"/>
            <a:pathLst>
              <a:path w="2201879" h="2198376">
                <a:moveTo>
                  <a:pt x="0" y="0"/>
                </a:moveTo>
                <a:lnTo>
                  <a:pt x="2201879" y="0"/>
                </a:lnTo>
                <a:lnTo>
                  <a:pt x="2201879" y="2198376"/>
                </a:lnTo>
                <a:lnTo>
                  <a:pt x="0" y="219837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28" name="TextBox 28"/>
          <p:cNvSpPr txBox="1"/>
          <p:nvPr/>
        </p:nvSpPr>
        <p:spPr>
          <a:xfrm>
            <a:off x="15069381" y="2655138"/>
            <a:ext cx="1592736" cy="12952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sz="9600" b="1" dirty="0">
                <a:solidFill>
                  <a:srgbClr val="000000"/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5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5331649" y="6040723"/>
            <a:ext cx="983592" cy="1295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  <a:spcBef>
                <a:spcPct val="0"/>
              </a:spcBef>
            </a:pPr>
            <a:r>
              <a:rPr lang="en-US" sz="9600" b="1" dirty="0">
                <a:solidFill>
                  <a:srgbClr val="000000"/>
                </a:solidFill>
                <a:latin typeface="Times New Roman" panose="02020603050405020304" pitchFamily="18" charset="0"/>
                <a:ea typeface="Muli"/>
                <a:cs typeface="Times New Roman" panose="02020603050405020304" pitchFamily="18" charset="0"/>
                <a:sym typeface="Muli"/>
              </a:rPr>
              <a:t>5</a:t>
            </a:r>
            <a:endParaRPr lang="en-US" sz="9600" b="1" dirty="0">
              <a:solidFill>
                <a:srgbClr val="000000"/>
              </a:solidFill>
              <a:latin typeface="Times New Roman" panose="02020603050405020304" pitchFamily="18" charset="0"/>
              <a:ea typeface="Muli"/>
              <a:cs typeface="Times New Roman" panose="02020603050405020304" pitchFamily="18" charset="0"/>
              <a:sym typeface="Mul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14600" y="0"/>
            <a:ext cx="13258800" cy="10037249"/>
          </a:xfrm>
          <a:custGeom>
            <a:avLst/>
            <a:gdLst/>
            <a:ahLst/>
            <a:cxnLst/>
            <a:rect l="l" t="t" r="r" b="b"/>
            <a:pathLst>
              <a:path w="6985854" h="10037249">
                <a:moveTo>
                  <a:pt x="0" y="0"/>
                </a:moveTo>
                <a:lnTo>
                  <a:pt x="6985854" y="0"/>
                </a:lnTo>
                <a:lnTo>
                  <a:pt x="6985854" y="10037249"/>
                </a:lnTo>
                <a:lnTo>
                  <a:pt x="0" y="100372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145" b="-2540"/>
            </a:stretch>
          </a:blipFill>
        </p:spPr>
      </p:sp>
      <p:cxnSp>
        <p:nvCxnSpPr>
          <p:cNvPr id="4" name="Straight Arrow Connector 3"/>
          <p:cNvCxnSpPr/>
          <p:nvPr/>
        </p:nvCxnSpPr>
        <p:spPr>
          <a:xfrm>
            <a:off x="6858000" y="1104900"/>
            <a:ext cx="2667000" cy="358140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180046" y="601146"/>
            <a:ext cx="2216598" cy="29193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692" y="5135224"/>
            <a:ext cx="2865368" cy="37737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439724">
            <a:off x="7081078" y="3595612"/>
            <a:ext cx="2697896" cy="35531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827032">
            <a:off x="7061804" y="6441060"/>
            <a:ext cx="2471363" cy="3254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79604" y="0"/>
            <a:ext cx="7275856" cy="10287000"/>
          </a:xfrm>
          <a:custGeom>
            <a:avLst/>
            <a:gdLst/>
            <a:ahLst/>
            <a:cxnLst/>
            <a:rect l="l" t="t" r="r" b="b"/>
            <a:pathLst>
              <a:path w="7275856" h="10287000">
                <a:moveTo>
                  <a:pt x="0" y="0"/>
                </a:moveTo>
                <a:lnTo>
                  <a:pt x="7275855" y="0"/>
                </a:lnTo>
                <a:lnTo>
                  <a:pt x="7275855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82274">
            <a:off x="7151149" y="1649603"/>
            <a:ext cx="2186755" cy="28800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15337">
            <a:off x="7087369" y="3619500"/>
            <a:ext cx="2314313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810000" y="-577398"/>
            <a:ext cx="9943011" cy="10864398"/>
          </a:xfrm>
          <a:custGeom>
            <a:avLst/>
            <a:gdLst/>
            <a:ahLst/>
            <a:cxnLst/>
            <a:rect l="l" t="t" r="r" b="b"/>
            <a:pathLst>
              <a:path w="7700142" h="10864398">
                <a:moveTo>
                  <a:pt x="0" y="0"/>
                </a:moveTo>
                <a:lnTo>
                  <a:pt x="7700142" y="0"/>
                </a:lnTo>
                <a:lnTo>
                  <a:pt x="7700142" y="10864399"/>
                </a:lnTo>
                <a:lnTo>
                  <a:pt x="0" y="1086439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416460">
            <a:off x="8396268" y="3534747"/>
            <a:ext cx="2627698" cy="34607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986920">
            <a:off x="8817455" y="3029118"/>
            <a:ext cx="2029202" cy="26725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5980998">
            <a:off x="8623918" y="5009635"/>
            <a:ext cx="2172398" cy="28610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020850" y="1771950"/>
            <a:ext cx="12246300" cy="6271126"/>
          </a:xfrm>
          <a:custGeom>
            <a:avLst/>
            <a:gdLst/>
            <a:ahLst/>
            <a:cxnLst/>
            <a:rect l="l" t="t" r="r" b="b"/>
            <a:pathLst>
              <a:path w="12246300" h="6271126">
                <a:moveTo>
                  <a:pt x="0" y="0"/>
                </a:moveTo>
                <a:lnTo>
                  <a:pt x="12246300" y="0"/>
                </a:lnTo>
                <a:lnTo>
                  <a:pt x="12246300" y="6271127"/>
                </a:lnTo>
                <a:lnTo>
                  <a:pt x="0" y="62711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16143268" y="-3984217"/>
            <a:ext cx="10801253" cy="5756168"/>
          </a:xfrm>
          <a:custGeom>
            <a:avLst/>
            <a:gdLst/>
            <a:ahLst/>
            <a:cxnLst/>
            <a:rect l="l" t="t" r="r" b="b"/>
            <a:pathLst>
              <a:path w="10801253" h="5756168">
                <a:moveTo>
                  <a:pt x="10801252" y="0"/>
                </a:moveTo>
                <a:lnTo>
                  <a:pt x="0" y="0"/>
                </a:lnTo>
                <a:lnTo>
                  <a:pt x="0" y="5756167"/>
                </a:lnTo>
                <a:lnTo>
                  <a:pt x="10801252" y="5756167"/>
                </a:lnTo>
                <a:lnTo>
                  <a:pt x="10801252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8656520" y="-3984217"/>
            <a:ext cx="10801253" cy="5756168"/>
          </a:xfrm>
          <a:custGeom>
            <a:avLst/>
            <a:gdLst/>
            <a:ahLst/>
            <a:cxnLst/>
            <a:rect l="l" t="t" r="r" b="b"/>
            <a:pathLst>
              <a:path w="10801253" h="5756168">
                <a:moveTo>
                  <a:pt x="0" y="0"/>
                </a:moveTo>
                <a:lnTo>
                  <a:pt x="10801252" y="0"/>
                </a:lnTo>
                <a:lnTo>
                  <a:pt x="10801252" y="5756167"/>
                </a:lnTo>
                <a:lnTo>
                  <a:pt x="0" y="57561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517919" y="7641371"/>
            <a:ext cx="5496517" cy="2970409"/>
          </a:xfrm>
          <a:custGeom>
            <a:avLst/>
            <a:gdLst/>
            <a:ahLst/>
            <a:cxnLst/>
            <a:rect l="l" t="t" r="r" b="b"/>
            <a:pathLst>
              <a:path w="5496517" h="2970409">
                <a:moveTo>
                  <a:pt x="0" y="0"/>
                </a:moveTo>
                <a:lnTo>
                  <a:pt x="5496517" y="0"/>
                </a:lnTo>
                <a:lnTo>
                  <a:pt x="5496517" y="2970409"/>
                </a:lnTo>
                <a:lnTo>
                  <a:pt x="0" y="29704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4309402" y="7641371"/>
            <a:ext cx="5496517" cy="2970409"/>
          </a:xfrm>
          <a:custGeom>
            <a:avLst/>
            <a:gdLst/>
            <a:ahLst/>
            <a:cxnLst/>
            <a:rect l="l" t="t" r="r" b="b"/>
            <a:pathLst>
              <a:path w="5496517" h="2970409">
                <a:moveTo>
                  <a:pt x="5496517" y="0"/>
                </a:moveTo>
                <a:lnTo>
                  <a:pt x="0" y="0"/>
                </a:lnTo>
                <a:lnTo>
                  <a:pt x="0" y="2970409"/>
                </a:lnTo>
                <a:lnTo>
                  <a:pt x="5496517" y="2970409"/>
                </a:lnTo>
                <a:lnTo>
                  <a:pt x="5496517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TextBox 8"/>
          <p:cNvSpPr txBox="1"/>
          <p:nvPr/>
        </p:nvSpPr>
        <p:spPr>
          <a:xfrm>
            <a:off x="4276960" y="4392963"/>
            <a:ext cx="9734081" cy="1580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527"/>
              </a:lnSpc>
              <a:spcBef>
                <a:spcPct val="0"/>
              </a:spcBef>
            </a:pPr>
            <a:r>
              <a:rPr lang="en-US" sz="10616" spc="594">
                <a:solidFill>
                  <a:srgbClr val="65503D"/>
                </a:solidFill>
                <a:latin typeface="Wedges"/>
                <a:ea typeface="Wedges"/>
                <a:cs typeface="Wedges"/>
                <a:sym typeface="Wedges"/>
              </a:rPr>
              <a:t>THANK YOU</a:t>
            </a:r>
          </a:p>
        </p:txBody>
      </p:sp>
      <p:sp>
        <p:nvSpPr>
          <p:cNvPr id="9" name="Freeform 9"/>
          <p:cNvSpPr/>
          <p:nvPr/>
        </p:nvSpPr>
        <p:spPr>
          <a:xfrm flipH="1">
            <a:off x="12717123" y="5460741"/>
            <a:ext cx="1339023" cy="1025868"/>
          </a:xfrm>
          <a:custGeom>
            <a:avLst/>
            <a:gdLst/>
            <a:ahLst/>
            <a:cxnLst/>
            <a:rect l="l" t="t" r="r" b="b"/>
            <a:pathLst>
              <a:path w="1339023" h="1025868">
                <a:moveTo>
                  <a:pt x="1339024" y="0"/>
                </a:moveTo>
                <a:lnTo>
                  <a:pt x="0" y="0"/>
                </a:lnTo>
                <a:lnTo>
                  <a:pt x="0" y="1025868"/>
                </a:lnTo>
                <a:lnTo>
                  <a:pt x="1339024" y="1025868"/>
                </a:lnTo>
                <a:lnTo>
                  <a:pt x="1339024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5704622">
            <a:off x="3714588" y="3808059"/>
            <a:ext cx="1124744" cy="990889"/>
          </a:xfrm>
          <a:custGeom>
            <a:avLst/>
            <a:gdLst/>
            <a:ahLst/>
            <a:cxnLst/>
            <a:rect l="l" t="t" r="r" b="b"/>
            <a:pathLst>
              <a:path w="1124744" h="990889">
                <a:moveTo>
                  <a:pt x="0" y="0"/>
                </a:moveTo>
                <a:lnTo>
                  <a:pt x="1124743" y="0"/>
                </a:lnTo>
                <a:lnTo>
                  <a:pt x="1124743" y="990889"/>
                </a:lnTo>
                <a:lnTo>
                  <a:pt x="0" y="99088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19</Words>
  <Application>Microsoft Office PowerPoint</Application>
  <PresentationFormat>Custom</PresentationFormat>
  <Paragraphs>6</Paragraphs>
  <Slides>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Wedges</vt:lpstr>
      <vt:lpstr>Paytone One</vt:lpstr>
      <vt:lpstr>Sigmar One</vt:lpstr>
      <vt:lpstr>Calibri</vt:lpstr>
      <vt:lpstr>Times New Roman</vt:lpstr>
      <vt:lpstr>Arial</vt:lpstr>
      <vt:lpstr>Muli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Cream Colorful Pastel Cute Illustration Project Presentation</dc:title>
  <dc:creator>Techsi.vn</dc:creator>
  <cp:lastModifiedBy>Techsi.vn</cp:lastModifiedBy>
  <cp:revision>6</cp:revision>
  <dcterms:created xsi:type="dcterms:W3CDTF">2006-08-16T00:00:00Z</dcterms:created>
  <dcterms:modified xsi:type="dcterms:W3CDTF">2025-03-12T02:22:53Z</dcterms:modified>
  <dc:identifier>DAGhb0Zm5jk</dc:identifier>
</cp:coreProperties>
</file>