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Saira ExtraCondensed Bold" panose="020B0604020202020204" charset="0"/>
      <p:regular r:id="rId15"/>
    </p:embeddedFont>
    <p:embeddedFont>
      <p:font typeface="Noto Sans Bold" panose="020B0604020202020204" charset="0"/>
      <p:regular r:id="rId16"/>
    </p:embeddedFont>
    <p:embeddedFont>
      <p:font typeface="Sigmar One" panose="020B0604020202020204" charset="0"/>
      <p:regular r:id="rId17"/>
    </p:embeddedFont>
    <p:embeddedFont>
      <p:font typeface="Baloo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22" autoAdjust="0"/>
  </p:normalViewPr>
  <p:slideViewPr>
    <p:cSldViewPr>
      <p:cViewPr varScale="1">
        <p:scale>
          <a:sx n="49" d="100"/>
          <a:sy n="49" d="100"/>
        </p:scale>
        <p:origin x="60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sv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8.sv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B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50263" y="-1856759"/>
            <a:ext cx="14349450" cy="143494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BEFF4"/>
            </a:solidFill>
          </p:spPr>
        </p:sp>
      </p:grpSp>
      <p:sp>
        <p:nvSpPr>
          <p:cNvPr id="4" name="Freeform 4"/>
          <p:cNvSpPr/>
          <p:nvPr/>
        </p:nvSpPr>
        <p:spPr>
          <a:xfrm rot="315492">
            <a:off x="13723816" y="194953"/>
            <a:ext cx="4414186" cy="3476172"/>
          </a:xfrm>
          <a:custGeom>
            <a:avLst/>
            <a:gdLst/>
            <a:ahLst/>
            <a:cxnLst/>
            <a:rect l="l" t="t" r="r" b="b"/>
            <a:pathLst>
              <a:path w="4414186" h="3476172">
                <a:moveTo>
                  <a:pt x="0" y="0"/>
                </a:moveTo>
                <a:lnTo>
                  <a:pt x="4414186" y="0"/>
                </a:lnTo>
                <a:lnTo>
                  <a:pt x="4414186" y="3476172"/>
                </a:lnTo>
                <a:lnTo>
                  <a:pt x="0" y="34761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86613">
            <a:off x="13157789" y="3802210"/>
            <a:ext cx="4099693" cy="2750804"/>
          </a:xfrm>
          <a:custGeom>
            <a:avLst/>
            <a:gdLst/>
            <a:ahLst/>
            <a:cxnLst/>
            <a:rect l="l" t="t" r="r" b="b"/>
            <a:pathLst>
              <a:path w="4413578" h="2835724">
                <a:moveTo>
                  <a:pt x="0" y="0"/>
                </a:moveTo>
                <a:lnTo>
                  <a:pt x="4413578" y="0"/>
                </a:lnTo>
                <a:lnTo>
                  <a:pt x="4413578" y="2835724"/>
                </a:lnTo>
                <a:lnTo>
                  <a:pt x="0" y="2835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76583">
            <a:off x="14753089" y="6107677"/>
            <a:ext cx="4285624" cy="3980274"/>
          </a:xfrm>
          <a:custGeom>
            <a:avLst/>
            <a:gdLst/>
            <a:ahLst/>
            <a:cxnLst/>
            <a:rect l="l" t="t" r="r" b="b"/>
            <a:pathLst>
              <a:path w="4285624" h="3980274">
                <a:moveTo>
                  <a:pt x="0" y="0"/>
                </a:moveTo>
                <a:lnTo>
                  <a:pt x="4285625" y="0"/>
                </a:lnTo>
                <a:lnTo>
                  <a:pt x="4285625" y="3980273"/>
                </a:lnTo>
                <a:lnTo>
                  <a:pt x="0" y="3980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15558" y="4238852"/>
            <a:ext cx="13098252" cy="2032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2"/>
              </a:lnSpc>
            </a:pPr>
            <a:r>
              <a:rPr lang="en-US" sz="8752" b="1">
                <a:solidFill>
                  <a:srgbClr val="FFFFFF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Làm quen với toán </a:t>
            </a:r>
          </a:p>
          <a:p>
            <a:pPr algn="l">
              <a:lnSpc>
                <a:spcPts val="7702"/>
              </a:lnSpc>
            </a:pPr>
            <a:r>
              <a:rPr lang="en-US" sz="8752" b="1">
                <a:solidFill>
                  <a:srgbClr val="FFFFFF"/>
                </a:solidFill>
                <a:latin typeface="Saira ExtraCondensed Bold"/>
                <a:ea typeface="Saira ExtraCondensed Bold"/>
                <a:cs typeface="Saira ExtraCondensed Bold"/>
                <a:sym typeface="Saira ExtraCondensed Bold"/>
              </a:rPr>
              <a:t>Đếm trên đối tượng trong phạm vi 3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00882" y="190500"/>
            <a:ext cx="5857479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UBND PHƯỜNG VIỆT HƯNG</a:t>
            </a:r>
          </a:p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TRƯỜNG MẦM NON NẮNG MAI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90388" y="8707120"/>
            <a:ext cx="9563612" cy="516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Lứa tuổi: MGB </a:t>
            </a:r>
            <a:r>
              <a:rPr lang="en-US" sz="3099" b="1" smtClean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C1</a:t>
            </a:r>
            <a:endParaRPr lang="en-US" sz="3099" b="1">
              <a:solidFill>
                <a:srgbClr val="000000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244" y="1358093"/>
            <a:ext cx="2758753" cy="2666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8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7756" y="202747"/>
            <a:ext cx="14744947" cy="10084253"/>
          </a:xfrm>
          <a:custGeom>
            <a:avLst/>
            <a:gdLst/>
            <a:ahLst/>
            <a:cxnLst/>
            <a:rect l="l" t="t" r="r" b="b"/>
            <a:pathLst>
              <a:path w="14744947" h="10084253">
                <a:moveTo>
                  <a:pt x="0" y="0"/>
                </a:moveTo>
                <a:lnTo>
                  <a:pt x="14744947" y="0"/>
                </a:lnTo>
                <a:lnTo>
                  <a:pt x="14744947" y="10084253"/>
                </a:lnTo>
                <a:lnTo>
                  <a:pt x="0" y="100842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50" b="-14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063954" y="1189846"/>
            <a:ext cx="8032552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Hoạt động 3: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483054" y="4373563"/>
            <a:ext cx="6110288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Luyện tập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59193">
            <a:off x="1315242" y="5002406"/>
            <a:ext cx="1058231" cy="1038389"/>
          </a:xfrm>
          <a:custGeom>
            <a:avLst/>
            <a:gdLst/>
            <a:ahLst/>
            <a:cxnLst/>
            <a:rect l="l" t="t" r="r" b="b"/>
            <a:pathLst>
              <a:path w="1058231" h="1038389">
                <a:moveTo>
                  <a:pt x="0" y="0"/>
                </a:moveTo>
                <a:lnTo>
                  <a:pt x="1058231" y="0"/>
                </a:lnTo>
                <a:lnTo>
                  <a:pt x="1058231" y="1038389"/>
                </a:lnTo>
                <a:lnTo>
                  <a:pt x="0" y="1038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95081" y="-304323"/>
            <a:ext cx="2842681" cy="2771614"/>
          </a:xfrm>
          <a:custGeom>
            <a:avLst/>
            <a:gdLst/>
            <a:ahLst/>
            <a:cxnLst/>
            <a:rect l="l" t="t" r="r" b="b"/>
            <a:pathLst>
              <a:path w="2842681" h="2771614">
                <a:moveTo>
                  <a:pt x="0" y="0"/>
                </a:moveTo>
                <a:lnTo>
                  <a:pt x="2842681" y="0"/>
                </a:lnTo>
                <a:lnTo>
                  <a:pt x="2842681" y="2771613"/>
                </a:lnTo>
                <a:lnTo>
                  <a:pt x="0" y="27716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7894">
            <a:off x="16040273" y="596293"/>
            <a:ext cx="2438055" cy="2422817"/>
          </a:xfrm>
          <a:custGeom>
            <a:avLst/>
            <a:gdLst/>
            <a:ahLst/>
            <a:cxnLst/>
            <a:rect l="l" t="t" r="r" b="b"/>
            <a:pathLst>
              <a:path w="2438055" h="2422817">
                <a:moveTo>
                  <a:pt x="0" y="0"/>
                </a:moveTo>
                <a:lnTo>
                  <a:pt x="2438054" y="0"/>
                </a:lnTo>
                <a:lnTo>
                  <a:pt x="2438054" y="2422817"/>
                </a:lnTo>
                <a:lnTo>
                  <a:pt x="0" y="24228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59193">
            <a:off x="16730185" y="4624305"/>
            <a:ext cx="1058231" cy="1038389"/>
          </a:xfrm>
          <a:custGeom>
            <a:avLst/>
            <a:gdLst/>
            <a:ahLst/>
            <a:cxnLst/>
            <a:rect l="l" t="t" r="r" b="b"/>
            <a:pathLst>
              <a:path w="1058231" h="1038389">
                <a:moveTo>
                  <a:pt x="0" y="0"/>
                </a:moveTo>
                <a:lnTo>
                  <a:pt x="1058230" y="0"/>
                </a:lnTo>
                <a:lnTo>
                  <a:pt x="1058230" y="1038390"/>
                </a:lnTo>
                <a:lnTo>
                  <a:pt x="0" y="1038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82477">
            <a:off x="1998905" y="8074223"/>
            <a:ext cx="2551618" cy="2388953"/>
          </a:xfrm>
          <a:custGeom>
            <a:avLst/>
            <a:gdLst/>
            <a:ahLst/>
            <a:cxnLst/>
            <a:rect l="l" t="t" r="r" b="b"/>
            <a:pathLst>
              <a:path w="2551618" h="2388953">
                <a:moveTo>
                  <a:pt x="0" y="0"/>
                </a:moveTo>
                <a:lnTo>
                  <a:pt x="2551618" y="0"/>
                </a:lnTo>
                <a:lnTo>
                  <a:pt x="2551618" y="2388953"/>
                </a:lnTo>
                <a:lnTo>
                  <a:pt x="0" y="23889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59193">
            <a:off x="7996519" y="-101011"/>
            <a:ext cx="1058231" cy="1038389"/>
          </a:xfrm>
          <a:custGeom>
            <a:avLst/>
            <a:gdLst/>
            <a:ahLst/>
            <a:cxnLst/>
            <a:rect l="l" t="t" r="r" b="b"/>
            <a:pathLst>
              <a:path w="1058231" h="1038389">
                <a:moveTo>
                  <a:pt x="0" y="0"/>
                </a:moveTo>
                <a:lnTo>
                  <a:pt x="1058231" y="0"/>
                </a:lnTo>
                <a:lnTo>
                  <a:pt x="1058231" y="1038389"/>
                </a:lnTo>
                <a:lnTo>
                  <a:pt x="0" y="1038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610277" y="7168336"/>
            <a:ext cx="2185112" cy="3461564"/>
          </a:xfrm>
          <a:custGeom>
            <a:avLst/>
            <a:gdLst/>
            <a:ahLst/>
            <a:cxnLst/>
            <a:rect l="l" t="t" r="r" b="b"/>
            <a:pathLst>
              <a:path w="2185112" h="3461564">
                <a:moveTo>
                  <a:pt x="0" y="0"/>
                </a:moveTo>
                <a:lnTo>
                  <a:pt x="2185112" y="0"/>
                </a:lnTo>
                <a:lnTo>
                  <a:pt x="2185112" y="3461564"/>
                </a:lnTo>
                <a:lnTo>
                  <a:pt x="0" y="34615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436566" y="2112961"/>
            <a:ext cx="3287712" cy="94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30"/>
              </a:lnSpc>
            </a:pPr>
            <a:r>
              <a:rPr lang="en-US" sz="3875">
                <a:solidFill>
                  <a:srgbClr val="404040"/>
                </a:solidFill>
                <a:latin typeface="Baloo"/>
                <a:ea typeface="Baloo"/>
                <a:cs typeface="Baloo"/>
                <a:sym typeface="Baloo"/>
              </a:rPr>
              <a:t>Cùng chơi nào</a:t>
            </a:r>
          </a:p>
        </p:txBody>
      </p:sp>
      <p:sp>
        <p:nvSpPr>
          <p:cNvPr id="10" name="Freeform 10"/>
          <p:cNvSpPr/>
          <p:nvPr/>
        </p:nvSpPr>
        <p:spPr>
          <a:xfrm rot="659193">
            <a:off x="11752370" y="8739105"/>
            <a:ext cx="1058231" cy="1038389"/>
          </a:xfrm>
          <a:custGeom>
            <a:avLst/>
            <a:gdLst/>
            <a:ahLst/>
            <a:cxnLst/>
            <a:rect l="l" t="t" r="r" b="b"/>
            <a:pathLst>
              <a:path w="1058231" h="1038389">
                <a:moveTo>
                  <a:pt x="0" y="0"/>
                </a:moveTo>
                <a:lnTo>
                  <a:pt x="1058231" y="0"/>
                </a:lnTo>
                <a:lnTo>
                  <a:pt x="1058231" y="1038390"/>
                </a:lnTo>
                <a:lnTo>
                  <a:pt x="0" y="1038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844358" y="4391061"/>
            <a:ext cx="13555233" cy="234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831"/>
              </a:lnSpc>
            </a:pPr>
            <a:r>
              <a:rPr lang="en-US" sz="17145">
                <a:solidFill>
                  <a:srgbClr val="D75B3F"/>
                </a:solidFill>
                <a:latin typeface="Baloo"/>
                <a:ea typeface="Baloo"/>
                <a:cs typeface="Baloo"/>
                <a:sym typeface="Baloo"/>
              </a:rPr>
              <a:t>AI TINH MẮT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7561210" y="7168336"/>
            <a:ext cx="3165580" cy="1051913"/>
            <a:chOff x="0" y="0"/>
            <a:chExt cx="4220773" cy="1402551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4220773" cy="1402551"/>
              <a:chOff x="0" y="0"/>
              <a:chExt cx="3328858" cy="110617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330129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3330129" h="1106170">
                    <a:moveTo>
                      <a:pt x="2776408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2776408" y="0"/>
                    </a:lnTo>
                    <a:cubicBezTo>
                      <a:pt x="3082478" y="0"/>
                      <a:pt x="3330129" y="247650"/>
                      <a:pt x="3330129" y="553720"/>
                    </a:cubicBezTo>
                    <a:cubicBezTo>
                      <a:pt x="3328858" y="858520"/>
                      <a:pt x="3081208" y="1106170"/>
                      <a:pt x="2776408" y="1106170"/>
                    </a:cubicBezTo>
                    <a:close/>
                  </a:path>
                </a:pathLst>
              </a:custGeom>
              <a:solidFill>
                <a:srgbClr val="404040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30775" y="454853"/>
              <a:ext cx="2359223" cy="530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11"/>
                </a:lnSpc>
              </a:pPr>
              <a:r>
                <a:rPr lang="en-US" sz="2799">
                  <a:solidFill>
                    <a:srgbClr val="FFFBF8"/>
                  </a:solidFill>
                  <a:latin typeface="Baloo"/>
                  <a:ea typeface="Baloo"/>
                  <a:cs typeface="Baloo"/>
                  <a:sym typeface="Baloo"/>
                </a:rPr>
                <a:t>BẮT ĐẦU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2985" y="427859"/>
            <a:ext cx="4328301" cy="4287783"/>
            <a:chOff x="0" y="0"/>
            <a:chExt cx="1299325" cy="12871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99324" cy="1287161"/>
            </a:xfrm>
            <a:custGeom>
              <a:avLst/>
              <a:gdLst/>
              <a:ahLst/>
              <a:cxnLst/>
              <a:rect l="l" t="t" r="r" b="b"/>
              <a:pathLst>
                <a:path w="1299324" h="1287161">
                  <a:moveTo>
                    <a:pt x="91222" y="0"/>
                  </a:moveTo>
                  <a:lnTo>
                    <a:pt x="1208102" y="0"/>
                  </a:lnTo>
                  <a:cubicBezTo>
                    <a:pt x="1232296" y="0"/>
                    <a:pt x="1255499" y="9611"/>
                    <a:pt x="1272606" y="26718"/>
                  </a:cubicBezTo>
                  <a:cubicBezTo>
                    <a:pt x="1289714" y="43826"/>
                    <a:pt x="1299324" y="67029"/>
                    <a:pt x="1299324" y="91222"/>
                  </a:cubicBezTo>
                  <a:lnTo>
                    <a:pt x="1299324" y="1195939"/>
                  </a:lnTo>
                  <a:cubicBezTo>
                    <a:pt x="1299324" y="1220133"/>
                    <a:pt x="1289714" y="1243335"/>
                    <a:pt x="1272606" y="1260443"/>
                  </a:cubicBezTo>
                  <a:cubicBezTo>
                    <a:pt x="1255499" y="1277550"/>
                    <a:pt x="1232296" y="1287161"/>
                    <a:pt x="1208102" y="1287161"/>
                  </a:cubicBezTo>
                  <a:lnTo>
                    <a:pt x="91222" y="1287161"/>
                  </a:lnTo>
                  <a:cubicBezTo>
                    <a:pt x="67029" y="1287161"/>
                    <a:pt x="43826" y="1277550"/>
                    <a:pt x="26718" y="1260443"/>
                  </a:cubicBezTo>
                  <a:cubicBezTo>
                    <a:pt x="9611" y="1243335"/>
                    <a:pt x="0" y="1220133"/>
                    <a:pt x="0" y="1195939"/>
                  </a:cubicBezTo>
                  <a:lnTo>
                    <a:pt x="0" y="91222"/>
                  </a:lnTo>
                  <a:cubicBezTo>
                    <a:pt x="0" y="67029"/>
                    <a:pt x="9611" y="43826"/>
                    <a:pt x="26718" y="26718"/>
                  </a:cubicBezTo>
                  <a:cubicBezTo>
                    <a:pt x="43826" y="9611"/>
                    <a:pt x="67029" y="0"/>
                    <a:pt x="9122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99325" cy="1325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979850" y="427859"/>
            <a:ext cx="4328301" cy="4287783"/>
            <a:chOff x="0" y="0"/>
            <a:chExt cx="1299325" cy="12871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99324" cy="1287161"/>
            </a:xfrm>
            <a:custGeom>
              <a:avLst/>
              <a:gdLst/>
              <a:ahLst/>
              <a:cxnLst/>
              <a:rect l="l" t="t" r="r" b="b"/>
              <a:pathLst>
                <a:path w="1299324" h="1287161">
                  <a:moveTo>
                    <a:pt x="91222" y="0"/>
                  </a:moveTo>
                  <a:lnTo>
                    <a:pt x="1208102" y="0"/>
                  </a:lnTo>
                  <a:cubicBezTo>
                    <a:pt x="1232296" y="0"/>
                    <a:pt x="1255499" y="9611"/>
                    <a:pt x="1272606" y="26718"/>
                  </a:cubicBezTo>
                  <a:cubicBezTo>
                    <a:pt x="1289714" y="43826"/>
                    <a:pt x="1299324" y="67029"/>
                    <a:pt x="1299324" y="91222"/>
                  </a:cubicBezTo>
                  <a:lnTo>
                    <a:pt x="1299324" y="1195939"/>
                  </a:lnTo>
                  <a:cubicBezTo>
                    <a:pt x="1299324" y="1220133"/>
                    <a:pt x="1289714" y="1243335"/>
                    <a:pt x="1272606" y="1260443"/>
                  </a:cubicBezTo>
                  <a:cubicBezTo>
                    <a:pt x="1255499" y="1277550"/>
                    <a:pt x="1232296" y="1287161"/>
                    <a:pt x="1208102" y="1287161"/>
                  </a:cubicBezTo>
                  <a:lnTo>
                    <a:pt x="91222" y="1287161"/>
                  </a:lnTo>
                  <a:cubicBezTo>
                    <a:pt x="67029" y="1287161"/>
                    <a:pt x="43826" y="1277550"/>
                    <a:pt x="26718" y="1260443"/>
                  </a:cubicBezTo>
                  <a:cubicBezTo>
                    <a:pt x="9611" y="1243335"/>
                    <a:pt x="0" y="1220133"/>
                    <a:pt x="0" y="1195939"/>
                  </a:cubicBezTo>
                  <a:lnTo>
                    <a:pt x="0" y="91222"/>
                  </a:lnTo>
                  <a:cubicBezTo>
                    <a:pt x="0" y="67029"/>
                    <a:pt x="9611" y="43826"/>
                    <a:pt x="26718" y="26718"/>
                  </a:cubicBezTo>
                  <a:cubicBezTo>
                    <a:pt x="43826" y="9611"/>
                    <a:pt x="67029" y="0"/>
                    <a:pt x="9122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299325" cy="1325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056714" y="427859"/>
            <a:ext cx="4328301" cy="4287783"/>
            <a:chOff x="0" y="0"/>
            <a:chExt cx="1299325" cy="12871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99324" cy="1287161"/>
            </a:xfrm>
            <a:custGeom>
              <a:avLst/>
              <a:gdLst/>
              <a:ahLst/>
              <a:cxnLst/>
              <a:rect l="l" t="t" r="r" b="b"/>
              <a:pathLst>
                <a:path w="1299324" h="1287161">
                  <a:moveTo>
                    <a:pt x="91222" y="0"/>
                  </a:moveTo>
                  <a:lnTo>
                    <a:pt x="1208102" y="0"/>
                  </a:lnTo>
                  <a:cubicBezTo>
                    <a:pt x="1232296" y="0"/>
                    <a:pt x="1255499" y="9611"/>
                    <a:pt x="1272606" y="26718"/>
                  </a:cubicBezTo>
                  <a:cubicBezTo>
                    <a:pt x="1289714" y="43826"/>
                    <a:pt x="1299324" y="67029"/>
                    <a:pt x="1299324" y="91222"/>
                  </a:cubicBezTo>
                  <a:lnTo>
                    <a:pt x="1299324" y="1195939"/>
                  </a:lnTo>
                  <a:cubicBezTo>
                    <a:pt x="1299324" y="1220133"/>
                    <a:pt x="1289714" y="1243335"/>
                    <a:pt x="1272606" y="1260443"/>
                  </a:cubicBezTo>
                  <a:cubicBezTo>
                    <a:pt x="1255499" y="1277550"/>
                    <a:pt x="1232296" y="1287161"/>
                    <a:pt x="1208102" y="1287161"/>
                  </a:cubicBezTo>
                  <a:lnTo>
                    <a:pt x="91222" y="1287161"/>
                  </a:lnTo>
                  <a:cubicBezTo>
                    <a:pt x="67029" y="1287161"/>
                    <a:pt x="43826" y="1277550"/>
                    <a:pt x="26718" y="1260443"/>
                  </a:cubicBezTo>
                  <a:cubicBezTo>
                    <a:pt x="9611" y="1243335"/>
                    <a:pt x="0" y="1220133"/>
                    <a:pt x="0" y="1195939"/>
                  </a:cubicBezTo>
                  <a:lnTo>
                    <a:pt x="0" y="91222"/>
                  </a:lnTo>
                  <a:cubicBezTo>
                    <a:pt x="0" y="67029"/>
                    <a:pt x="9611" y="43826"/>
                    <a:pt x="26718" y="26718"/>
                  </a:cubicBezTo>
                  <a:cubicBezTo>
                    <a:pt x="43826" y="9611"/>
                    <a:pt x="67029" y="0"/>
                    <a:pt x="9122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299325" cy="1325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02985" y="5571359"/>
            <a:ext cx="4328301" cy="4287783"/>
            <a:chOff x="0" y="0"/>
            <a:chExt cx="1299325" cy="12871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99324" cy="1287161"/>
            </a:xfrm>
            <a:custGeom>
              <a:avLst/>
              <a:gdLst/>
              <a:ahLst/>
              <a:cxnLst/>
              <a:rect l="l" t="t" r="r" b="b"/>
              <a:pathLst>
                <a:path w="1299324" h="1287161">
                  <a:moveTo>
                    <a:pt x="91222" y="0"/>
                  </a:moveTo>
                  <a:lnTo>
                    <a:pt x="1208102" y="0"/>
                  </a:lnTo>
                  <a:cubicBezTo>
                    <a:pt x="1232296" y="0"/>
                    <a:pt x="1255499" y="9611"/>
                    <a:pt x="1272606" y="26718"/>
                  </a:cubicBezTo>
                  <a:cubicBezTo>
                    <a:pt x="1289714" y="43826"/>
                    <a:pt x="1299324" y="67029"/>
                    <a:pt x="1299324" y="91222"/>
                  </a:cubicBezTo>
                  <a:lnTo>
                    <a:pt x="1299324" y="1195939"/>
                  </a:lnTo>
                  <a:cubicBezTo>
                    <a:pt x="1299324" y="1220133"/>
                    <a:pt x="1289714" y="1243335"/>
                    <a:pt x="1272606" y="1260443"/>
                  </a:cubicBezTo>
                  <a:cubicBezTo>
                    <a:pt x="1255499" y="1277550"/>
                    <a:pt x="1232296" y="1287161"/>
                    <a:pt x="1208102" y="1287161"/>
                  </a:cubicBezTo>
                  <a:lnTo>
                    <a:pt x="91222" y="1287161"/>
                  </a:lnTo>
                  <a:cubicBezTo>
                    <a:pt x="67029" y="1287161"/>
                    <a:pt x="43826" y="1277550"/>
                    <a:pt x="26718" y="1260443"/>
                  </a:cubicBezTo>
                  <a:cubicBezTo>
                    <a:pt x="9611" y="1243335"/>
                    <a:pt x="0" y="1220133"/>
                    <a:pt x="0" y="1195939"/>
                  </a:cubicBezTo>
                  <a:lnTo>
                    <a:pt x="0" y="91222"/>
                  </a:lnTo>
                  <a:cubicBezTo>
                    <a:pt x="0" y="67029"/>
                    <a:pt x="9611" y="43826"/>
                    <a:pt x="26718" y="26718"/>
                  </a:cubicBezTo>
                  <a:cubicBezTo>
                    <a:pt x="43826" y="9611"/>
                    <a:pt x="67029" y="0"/>
                    <a:pt x="9122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99325" cy="1325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979850" y="5571359"/>
            <a:ext cx="4328301" cy="4287783"/>
            <a:chOff x="0" y="0"/>
            <a:chExt cx="1299325" cy="12871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99324" cy="1287161"/>
            </a:xfrm>
            <a:custGeom>
              <a:avLst/>
              <a:gdLst/>
              <a:ahLst/>
              <a:cxnLst/>
              <a:rect l="l" t="t" r="r" b="b"/>
              <a:pathLst>
                <a:path w="1299324" h="1287161">
                  <a:moveTo>
                    <a:pt x="91222" y="0"/>
                  </a:moveTo>
                  <a:lnTo>
                    <a:pt x="1208102" y="0"/>
                  </a:lnTo>
                  <a:cubicBezTo>
                    <a:pt x="1232296" y="0"/>
                    <a:pt x="1255499" y="9611"/>
                    <a:pt x="1272606" y="26718"/>
                  </a:cubicBezTo>
                  <a:cubicBezTo>
                    <a:pt x="1289714" y="43826"/>
                    <a:pt x="1299324" y="67029"/>
                    <a:pt x="1299324" y="91222"/>
                  </a:cubicBezTo>
                  <a:lnTo>
                    <a:pt x="1299324" y="1195939"/>
                  </a:lnTo>
                  <a:cubicBezTo>
                    <a:pt x="1299324" y="1220133"/>
                    <a:pt x="1289714" y="1243335"/>
                    <a:pt x="1272606" y="1260443"/>
                  </a:cubicBezTo>
                  <a:cubicBezTo>
                    <a:pt x="1255499" y="1277550"/>
                    <a:pt x="1232296" y="1287161"/>
                    <a:pt x="1208102" y="1287161"/>
                  </a:cubicBezTo>
                  <a:lnTo>
                    <a:pt x="91222" y="1287161"/>
                  </a:lnTo>
                  <a:cubicBezTo>
                    <a:pt x="67029" y="1287161"/>
                    <a:pt x="43826" y="1277550"/>
                    <a:pt x="26718" y="1260443"/>
                  </a:cubicBezTo>
                  <a:cubicBezTo>
                    <a:pt x="9611" y="1243335"/>
                    <a:pt x="0" y="1220133"/>
                    <a:pt x="0" y="1195939"/>
                  </a:cubicBezTo>
                  <a:lnTo>
                    <a:pt x="0" y="91222"/>
                  </a:lnTo>
                  <a:cubicBezTo>
                    <a:pt x="0" y="67029"/>
                    <a:pt x="9611" y="43826"/>
                    <a:pt x="26718" y="26718"/>
                  </a:cubicBezTo>
                  <a:cubicBezTo>
                    <a:pt x="43826" y="9611"/>
                    <a:pt x="67029" y="0"/>
                    <a:pt x="9122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299325" cy="1325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056714" y="5571359"/>
            <a:ext cx="4328301" cy="4287783"/>
            <a:chOff x="0" y="0"/>
            <a:chExt cx="1299325" cy="128716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99324" cy="1287161"/>
            </a:xfrm>
            <a:custGeom>
              <a:avLst/>
              <a:gdLst/>
              <a:ahLst/>
              <a:cxnLst/>
              <a:rect l="l" t="t" r="r" b="b"/>
              <a:pathLst>
                <a:path w="1299324" h="1287161">
                  <a:moveTo>
                    <a:pt x="91222" y="0"/>
                  </a:moveTo>
                  <a:lnTo>
                    <a:pt x="1208102" y="0"/>
                  </a:lnTo>
                  <a:cubicBezTo>
                    <a:pt x="1232296" y="0"/>
                    <a:pt x="1255499" y="9611"/>
                    <a:pt x="1272606" y="26718"/>
                  </a:cubicBezTo>
                  <a:cubicBezTo>
                    <a:pt x="1289714" y="43826"/>
                    <a:pt x="1299324" y="67029"/>
                    <a:pt x="1299324" y="91222"/>
                  </a:cubicBezTo>
                  <a:lnTo>
                    <a:pt x="1299324" y="1195939"/>
                  </a:lnTo>
                  <a:cubicBezTo>
                    <a:pt x="1299324" y="1220133"/>
                    <a:pt x="1289714" y="1243335"/>
                    <a:pt x="1272606" y="1260443"/>
                  </a:cubicBezTo>
                  <a:cubicBezTo>
                    <a:pt x="1255499" y="1277550"/>
                    <a:pt x="1232296" y="1287161"/>
                    <a:pt x="1208102" y="1287161"/>
                  </a:cubicBezTo>
                  <a:lnTo>
                    <a:pt x="91222" y="1287161"/>
                  </a:lnTo>
                  <a:cubicBezTo>
                    <a:pt x="67029" y="1287161"/>
                    <a:pt x="43826" y="1277550"/>
                    <a:pt x="26718" y="1260443"/>
                  </a:cubicBezTo>
                  <a:cubicBezTo>
                    <a:pt x="9611" y="1243335"/>
                    <a:pt x="0" y="1220133"/>
                    <a:pt x="0" y="1195939"/>
                  </a:cubicBezTo>
                  <a:lnTo>
                    <a:pt x="0" y="91222"/>
                  </a:lnTo>
                  <a:cubicBezTo>
                    <a:pt x="0" y="67029"/>
                    <a:pt x="9611" y="43826"/>
                    <a:pt x="26718" y="26718"/>
                  </a:cubicBezTo>
                  <a:cubicBezTo>
                    <a:pt x="43826" y="9611"/>
                    <a:pt x="67029" y="0"/>
                    <a:pt x="9122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299325" cy="1325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2511968" y="1028700"/>
            <a:ext cx="1188148" cy="1543050"/>
          </a:xfrm>
          <a:custGeom>
            <a:avLst/>
            <a:gdLst/>
            <a:ahLst/>
            <a:cxnLst/>
            <a:rect l="l" t="t" r="r" b="b"/>
            <a:pathLst>
              <a:path w="1188148" h="1543050">
                <a:moveTo>
                  <a:pt x="0" y="0"/>
                </a:moveTo>
                <a:lnTo>
                  <a:pt x="1188148" y="0"/>
                </a:lnTo>
                <a:lnTo>
                  <a:pt x="1188148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419277" y="1028700"/>
            <a:ext cx="1188148" cy="1543050"/>
          </a:xfrm>
          <a:custGeom>
            <a:avLst/>
            <a:gdLst/>
            <a:ahLst/>
            <a:cxnLst/>
            <a:rect l="l" t="t" r="r" b="b"/>
            <a:pathLst>
              <a:path w="1188148" h="1543050">
                <a:moveTo>
                  <a:pt x="0" y="0"/>
                </a:moveTo>
                <a:lnTo>
                  <a:pt x="1188148" y="0"/>
                </a:lnTo>
                <a:lnTo>
                  <a:pt x="1188148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700116" y="2571750"/>
            <a:ext cx="1188148" cy="1543050"/>
          </a:xfrm>
          <a:custGeom>
            <a:avLst/>
            <a:gdLst/>
            <a:ahLst/>
            <a:cxnLst/>
            <a:rect l="l" t="t" r="r" b="b"/>
            <a:pathLst>
              <a:path w="1188148" h="1543050">
                <a:moveTo>
                  <a:pt x="0" y="0"/>
                </a:moveTo>
                <a:lnTo>
                  <a:pt x="1188149" y="0"/>
                </a:lnTo>
                <a:lnTo>
                  <a:pt x="1188149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189375" y="5964285"/>
            <a:ext cx="1877760" cy="2073831"/>
          </a:xfrm>
          <a:custGeom>
            <a:avLst/>
            <a:gdLst/>
            <a:ahLst/>
            <a:cxnLst/>
            <a:rect l="l" t="t" r="r" b="b"/>
            <a:pathLst>
              <a:path w="1877760" h="2073831">
                <a:moveTo>
                  <a:pt x="0" y="0"/>
                </a:moveTo>
                <a:lnTo>
                  <a:pt x="1877760" y="0"/>
                </a:lnTo>
                <a:lnTo>
                  <a:pt x="1877760" y="2073831"/>
                </a:lnTo>
                <a:lnTo>
                  <a:pt x="0" y="2073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949385" y="7184469"/>
            <a:ext cx="1877760" cy="2073831"/>
          </a:xfrm>
          <a:custGeom>
            <a:avLst/>
            <a:gdLst/>
            <a:ahLst/>
            <a:cxnLst/>
            <a:rect l="l" t="t" r="r" b="b"/>
            <a:pathLst>
              <a:path w="1877760" h="2073831">
                <a:moveTo>
                  <a:pt x="0" y="0"/>
                </a:moveTo>
                <a:lnTo>
                  <a:pt x="1877760" y="0"/>
                </a:lnTo>
                <a:lnTo>
                  <a:pt x="1877760" y="2073831"/>
                </a:lnTo>
                <a:lnTo>
                  <a:pt x="0" y="2073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327150" y="5964285"/>
            <a:ext cx="1469550" cy="1629541"/>
          </a:xfrm>
          <a:custGeom>
            <a:avLst/>
            <a:gdLst/>
            <a:ahLst/>
            <a:cxnLst/>
            <a:rect l="l" t="t" r="r" b="b"/>
            <a:pathLst>
              <a:path w="1469550" h="1629541">
                <a:moveTo>
                  <a:pt x="0" y="0"/>
                </a:moveTo>
                <a:lnTo>
                  <a:pt x="1469550" y="0"/>
                </a:lnTo>
                <a:lnTo>
                  <a:pt x="1469550" y="1629541"/>
                </a:lnTo>
                <a:lnTo>
                  <a:pt x="0" y="16295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7327150" y="7715250"/>
            <a:ext cx="1469550" cy="1629541"/>
          </a:xfrm>
          <a:custGeom>
            <a:avLst/>
            <a:gdLst/>
            <a:ahLst/>
            <a:cxnLst/>
            <a:rect l="l" t="t" r="r" b="b"/>
            <a:pathLst>
              <a:path w="1469550" h="1629541">
                <a:moveTo>
                  <a:pt x="0" y="0"/>
                </a:moveTo>
                <a:lnTo>
                  <a:pt x="1469550" y="0"/>
                </a:lnTo>
                <a:lnTo>
                  <a:pt x="1469550" y="1629541"/>
                </a:lnTo>
                <a:lnTo>
                  <a:pt x="0" y="16295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144000" y="7001200"/>
            <a:ext cx="1469550" cy="1629541"/>
          </a:xfrm>
          <a:custGeom>
            <a:avLst/>
            <a:gdLst/>
            <a:ahLst/>
            <a:cxnLst/>
            <a:rect l="l" t="t" r="r" b="b"/>
            <a:pathLst>
              <a:path w="1469550" h="1629541">
                <a:moveTo>
                  <a:pt x="0" y="0"/>
                </a:moveTo>
                <a:lnTo>
                  <a:pt x="1469550" y="0"/>
                </a:lnTo>
                <a:lnTo>
                  <a:pt x="1469550" y="1629542"/>
                </a:lnTo>
                <a:lnTo>
                  <a:pt x="0" y="1629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247925" y="693347"/>
            <a:ext cx="1972940" cy="1878403"/>
          </a:xfrm>
          <a:custGeom>
            <a:avLst/>
            <a:gdLst/>
            <a:ahLst/>
            <a:cxnLst/>
            <a:rect l="l" t="t" r="r" b="b"/>
            <a:pathLst>
              <a:path w="1972940" h="1878403">
                <a:moveTo>
                  <a:pt x="0" y="0"/>
                </a:moveTo>
                <a:lnTo>
                  <a:pt x="1972940" y="0"/>
                </a:lnTo>
                <a:lnTo>
                  <a:pt x="1972940" y="1878403"/>
                </a:lnTo>
                <a:lnTo>
                  <a:pt x="0" y="18784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3878143" y="2404073"/>
            <a:ext cx="1972940" cy="1878403"/>
          </a:xfrm>
          <a:custGeom>
            <a:avLst/>
            <a:gdLst/>
            <a:ahLst/>
            <a:cxnLst/>
            <a:rect l="l" t="t" r="r" b="b"/>
            <a:pathLst>
              <a:path w="1972940" h="1878403">
                <a:moveTo>
                  <a:pt x="0" y="0"/>
                </a:moveTo>
                <a:lnTo>
                  <a:pt x="1972940" y="0"/>
                </a:lnTo>
                <a:lnTo>
                  <a:pt x="1972940" y="1878404"/>
                </a:lnTo>
                <a:lnTo>
                  <a:pt x="0" y="18784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7327150" y="693347"/>
            <a:ext cx="1574413" cy="2054699"/>
          </a:xfrm>
          <a:custGeom>
            <a:avLst/>
            <a:gdLst/>
            <a:ahLst/>
            <a:cxnLst/>
            <a:rect l="l" t="t" r="r" b="b"/>
            <a:pathLst>
              <a:path w="1574413" h="2054699">
                <a:moveTo>
                  <a:pt x="0" y="0"/>
                </a:moveTo>
                <a:lnTo>
                  <a:pt x="1574413" y="0"/>
                </a:lnTo>
                <a:lnTo>
                  <a:pt x="1574413" y="2054699"/>
                </a:lnTo>
                <a:lnTo>
                  <a:pt x="0" y="20546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9144000" y="605199"/>
            <a:ext cx="1574413" cy="2054699"/>
          </a:xfrm>
          <a:custGeom>
            <a:avLst/>
            <a:gdLst/>
            <a:ahLst/>
            <a:cxnLst/>
            <a:rect l="l" t="t" r="r" b="b"/>
            <a:pathLst>
              <a:path w="1574413" h="2054699">
                <a:moveTo>
                  <a:pt x="0" y="0"/>
                </a:moveTo>
                <a:lnTo>
                  <a:pt x="1574413" y="0"/>
                </a:lnTo>
                <a:lnTo>
                  <a:pt x="1574413" y="2054699"/>
                </a:lnTo>
                <a:lnTo>
                  <a:pt x="0" y="20546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8356793" y="2571750"/>
            <a:ext cx="1574413" cy="2054699"/>
          </a:xfrm>
          <a:custGeom>
            <a:avLst/>
            <a:gdLst/>
            <a:ahLst/>
            <a:cxnLst/>
            <a:rect l="l" t="t" r="r" b="b"/>
            <a:pathLst>
              <a:path w="1574413" h="2054699">
                <a:moveTo>
                  <a:pt x="0" y="0"/>
                </a:moveTo>
                <a:lnTo>
                  <a:pt x="1574414" y="0"/>
                </a:lnTo>
                <a:lnTo>
                  <a:pt x="1574414" y="2054699"/>
                </a:lnTo>
                <a:lnTo>
                  <a:pt x="0" y="20546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247925" y="5838917"/>
            <a:ext cx="1755460" cy="1977055"/>
          </a:xfrm>
          <a:custGeom>
            <a:avLst/>
            <a:gdLst/>
            <a:ahLst/>
            <a:cxnLst/>
            <a:rect l="l" t="t" r="r" b="b"/>
            <a:pathLst>
              <a:path w="1755460" h="1977055">
                <a:moveTo>
                  <a:pt x="0" y="0"/>
                </a:moveTo>
                <a:lnTo>
                  <a:pt x="1755460" y="0"/>
                </a:lnTo>
                <a:lnTo>
                  <a:pt x="1755460" y="1977054"/>
                </a:lnTo>
                <a:lnTo>
                  <a:pt x="0" y="19770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4095623" y="5838917"/>
            <a:ext cx="1755460" cy="1977055"/>
          </a:xfrm>
          <a:custGeom>
            <a:avLst/>
            <a:gdLst/>
            <a:ahLst/>
            <a:cxnLst/>
            <a:rect l="l" t="t" r="r" b="b"/>
            <a:pathLst>
              <a:path w="1755460" h="1977055">
                <a:moveTo>
                  <a:pt x="0" y="0"/>
                </a:moveTo>
                <a:lnTo>
                  <a:pt x="1755460" y="0"/>
                </a:lnTo>
                <a:lnTo>
                  <a:pt x="1755460" y="1977054"/>
                </a:lnTo>
                <a:lnTo>
                  <a:pt x="0" y="19770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2803575" y="7712740"/>
            <a:ext cx="1630218" cy="1836004"/>
          </a:xfrm>
          <a:custGeom>
            <a:avLst/>
            <a:gdLst/>
            <a:ahLst/>
            <a:cxnLst/>
            <a:rect l="l" t="t" r="r" b="b"/>
            <a:pathLst>
              <a:path w="1630218" h="1836004">
                <a:moveTo>
                  <a:pt x="0" y="0"/>
                </a:moveTo>
                <a:lnTo>
                  <a:pt x="1630218" y="0"/>
                </a:lnTo>
                <a:lnTo>
                  <a:pt x="1630218" y="1836004"/>
                </a:lnTo>
                <a:lnTo>
                  <a:pt x="0" y="18360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851918" y="-257175"/>
            <a:ext cx="6127931" cy="5593130"/>
          </a:xfrm>
          <a:custGeom>
            <a:avLst/>
            <a:gdLst/>
            <a:ahLst/>
            <a:cxnLst/>
            <a:rect l="l" t="t" r="r" b="b"/>
            <a:pathLst>
              <a:path w="6127931" h="5593130">
                <a:moveTo>
                  <a:pt x="0" y="0"/>
                </a:moveTo>
                <a:lnTo>
                  <a:pt x="6127932" y="0"/>
                </a:lnTo>
                <a:lnTo>
                  <a:pt x="6127932" y="5593130"/>
                </a:lnTo>
                <a:lnTo>
                  <a:pt x="0" y="55931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5928783" y="-392492"/>
            <a:ext cx="6127931" cy="5593130"/>
          </a:xfrm>
          <a:custGeom>
            <a:avLst/>
            <a:gdLst/>
            <a:ahLst/>
            <a:cxnLst/>
            <a:rect l="l" t="t" r="r" b="b"/>
            <a:pathLst>
              <a:path w="6127931" h="5593130">
                <a:moveTo>
                  <a:pt x="0" y="0"/>
                </a:moveTo>
                <a:lnTo>
                  <a:pt x="6127931" y="0"/>
                </a:lnTo>
                <a:lnTo>
                  <a:pt x="6127931" y="5593131"/>
                </a:lnTo>
                <a:lnTo>
                  <a:pt x="0" y="55931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6080034" y="4715641"/>
            <a:ext cx="6127931" cy="5593130"/>
          </a:xfrm>
          <a:custGeom>
            <a:avLst/>
            <a:gdLst/>
            <a:ahLst/>
            <a:cxnLst/>
            <a:rect l="l" t="t" r="r" b="b"/>
            <a:pathLst>
              <a:path w="6127931" h="5593130">
                <a:moveTo>
                  <a:pt x="0" y="0"/>
                </a:moveTo>
                <a:lnTo>
                  <a:pt x="6127932" y="0"/>
                </a:lnTo>
                <a:lnTo>
                  <a:pt x="6127932" y="5593131"/>
                </a:lnTo>
                <a:lnTo>
                  <a:pt x="0" y="55931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1156899" y="4693870"/>
            <a:ext cx="6127931" cy="5593130"/>
          </a:xfrm>
          <a:custGeom>
            <a:avLst/>
            <a:gdLst/>
            <a:ahLst/>
            <a:cxnLst/>
            <a:rect l="l" t="t" r="r" b="b"/>
            <a:pathLst>
              <a:path w="6127931" h="5593130">
                <a:moveTo>
                  <a:pt x="0" y="0"/>
                </a:moveTo>
                <a:lnTo>
                  <a:pt x="6127931" y="0"/>
                </a:lnTo>
                <a:lnTo>
                  <a:pt x="6127931" y="5593130"/>
                </a:lnTo>
                <a:lnTo>
                  <a:pt x="0" y="55931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59193">
            <a:off x="1315242" y="5002406"/>
            <a:ext cx="1058231" cy="1038389"/>
          </a:xfrm>
          <a:custGeom>
            <a:avLst/>
            <a:gdLst/>
            <a:ahLst/>
            <a:cxnLst/>
            <a:rect l="l" t="t" r="r" b="b"/>
            <a:pathLst>
              <a:path w="1058231" h="1038389">
                <a:moveTo>
                  <a:pt x="0" y="0"/>
                </a:moveTo>
                <a:lnTo>
                  <a:pt x="1058231" y="0"/>
                </a:lnTo>
                <a:lnTo>
                  <a:pt x="1058231" y="1038389"/>
                </a:lnTo>
                <a:lnTo>
                  <a:pt x="0" y="10383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95081" y="-304323"/>
            <a:ext cx="2842681" cy="2771614"/>
          </a:xfrm>
          <a:custGeom>
            <a:avLst/>
            <a:gdLst/>
            <a:ahLst/>
            <a:cxnLst/>
            <a:rect l="l" t="t" r="r" b="b"/>
            <a:pathLst>
              <a:path w="2842681" h="2771614">
                <a:moveTo>
                  <a:pt x="0" y="0"/>
                </a:moveTo>
                <a:lnTo>
                  <a:pt x="2842681" y="0"/>
                </a:lnTo>
                <a:lnTo>
                  <a:pt x="2842681" y="2771613"/>
                </a:lnTo>
                <a:lnTo>
                  <a:pt x="0" y="27716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7894">
            <a:off x="16040273" y="596293"/>
            <a:ext cx="2438055" cy="2422817"/>
          </a:xfrm>
          <a:custGeom>
            <a:avLst/>
            <a:gdLst/>
            <a:ahLst/>
            <a:cxnLst/>
            <a:rect l="l" t="t" r="r" b="b"/>
            <a:pathLst>
              <a:path w="2438055" h="2422817">
                <a:moveTo>
                  <a:pt x="0" y="0"/>
                </a:moveTo>
                <a:lnTo>
                  <a:pt x="2438054" y="0"/>
                </a:lnTo>
                <a:lnTo>
                  <a:pt x="2438054" y="2422817"/>
                </a:lnTo>
                <a:lnTo>
                  <a:pt x="0" y="24228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59193">
            <a:off x="16730185" y="4624305"/>
            <a:ext cx="1058231" cy="1038389"/>
          </a:xfrm>
          <a:custGeom>
            <a:avLst/>
            <a:gdLst/>
            <a:ahLst/>
            <a:cxnLst/>
            <a:rect l="l" t="t" r="r" b="b"/>
            <a:pathLst>
              <a:path w="1058231" h="1038389">
                <a:moveTo>
                  <a:pt x="0" y="0"/>
                </a:moveTo>
                <a:lnTo>
                  <a:pt x="1058230" y="0"/>
                </a:lnTo>
                <a:lnTo>
                  <a:pt x="1058230" y="1038390"/>
                </a:lnTo>
                <a:lnTo>
                  <a:pt x="0" y="1038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82477">
            <a:off x="1998905" y="8074223"/>
            <a:ext cx="2551618" cy="2388953"/>
          </a:xfrm>
          <a:custGeom>
            <a:avLst/>
            <a:gdLst/>
            <a:ahLst/>
            <a:cxnLst/>
            <a:rect l="l" t="t" r="r" b="b"/>
            <a:pathLst>
              <a:path w="2551618" h="2388953">
                <a:moveTo>
                  <a:pt x="0" y="0"/>
                </a:moveTo>
                <a:lnTo>
                  <a:pt x="2551618" y="0"/>
                </a:lnTo>
                <a:lnTo>
                  <a:pt x="2551618" y="2388953"/>
                </a:lnTo>
                <a:lnTo>
                  <a:pt x="0" y="23889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59193">
            <a:off x="7996519" y="-101011"/>
            <a:ext cx="1058231" cy="1038389"/>
          </a:xfrm>
          <a:custGeom>
            <a:avLst/>
            <a:gdLst/>
            <a:ahLst/>
            <a:cxnLst/>
            <a:rect l="l" t="t" r="r" b="b"/>
            <a:pathLst>
              <a:path w="1058231" h="1038389">
                <a:moveTo>
                  <a:pt x="0" y="0"/>
                </a:moveTo>
                <a:lnTo>
                  <a:pt x="1058231" y="0"/>
                </a:lnTo>
                <a:lnTo>
                  <a:pt x="1058231" y="1038389"/>
                </a:lnTo>
                <a:lnTo>
                  <a:pt x="0" y="10383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610277" y="7168336"/>
            <a:ext cx="2185112" cy="3461564"/>
          </a:xfrm>
          <a:custGeom>
            <a:avLst/>
            <a:gdLst/>
            <a:ahLst/>
            <a:cxnLst/>
            <a:rect l="l" t="t" r="r" b="b"/>
            <a:pathLst>
              <a:path w="2185112" h="3461564">
                <a:moveTo>
                  <a:pt x="0" y="0"/>
                </a:moveTo>
                <a:lnTo>
                  <a:pt x="2185112" y="0"/>
                </a:lnTo>
                <a:lnTo>
                  <a:pt x="2185112" y="3461564"/>
                </a:lnTo>
                <a:lnTo>
                  <a:pt x="0" y="34615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436566" y="2112961"/>
            <a:ext cx="3287712" cy="94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30"/>
              </a:lnSpc>
            </a:pPr>
            <a:r>
              <a:rPr lang="en-US" sz="3875">
                <a:solidFill>
                  <a:srgbClr val="404040"/>
                </a:solidFill>
                <a:latin typeface="Baloo"/>
                <a:ea typeface="Baloo"/>
                <a:cs typeface="Baloo"/>
                <a:sym typeface="Baloo"/>
              </a:rPr>
              <a:t>Cùng chơi nào</a:t>
            </a:r>
          </a:p>
        </p:txBody>
      </p:sp>
      <p:sp>
        <p:nvSpPr>
          <p:cNvPr id="10" name="Freeform 10"/>
          <p:cNvSpPr/>
          <p:nvPr/>
        </p:nvSpPr>
        <p:spPr>
          <a:xfrm rot="659193">
            <a:off x="11752370" y="8739105"/>
            <a:ext cx="1058231" cy="1038389"/>
          </a:xfrm>
          <a:custGeom>
            <a:avLst/>
            <a:gdLst/>
            <a:ahLst/>
            <a:cxnLst/>
            <a:rect l="l" t="t" r="r" b="b"/>
            <a:pathLst>
              <a:path w="1058231" h="1038389">
                <a:moveTo>
                  <a:pt x="0" y="0"/>
                </a:moveTo>
                <a:lnTo>
                  <a:pt x="1058231" y="0"/>
                </a:lnTo>
                <a:lnTo>
                  <a:pt x="1058231" y="1038390"/>
                </a:lnTo>
                <a:lnTo>
                  <a:pt x="0" y="1038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0" y="4475863"/>
            <a:ext cx="13555233" cy="234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831"/>
              </a:lnSpc>
            </a:pPr>
            <a:r>
              <a:rPr lang="en-US" sz="17145">
                <a:solidFill>
                  <a:srgbClr val="D75B3F"/>
                </a:solidFill>
                <a:latin typeface="Baloo"/>
                <a:ea typeface="Baloo"/>
                <a:cs typeface="Baloo"/>
                <a:sym typeface="Baloo"/>
              </a:rPr>
              <a:t>KẾT BẠN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7561210" y="7168336"/>
            <a:ext cx="3165580" cy="1051913"/>
            <a:chOff x="0" y="0"/>
            <a:chExt cx="4220773" cy="1402551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4220773" cy="1402551"/>
              <a:chOff x="0" y="0"/>
              <a:chExt cx="3328858" cy="110617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330129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3330129" h="1106170">
                    <a:moveTo>
                      <a:pt x="2776408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2776408" y="0"/>
                    </a:lnTo>
                    <a:cubicBezTo>
                      <a:pt x="3082478" y="0"/>
                      <a:pt x="3330129" y="247650"/>
                      <a:pt x="3330129" y="553720"/>
                    </a:cubicBezTo>
                    <a:cubicBezTo>
                      <a:pt x="3328858" y="858520"/>
                      <a:pt x="3081208" y="1106170"/>
                      <a:pt x="2776408" y="1106170"/>
                    </a:cubicBezTo>
                    <a:close/>
                  </a:path>
                </a:pathLst>
              </a:custGeom>
              <a:solidFill>
                <a:srgbClr val="404040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30775" y="454853"/>
              <a:ext cx="2359223" cy="530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11"/>
                </a:lnSpc>
              </a:pPr>
              <a:r>
                <a:rPr lang="en-US" sz="2799">
                  <a:solidFill>
                    <a:srgbClr val="FFFBF8"/>
                  </a:solidFill>
                  <a:latin typeface="Baloo"/>
                  <a:ea typeface="Baloo"/>
                  <a:cs typeface="Baloo"/>
                  <a:sym typeface="Baloo"/>
                </a:rPr>
                <a:t>BẮT ĐẦU </a:t>
              </a:r>
            </a:p>
          </p:txBody>
        </p:sp>
      </p:grpSp>
      <p:pic>
        <p:nvPicPr>
          <p:cNvPr id="16" name="Nhạc chơi trò chơi - Thu ĐANG THI (youtub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745" y="956401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5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9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66790" y="4264978"/>
            <a:ext cx="11554420" cy="1576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 Ổn định tổ chức </a:t>
            </a:r>
          </a:p>
        </p:txBody>
      </p:sp>
      <p:pic>
        <p:nvPicPr>
          <p:cNvPr id="3" name="Xuân Mai ♫ Cả Nhà Thương Nhau ♫ Ba Thương Con Vì Con Giống Mẹ - Kênh Thiếu Nhi - BHMEDIA (youtub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9486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2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107" y="4305300"/>
            <a:ext cx="18172733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Ôn số lượng trong phạm vi 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81032" y="231275"/>
            <a:ext cx="1090523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 algn="ctr">
              <a:lnSpc>
                <a:spcPts val="7279"/>
              </a:lnSpc>
              <a:buFont typeface="Arial"/>
              <a:buChar char="•"/>
            </a:pPr>
            <a:r>
              <a:rPr lang="en-US" sz="519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Quan sát, gọi tên các đồ dùng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44053" y="8767127"/>
            <a:ext cx="1094928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 algn="ctr">
              <a:lnSpc>
                <a:spcPts val="7279"/>
              </a:lnSpc>
              <a:buFont typeface="Arial"/>
              <a:buChar char="•"/>
            </a:pPr>
            <a:r>
              <a:rPr lang="en-US" sz="519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Đồ dùng nào có số lượng là 2?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2727185"/>
            <a:ext cx="9565777" cy="5100451"/>
            <a:chOff x="0" y="2727185"/>
            <a:chExt cx="9565777" cy="5100451"/>
          </a:xfrm>
        </p:grpSpPr>
        <p:sp>
          <p:nvSpPr>
            <p:cNvPr id="2" name="Freeform 2"/>
            <p:cNvSpPr/>
            <p:nvPr/>
          </p:nvSpPr>
          <p:spPr>
            <a:xfrm>
              <a:off x="0" y="2727185"/>
              <a:ext cx="5484336" cy="3709406"/>
            </a:xfrm>
            <a:custGeom>
              <a:avLst/>
              <a:gdLst/>
              <a:ahLst/>
              <a:cxnLst/>
              <a:rect l="l" t="t" r="r" b="b"/>
              <a:pathLst>
                <a:path w="5484336" h="3709406">
                  <a:moveTo>
                    <a:pt x="0" y="0"/>
                  </a:moveTo>
                  <a:lnTo>
                    <a:pt x="5484336" y="0"/>
                  </a:lnTo>
                  <a:lnTo>
                    <a:pt x="5484336" y="3709406"/>
                  </a:lnTo>
                  <a:lnTo>
                    <a:pt x="0" y="3709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4081441" y="2727185"/>
              <a:ext cx="5484336" cy="3709406"/>
            </a:xfrm>
            <a:custGeom>
              <a:avLst/>
              <a:gdLst/>
              <a:ahLst/>
              <a:cxnLst/>
              <a:rect l="l" t="t" r="r" b="b"/>
              <a:pathLst>
                <a:path w="5484336" h="3709406">
                  <a:moveTo>
                    <a:pt x="0" y="0"/>
                  </a:moveTo>
                  <a:lnTo>
                    <a:pt x="5484336" y="0"/>
                  </a:lnTo>
                  <a:lnTo>
                    <a:pt x="5484336" y="3709406"/>
                  </a:lnTo>
                  <a:lnTo>
                    <a:pt x="0" y="3709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2742168" y="6891482"/>
              <a:ext cx="5258832" cy="9361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b="1">
                  <a:solidFill>
                    <a:srgbClr val="0097B2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Khăn trải bàn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107814" y="395667"/>
            <a:ext cx="7950696" cy="7382910"/>
            <a:chOff x="10107814" y="395667"/>
            <a:chExt cx="7950696" cy="7382910"/>
          </a:xfrm>
        </p:grpSpPr>
        <p:sp>
          <p:nvSpPr>
            <p:cNvPr id="4" name="Freeform 4"/>
            <p:cNvSpPr/>
            <p:nvPr/>
          </p:nvSpPr>
          <p:spPr>
            <a:xfrm>
              <a:off x="12669895" y="395667"/>
              <a:ext cx="2826534" cy="6195142"/>
            </a:xfrm>
            <a:custGeom>
              <a:avLst/>
              <a:gdLst/>
              <a:ahLst/>
              <a:cxnLst/>
              <a:rect l="l" t="t" r="r" b="b"/>
              <a:pathLst>
                <a:path w="2826534" h="6195142">
                  <a:moveTo>
                    <a:pt x="0" y="0"/>
                  </a:moveTo>
                  <a:lnTo>
                    <a:pt x="2826534" y="0"/>
                  </a:lnTo>
                  <a:lnTo>
                    <a:pt x="2826534" y="6195142"/>
                  </a:lnTo>
                  <a:lnTo>
                    <a:pt x="0" y="6195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10107814" y="6891482"/>
              <a:ext cx="7950696" cy="8870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b="1">
                  <a:solidFill>
                    <a:srgbClr val="0097B2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Lọ hoa - cắm 2 bông hoa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8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7756" y="202747"/>
            <a:ext cx="14744947" cy="10084253"/>
          </a:xfrm>
          <a:custGeom>
            <a:avLst/>
            <a:gdLst/>
            <a:ahLst/>
            <a:cxnLst/>
            <a:rect l="l" t="t" r="r" b="b"/>
            <a:pathLst>
              <a:path w="14744947" h="10084253">
                <a:moveTo>
                  <a:pt x="0" y="0"/>
                </a:moveTo>
                <a:lnTo>
                  <a:pt x="14744947" y="0"/>
                </a:lnTo>
                <a:lnTo>
                  <a:pt x="14744947" y="10084253"/>
                </a:lnTo>
                <a:lnTo>
                  <a:pt x="0" y="100842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50" b="-14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057852" y="1189846"/>
            <a:ext cx="8044755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Hoạt động 2: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12535" y="3663950"/>
            <a:ext cx="15140168" cy="279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Đếm trên đối tượng trong phạm vi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78707"/>
            <a:ext cx="4757783" cy="4541520"/>
          </a:xfrm>
          <a:custGeom>
            <a:avLst/>
            <a:gdLst/>
            <a:ahLst/>
            <a:cxnLst/>
            <a:rect l="l" t="t" r="r" b="b"/>
            <a:pathLst>
              <a:path w="4757783" h="4541520">
                <a:moveTo>
                  <a:pt x="0" y="0"/>
                </a:moveTo>
                <a:lnTo>
                  <a:pt x="4757783" y="0"/>
                </a:lnTo>
                <a:lnTo>
                  <a:pt x="4757783" y="4541520"/>
                </a:lnTo>
                <a:lnTo>
                  <a:pt x="0" y="4541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65109" y="278707"/>
            <a:ext cx="4757783" cy="4541520"/>
          </a:xfrm>
          <a:custGeom>
            <a:avLst/>
            <a:gdLst/>
            <a:ahLst/>
            <a:cxnLst/>
            <a:rect l="l" t="t" r="r" b="b"/>
            <a:pathLst>
              <a:path w="4757783" h="4541520">
                <a:moveTo>
                  <a:pt x="0" y="0"/>
                </a:moveTo>
                <a:lnTo>
                  <a:pt x="4757782" y="0"/>
                </a:lnTo>
                <a:lnTo>
                  <a:pt x="4757782" y="4541520"/>
                </a:lnTo>
                <a:lnTo>
                  <a:pt x="0" y="4541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03966" y="278707"/>
            <a:ext cx="4757783" cy="4541520"/>
          </a:xfrm>
          <a:custGeom>
            <a:avLst/>
            <a:gdLst/>
            <a:ahLst/>
            <a:cxnLst/>
            <a:rect l="l" t="t" r="r" b="b"/>
            <a:pathLst>
              <a:path w="4757783" h="4541520">
                <a:moveTo>
                  <a:pt x="0" y="0"/>
                </a:moveTo>
                <a:lnTo>
                  <a:pt x="4757783" y="0"/>
                </a:lnTo>
                <a:lnTo>
                  <a:pt x="4757783" y="4541520"/>
                </a:lnTo>
                <a:lnTo>
                  <a:pt x="0" y="4541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8889" y="5143500"/>
            <a:ext cx="5337594" cy="4114800"/>
          </a:xfrm>
          <a:custGeom>
            <a:avLst/>
            <a:gdLst/>
            <a:ahLst/>
            <a:cxnLst/>
            <a:rect l="l" t="t" r="r" b="b"/>
            <a:pathLst>
              <a:path w="5337594" h="4114800">
                <a:moveTo>
                  <a:pt x="0" y="0"/>
                </a:moveTo>
                <a:lnTo>
                  <a:pt x="5337594" y="0"/>
                </a:lnTo>
                <a:lnTo>
                  <a:pt x="5337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85297" y="5143500"/>
            <a:ext cx="5337594" cy="4114800"/>
          </a:xfrm>
          <a:custGeom>
            <a:avLst/>
            <a:gdLst/>
            <a:ahLst/>
            <a:cxnLst/>
            <a:rect l="l" t="t" r="r" b="b"/>
            <a:pathLst>
              <a:path w="5337594" h="4114800">
                <a:moveTo>
                  <a:pt x="0" y="0"/>
                </a:moveTo>
                <a:lnTo>
                  <a:pt x="5337594" y="0"/>
                </a:lnTo>
                <a:lnTo>
                  <a:pt x="5337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65028" y="9163050"/>
            <a:ext cx="1355794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Nhóm nào nhiều hơn? Nhóm nào ít hơn?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5939" y="1301461"/>
            <a:ext cx="16996123" cy="837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071"/>
              </a:lnSpc>
            </a:pPr>
            <a:r>
              <a:rPr lang="en-US" sz="7907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=&gt; Cô chốt: mỗi bông hoa có 1 chú bướm này và còn 1 bông hoa thừa ra đấy. Như vậy là (số bướm ít hơn số hoa là 1, số hoa nhiều hơn số bướm là 1) đấy.</a:t>
            </a:r>
          </a:p>
          <a:p>
            <a:pPr algn="just">
              <a:lnSpc>
                <a:spcPts val="11071"/>
              </a:lnSpc>
            </a:pPr>
            <a:endParaRPr lang="en-US" sz="7907" b="1">
              <a:solidFill>
                <a:srgbClr val="000000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5250" y="653704"/>
            <a:ext cx="3582312" cy="3419480"/>
          </a:xfrm>
          <a:custGeom>
            <a:avLst/>
            <a:gdLst/>
            <a:ahLst/>
            <a:cxnLst/>
            <a:rect l="l" t="t" r="r" b="b"/>
            <a:pathLst>
              <a:path w="3582312" h="3419480">
                <a:moveTo>
                  <a:pt x="0" y="0"/>
                </a:moveTo>
                <a:lnTo>
                  <a:pt x="3582312" y="0"/>
                </a:lnTo>
                <a:lnTo>
                  <a:pt x="3582312" y="3419479"/>
                </a:lnTo>
                <a:lnTo>
                  <a:pt x="0" y="3419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67703" y="614759"/>
            <a:ext cx="3582312" cy="3419480"/>
          </a:xfrm>
          <a:custGeom>
            <a:avLst/>
            <a:gdLst/>
            <a:ahLst/>
            <a:cxnLst/>
            <a:rect l="l" t="t" r="r" b="b"/>
            <a:pathLst>
              <a:path w="3582312" h="3419480">
                <a:moveTo>
                  <a:pt x="0" y="0"/>
                </a:moveTo>
                <a:lnTo>
                  <a:pt x="3582312" y="0"/>
                </a:lnTo>
                <a:lnTo>
                  <a:pt x="3582312" y="3419480"/>
                </a:lnTo>
                <a:lnTo>
                  <a:pt x="0" y="3419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40156" y="653704"/>
            <a:ext cx="3582312" cy="3419480"/>
          </a:xfrm>
          <a:custGeom>
            <a:avLst/>
            <a:gdLst/>
            <a:ahLst/>
            <a:cxnLst/>
            <a:rect l="l" t="t" r="r" b="b"/>
            <a:pathLst>
              <a:path w="3582312" h="3419480">
                <a:moveTo>
                  <a:pt x="0" y="0"/>
                </a:moveTo>
                <a:lnTo>
                  <a:pt x="3582312" y="0"/>
                </a:lnTo>
                <a:lnTo>
                  <a:pt x="3582312" y="3419479"/>
                </a:lnTo>
                <a:lnTo>
                  <a:pt x="0" y="3419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8688" y="4316588"/>
            <a:ext cx="4018874" cy="3098186"/>
          </a:xfrm>
          <a:custGeom>
            <a:avLst/>
            <a:gdLst/>
            <a:ahLst/>
            <a:cxnLst/>
            <a:rect l="l" t="t" r="r" b="b"/>
            <a:pathLst>
              <a:path w="4018874" h="3098186">
                <a:moveTo>
                  <a:pt x="0" y="0"/>
                </a:moveTo>
                <a:lnTo>
                  <a:pt x="4018874" y="0"/>
                </a:lnTo>
                <a:lnTo>
                  <a:pt x="4018874" y="3098186"/>
                </a:lnTo>
                <a:lnTo>
                  <a:pt x="0" y="3098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849557" y="4073183"/>
            <a:ext cx="4018874" cy="3098186"/>
          </a:xfrm>
          <a:custGeom>
            <a:avLst/>
            <a:gdLst/>
            <a:ahLst/>
            <a:cxnLst/>
            <a:rect l="l" t="t" r="r" b="b"/>
            <a:pathLst>
              <a:path w="4018874" h="3098186">
                <a:moveTo>
                  <a:pt x="0" y="0"/>
                </a:moveTo>
                <a:lnTo>
                  <a:pt x="4018874" y="0"/>
                </a:lnTo>
                <a:lnTo>
                  <a:pt x="4018874" y="3098187"/>
                </a:lnTo>
                <a:lnTo>
                  <a:pt x="0" y="30981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8688" y="8446770"/>
            <a:ext cx="17370623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Vậy để số bướm bằng số hoa thì chúng mình phải làm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5250" y="653704"/>
            <a:ext cx="3582312" cy="3419480"/>
          </a:xfrm>
          <a:custGeom>
            <a:avLst/>
            <a:gdLst/>
            <a:ahLst/>
            <a:cxnLst/>
            <a:rect l="l" t="t" r="r" b="b"/>
            <a:pathLst>
              <a:path w="3582312" h="3419480">
                <a:moveTo>
                  <a:pt x="0" y="0"/>
                </a:moveTo>
                <a:lnTo>
                  <a:pt x="3582312" y="0"/>
                </a:lnTo>
                <a:lnTo>
                  <a:pt x="3582312" y="3419479"/>
                </a:lnTo>
                <a:lnTo>
                  <a:pt x="0" y="3419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67703" y="614759"/>
            <a:ext cx="3582312" cy="3419480"/>
          </a:xfrm>
          <a:custGeom>
            <a:avLst/>
            <a:gdLst/>
            <a:ahLst/>
            <a:cxnLst/>
            <a:rect l="l" t="t" r="r" b="b"/>
            <a:pathLst>
              <a:path w="3582312" h="3419480">
                <a:moveTo>
                  <a:pt x="0" y="0"/>
                </a:moveTo>
                <a:lnTo>
                  <a:pt x="3582312" y="0"/>
                </a:lnTo>
                <a:lnTo>
                  <a:pt x="3582312" y="3419480"/>
                </a:lnTo>
                <a:lnTo>
                  <a:pt x="0" y="3419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40156" y="653704"/>
            <a:ext cx="3582312" cy="3419480"/>
          </a:xfrm>
          <a:custGeom>
            <a:avLst/>
            <a:gdLst/>
            <a:ahLst/>
            <a:cxnLst/>
            <a:rect l="l" t="t" r="r" b="b"/>
            <a:pathLst>
              <a:path w="3582312" h="3419480">
                <a:moveTo>
                  <a:pt x="0" y="0"/>
                </a:moveTo>
                <a:lnTo>
                  <a:pt x="3582312" y="0"/>
                </a:lnTo>
                <a:lnTo>
                  <a:pt x="3582312" y="3419479"/>
                </a:lnTo>
                <a:lnTo>
                  <a:pt x="0" y="3419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8688" y="4316588"/>
            <a:ext cx="4018874" cy="3098186"/>
          </a:xfrm>
          <a:custGeom>
            <a:avLst/>
            <a:gdLst/>
            <a:ahLst/>
            <a:cxnLst/>
            <a:rect l="l" t="t" r="r" b="b"/>
            <a:pathLst>
              <a:path w="4018874" h="3098186">
                <a:moveTo>
                  <a:pt x="0" y="0"/>
                </a:moveTo>
                <a:lnTo>
                  <a:pt x="4018874" y="0"/>
                </a:lnTo>
                <a:lnTo>
                  <a:pt x="4018874" y="3098186"/>
                </a:lnTo>
                <a:lnTo>
                  <a:pt x="0" y="3098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849557" y="4073183"/>
            <a:ext cx="4018874" cy="3098186"/>
          </a:xfrm>
          <a:custGeom>
            <a:avLst/>
            <a:gdLst/>
            <a:ahLst/>
            <a:cxnLst/>
            <a:rect l="l" t="t" r="r" b="b"/>
            <a:pathLst>
              <a:path w="4018874" h="3098186">
                <a:moveTo>
                  <a:pt x="0" y="0"/>
                </a:moveTo>
                <a:lnTo>
                  <a:pt x="4018874" y="0"/>
                </a:lnTo>
                <a:lnTo>
                  <a:pt x="4018874" y="3098187"/>
                </a:lnTo>
                <a:lnTo>
                  <a:pt x="0" y="30981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67709" y="7104695"/>
            <a:ext cx="14952582" cy="370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</a:pPr>
            <a:endParaRPr/>
          </a:p>
          <a:p>
            <a:pPr algn="ctr">
              <a:lnSpc>
                <a:spcPts val="7420"/>
              </a:lnSpc>
            </a:pPr>
            <a:r>
              <a:rPr lang="en-US" sz="5300" b="1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Sau khi thêm 1 con bướm các con thây sô lượng 2 nhóm như thế nào với nhau?</a:t>
            </a:r>
          </a:p>
          <a:p>
            <a:pPr algn="ctr">
              <a:lnSpc>
                <a:spcPts val="7420"/>
              </a:lnSpc>
            </a:pPr>
            <a:endParaRPr lang="en-US" sz="5300" b="1">
              <a:solidFill>
                <a:srgbClr val="000000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21875" y="4111283"/>
            <a:ext cx="4018874" cy="3098186"/>
          </a:xfrm>
          <a:custGeom>
            <a:avLst/>
            <a:gdLst/>
            <a:ahLst/>
            <a:cxnLst/>
            <a:rect l="l" t="t" r="r" b="b"/>
            <a:pathLst>
              <a:path w="4018874" h="3098186">
                <a:moveTo>
                  <a:pt x="0" y="0"/>
                </a:moveTo>
                <a:lnTo>
                  <a:pt x="4018874" y="0"/>
                </a:lnTo>
                <a:lnTo>
                  <a:pt x="4018874" y="3098187"/>
                </a:lnTo>
                <a:lnTo>
                  <a:pt x="0" y="30981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186</Words>
  <Application>Microsoft Office PowerPoint</Application>
  <PresentationFormat>Custom</PresentationFormat>
  <Paragraphs>26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Saira ExtraCondensed Bold</vt:lpstr>
      <vt:lpstr>Noto Sans Bold</vt:lpstr>
      <vt:lpstr>Sigmar One</vt:lpstr>
      <vt:lpstr>Baloo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LQVT:Đếm trên đối tượng trong phạm vi 3</dc:title>
  <dc:creator>Admin</dc:creator>
  <cp:lastModifiedBy>Admin</cp:lastModifiedBy>
  <cp:revision>7</cp:revision>
  <dcterms:created xsi:type="dcterms:W3CDTF">2006-08-16T00:00:00Z</dcterms:created>
  <dcterms:modified xsi:type="dcterms:W3CDTF">2025-12-07T15:57:11Z</dcterms:modified>
  <dc:identifier>DAG5ni8mWFI</dc:identifier>
</cp:coreProperties>
</file>