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Podkova" charset="1" panose="00000500000000000000"/>
      <p:regular r:id="rId15"/>
    </p:embeddedFont>
    <p:embeddedFont>
      <p:font typeface="Nickainley" charset="1" panose="00000500000000000000"/>
      <p:regular r:id="rId16"/>
    </p:embeddedFont>
    <p:embeddedFont>
      <p:font typeface="Playwrite US Trad" charset="1" panose="00000000000000000000"/>
      <p:regular r:id="rId17"/>
    </p:embeddedFont>
    <p:embeddedFont>
      <p:font typeface="Noto Sans Bold" charset="1" panose="020B0802040504020204"/>
      <p:regular r:id="rId18"/>
    </p:embeddedFont>
    <p:embeddedFont>
      <p:font typeface="DejaVu Serif" charset="1" panose="02060603050605020204"/>
      <p:regular r:id="rId19"/>
    </p:embeddedFont>
    <p:embeddedFont>
      <p:font typeface="DejaVu Serif Bold" charset="1" panose="020608030506050202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27" Target="../media/image26.svg" Type="http://schemas.openxmlformats.org/officeDocument/2006/relationships/image"/><Relationship Id="rId28" Target="../media/image27.png" Type="http://schemas.openxmlformats.org/officeDocument/2006/relationships/image"/><Relationship Id="rId29" Target="../media/image28.png" Type="http://schemas.openxmlformats.org/officeDocument/2006/relationships/image"/><Relationship Id="rId3" Target="../media/image2.svg" Type="http://schemas.openxmlformats.org/officeDocument/2006/relationships/image"/><Relationship Id="rId30" Target="../media/image29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30.jpeg" Type="http://schemas.openxmlformats.org/officeDocument/2006/relationships/image"/><Relationship Id="rId17" Target="../media/image31.jpeg" Type="http://schemas.openxmlformats.org/officeDocument/2006/relationships/image"/><Relationship Id="rId18" Target="../media/image32.jpeg" Type="http://schemas.openxmlformats.org/officeDocument/2006/relationships/image"/><Relationship Id="rId19" Target="../media/image3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32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34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35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36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37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38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39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A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58401" y="584106"/>
            <a:ext cx="17542623" cy="9163507"/>
            <a:chOff x="0" y="0"/>
            <a:chExt cx="23390165" cy="122180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05521" y="0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6550962" y="0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1892507" y="0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7234052" y="0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205521" y="3160155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550962" y="3160155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1892507" y="3160155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7234052" y="3160155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205521" y="6290497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6550962" y="6290497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1892507" y="6290497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7234052" y="6290497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205521" y="9420839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4"/>
                  </a:lnTo>
                  <a:lnTo>
                    <a:pt x="0" y="273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6550962" y="9420839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4"/>
                  </a:lnTo>
                  <a:lnTo>
                    <a:pt x="0" y="273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1892507" y="9420839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4"/>
                  </a:lnTo>
                  <a:lnTo>
                    <a:pt x="0" y="273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7234052" y="9420839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4"/>
                  </a:lnTo>
                  <a:lnTo>
                    <a:pt x="0" y="273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3160155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6320310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9480465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2578344" y="0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22578344" y="3160155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22578344" y="6320310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22578344" y="9480465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</p:grpSp>
      <p:sp>
        <p:nvSpPr>
          <p:cNvPr name="Freeform 27" id="27"/>
          <p:cNvSpPr/>
          <p:nvPr/>
        </p:nvSpPr>
        <p:spPr>
          <a:xfrm flipH="false" flipV="false" rot="5260471">
            <a:off x="12980376" y="7972525"/>
            <a:ext cx="7200502" cy="8229600"/>
          </a:xfrm>
          <a:custGeom>
            <a:avLst/>
            <a:gdLst/>
            <a:ahLst/>
            <a:cxnLst/>
            <a:rect r="r" b="b" t="t" l="l"/>
            <a:pathLst>
              <a:path h="8229600" w="7200502">
                <a:moveTo>
                  <a:pt x="0" y="0"/>
                </a:moveTo>
                <a:lnTo>
                  <a:pt x="7200502" y="0"/>
                </a:lnTo>
                <a:lnTo>
                  <a:pt x="720050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true" rot="-1932924">
            <a:off x="8611180" y="8004111"/>
            <a:ext cx="11079087" cy="3545308"/>
          </a:xfrm>
          <a:custGeom>
            <a:avLst/>
            <a:gdLst/>
            <a:ahLst/>
            <a:cxnLst/>
            <a:rect r="r" b="b" t="t" l="l"/>
            <a:pathLst>
              <a:path h="3545308" w="11079087">
                <a:moveTo>
                  <a:pt x="0" y="3545308"/>
                </a:moveTo>
                <a:lnTo>
                  <a:pt x="11079087" y="3545308"/>
                </a:lnTo>
                <a:lnTo>
                  <a:pt x="11079087" y="0"/>
                </a:lnTo>
                <a:lnTo>
                  <a:pt x="0" y="0"/>
                </a:lnTo>
                <a:lnTo>
                  <a:pt x="0" y="3545308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3902170" y="703063"/>
            <a:ext cx="1386381" cy="1665323"/>
          </a:xfrm>
          <a:custGeom>
            <a:avLst/>
            <a:gdLst/>
            <a:ahLst/>
            <a:cxnLst/>
            <a:rect r="r" b="b" t="t" l="l"/>
            <a:pathLst>
              <a:path h="1665323" w="1386381">
                <a:moveTo>
                  <a:pt x="0" y="0"/>
                </a:moveTo>
                <a:lnTo>
                  <a:pt x="1386381" y="0"/>
                </a:lnTo>
                <a:lnTo>
                  <a:pt x="1386381" y="1665323"/>
                </a:lnTo>
                <a:lnTo>
                  <a:pt x="0" y="16653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true" flipV="true" rot="-781863">
            <a:off x="989217" y="7189741"/>
            <a:ext cx="1386381" cy="1665323"/>
          </a:xfrm>
          <a:custGeom>
            <a:avLst/>
            <a:gdLst/>
            <a:ahLst/>
            <a:cxnLst/>
            <a:rect r="r" b="b" t="t" l="l"/>
            <a:pathLst>
              <a:path h="1665323" w="1386381">
                <a:moveTo>
                  <a:pt x="1386381" y="1665322"/>
                </a:moveTo>
                <a:lnTo>
                  <a:pt x="0" y="1665322"/>
                </a:lnTo>
                <a:lnTo>
                  <a:pt x="0" y="0"/>
                </a:lnTo>
                <a:lnTo>
                  <a:pt x="1386381" y="0"/>
                </a:lnTo>
                <a:lnTo>
                  <a:pt x="1386381" y="166532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2906917">
            <a:off x="-1043809" y="-5028585"/>
            <a:ext cx="7200502" cy="8229600"/>
          </a:xfrm>
          <a:custGeom>
            <a:avLst/>
            <a:gdLst/>
            <a:ahLst/>
            <a:cxnLst/>
            <a:rect r="r" b="b" t="t" l="l"/>
            <a:pathLst>
              <a:path h="8229600" w="7200502">
                <a:moveTo>
                  <a:pt x="0" y="0"/>
                </a:moveTo>
                <a:lnTo>
                  <a:pt x="7200502" y="0"/>
                </a:lnTo>
                <a:lnTo>
                  <a:pt x="720050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-1935087" y="-743954"/>
            <a:ext cx="11079087" cy="3545308"/>
          </a:xfrm>
          <a:custGeom>
            <a:avLst/>
            <a:gdLst/>
            <a:ahLst/>
            <a:cxnLst/>
            <a:rect r="r" b="b" t="t" l="l"/>
            <a:pathLst>
              <a:path h="3545308" w="11079087">
                <a:moveTo>
                  <a:pt x="0" y="0"/>
                </a:moveTo>
                <a:lnTo>
                  <a:pt x="11079087" y="0"/>
                </a:lnTo>
                <a:lnTo>
                  <a:pt x="11079087" y="3545308"/>
                </a:lnTo>
                <a:lnTo>
                  <a:pt x="0" y="35453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863251" y="1735683"/>
            <a:ext cx="1433888" cy="1265406"/>
          </a:xfrm>
          <a:custGeom>
            <a:avLst/>
            <a:gdLst/>
            <a:ahLst/>
            <a:cxnLst/>
            <a:rect r="r" b="b" t="t" l="l"/>
            <a:pathLst>
              <a:path h="1265406" w="1433888">
                <a:moveTo>
                  <a:pt x="0" y="0"/>
                </a:moveTo>
                <a:lnTo>
                  <a:pt x="1433888" y="0"/>
                </a:lnTo>
                <a:lnTo>
                  <a:pt x="1433888" y="1265406"/>
                </a:lnTo>
                <a:lnTo>
                  <a:pt x="0" y="12654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-2473926">
            <a:off x="16489660" y="3493500"/>
            <a:ext cx="2325515" cy="598820"/>
          </a:xfrm>
          <a:custGeom>
            <a:avLst/>
            <a:gdLst/>
            <a:ahLst/>
            <a:cxnLst/>
            <a:rect r="r" b="b" t="t" l="l"/>
            <a:pathLst>
              <a:path h="598820" w="2325515">
                <a:moveTo>
                  <a:pt x="0" y="0"/>
                </a:moveTo>
                <a:lnTo>
                  <a:pt x="2325516" y="0"/>
                </a:lnTo>
                <a:lnTo>
                  <a:pt x="2325516" y="598820"/>
                </a:lnTo>
                <a:lnTo>
                  <a:pt x="0" y="5988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323603">
            <a:off x="16241593" y="7121058"/>
            <a:ext cx="1132716" cy="2093553"/>
          </a:xfrm>
          <a:custGeom>
            <a:avLst/>
            <a:gdLst/>
            <a:ahLst/>
            <a:cxnLst/>
            <a:rect r="r" b="b" t="t" l="l"/>
            <a:pathLst>
              <a:path h="2093553" w="1132716">
                <a:moveTo>
                  <a:pt x="0" y="0"/>
                </a:moveTo>
                <a:lnTo>
                  <a:pt x="1132716" y="0"/>
                </a:lnTo>
                <a:lnTo>
                  <a:pt x="1132716" y="2093553"/>
                </a:lnTo>
                <a:lnTo>
                  <a:pt x="0" y="20935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30590" t="0" r="0" b="-48746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323603">
            <a:off x="17692802" y="5966897"/>
            <a:ext cx="710251" cy="892756"/>
          </a:xfrm>
          <a:custGeom>
            <a:avLst/>
            <a:gdLst/>
            <a:ahLst/>
            <a:cxnLst/>
            <a:rect r="r" b="b" t="t" l="l"/>
            <a:pathLst>
              <a:path h="892756" w="710251">
                <a:moveTo>
                  <a:pt x="0" y="0"/>
                </a:moveTo>
                <a:lnTo>
                  <a:pt x="710251" y="0"/>
                </a:lnTo>
                <a:lnTo>
                  <a:pt x="710251" y="892756"/>
                </a:lnTo>
                <a:lnTo>
                  <a:pt x="0" y="8927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27975" t="-28590" r="-17420" b="-104172"/>
            </a:stretch>
          </a:blipFill>
        </p:spPr>
      </p:sp>
      <p:sp>
        <p:nvSpPr>
          <p:cNvPr name="Freeform 37" id="37"/>
          <p:cNvSpPr/>
          <p:nvPr/>
        </p:nvSpPr>
        <p:spPr>
          <a:xfrm flipH="true" flipV="false" rot="-873099">
            <a:off x="-4988" y="4159379"/>
            <a:ext cx="1428017" cy="1622746"/>
          </a:xfrm>
          <a:custGeom>
            <a:avLst/>
            <a:gdLst/>
            <a:ahLst/>
            <a:cxnLst/>
            <a:rect r="r" b="b" t="t" l="l"/>
            <a:pathLst>
              <a:path h="1622746" w="1428017">
                <a:moveTo>
                  <a:pt x="1428017" y="0"/>
                </a:moveTo>
                <a:lnTo>
                  <a:pt x="0" y="0"/>
                </a:lnTo>
                <a:lnTo>
                  <a:pt x="0" y="1622746"/>
                </a:lnTo>
                <a:lnTo>
                  <a:pt x="1428017" y="1622746"/>
                </a:lnTo>
                <a:lnTo>
                  <a:pt x="142801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8" id="38"/>
          <p:cNvGrpSpPr/>
          <p:nvPr/>
        </p:nvGrpSpPr>
        <p:grpSpPr>
          <a:xfrm rot="0">
            <a:off x="3200636" y="8031118"/>
            <a:ext cx="5496395" cy="798862"/>
            <a:chOff x="0" y="0"/>
            <a:chExt cx="1447610" cy="2104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447610" cy="210400"/>
            </a:xfrm>
            <a:custGeom>
              <a:avLst/>
              <a:gdLst/>
              <a:ahLst/>
              <a:cxnLst/>
              <a:rect r="r" b="b" t="t" l="l"/>
              <a:pathLst>
                <a:path h="210400" w="1447610">
                  <a:moveTo>
                    <a:pt x="0" y="0"/>
                  </a:moveTo>
                  <a:lnTo>
                    <a:pt x="1447610" y="0"/>
                  </a:lnTo>
                  <a:lnTo>
                    <a:pt x="1447610" y="210400"/>
                  </a:lnTo>
                  <a:lnTo>
                    <a:pt x="0" y="210400"/>
                  </a:lnTo>
                  <a:close/>
                </a:path>
              </a:pathLst>
            </a:custGeom>
            <a:solidFill>
              <a:srgbClr val="E080B4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180975"/>
              <a:ext cx="1447610" cy="39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3310609" y="7923646"/>
            <a:ext cx="5496395" cy="798862"/>
            <a:chOff x="0" y="0"/>
            <a:chExt cx="1447610" cy="2104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1447610" cy="210400"/>
            </a:xfrm>
            <a:custGeom>
              <a:avLst/>
              <a:gdLst/>
              <a:ahLst/>
              <a:cxnLst/>
              <a:rect r="r" b="b" t="t" l="l"/>
              <a:pathLst>
                <a:path h="210400" w="1447610">
                  <a:moveTo>
                    <a:pt x="0" y="0"/>
                  </a:moveTo>
                  <a:lnTo>
                    <a:pt x="1447610" y="0"/>
                  </a:lnTo>
                  <a:lnTo>
                    <a:pt x="1447610" y="210400"/>
                  </a:lnTo>
                  <a:lnTo>
                    <a:pt x="0" y="210400"/>
                  </a:lnTo>
                  <a:close/>
                </a:path>
              </a:pathLst>
            </a:custGeom>
            <a:solidFill>
              <a:srgbClr val="485B90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180975"/>
              <a:ext cx="1447610" cy="39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1682408" y="4250369"/>
            <a:ext cx="6410997" cy="2804515"/>
            <a:chOff x="0" y="0"/>
            <a:chExt cx="8547996" cy="3739353"/>
          </a:xfrm>
        </p:grpSpPr>
        <p:sp>
          <p:nvSpPr>
            <p:cNvPr name="Freeform 45" id="45"/>
            <p:cNvSpPr/>
            <p:nvPr/>
          </p:nvSpPr>
          <p:spPr>
            <a:xfrm flipH="false" flipV="false" rot="-746961">
              <a:off x="318975" y="239296"/>
              <a:ext cx="2573439" cy="3239960"/>
            </a:xfrm>
            <a:custGeom>
              <a:avLst/>
              <a:gdLst/>
              <a:ahLst/>
              <a:cxnLst/>
              <a:rect r="r" b="b" t="t" l="l"/>
              <a:pathLst>
                <a:path h="3239960" w="2573439">
                  <a:moveTo>
                    <a:pt x="0" y="0"/>
                  </a:moveTo>
                  <a:lnTo>
                    <a:pt x="2573439" y="0"/>
                  </a:lnTo>
                  <a:lnTo>
                    <a:pt x="2573439" y="3239960"/>
                  </a:lnTo>
                  <a:lnTo>
                    <a:pt x="0" y="3239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2859701" y="958487"/>
              <a:ext cx="1299745" cy="2108731"/>
            </a:xfrm>
            <a:custGeom>
              <a:avLst/>
              <a:gdLst/>
              <a:ahLst/>
              <a:cxnLst/>
              <a:rect r="r" b="b" t="t" l="l"/>
              <a:pathLst>
                <a:path h="2108731" w="1299745">
                  <a:moveTo>
                    <a:pt x="0" y="0"/>
                  </a:moveTo>
                  <a:lnTo>
                    <a:pt x="1299746" y="0"/>
                  </a:lnTo>
                  <a:lnTo>
                    <a:pt x="1299746" y="2108731"/>
                  </a:lnTo>
                  <a:lnTo>
                    <a:pt x="0" y="21087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7" id="47"/>
            <p:cNvSpPr/>
            <p:nvPr/>
          </p:nvSpPr>
          <p:spPr>
            <a:xfrm flipH="false" flipV="false" rot="-845794">
              <a:off x="3918135" y="958487"/>
              <a:ext cx="2420981" cy="2524046"/>
            </a:xfrm>
            <a:custGeom>
              <a:avLst/>
              <a:gdLst/>
              <a:ahLst/>
              <a:cxnLst/>
              <a:rect r="r" b="b" t="t" l="l"/>
              <a:pathLst>
                <a:path h="2524046" w="2420981">
                  <a:moveTo>
                    <a:pt x="0" y="0"/>
                  </a:moveTo>
                  <a:lnTo>
                    <a:pt x="2420981" y="0"/>
                  </a:lnTo>
                  <a:lnTo>
                    <a:pt x="2420981" y="2524046"/>
                  </a:lnTo>
                  <a:lnTo>
                    <a:pt x="0" y="2524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8" id="48"/>
            <p:cNvSpPr/>
            <p:nvPr/>
          </p:nvSpPr>
          <p:spPr>
            <a:xfrm flipH="false" flipV="false" rot="0">
              <a:off x="6287767" y="958487"/>
              <a:ext cx="2260228" cy="2089596"/>
            </a:xfrm>
            <a:custGeom>
              <a:avLst/>
              <a:gdLst/>
              <a:ahLst/>
              <a:cxnLst/>
              <a:rect r="r" b="b" t="t" l="l"/>
              <a:pathLst>
                <a:path h="2089596" w="2260228">
                  <a:moveTo>
                    <a:pt x="0" y="0"/>
                  </a:moveTo>
                  <a:lnTo>
                    <a:pt x="2260229" y="0"/>
                  </a:lnTo>
                  <a:lnTo>
                    <a:pt x="2260229" y="2089595"/>
                  </a:lnTo>
                  <a:lnTo>
                    <a:pt x="0" y="2089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9" id="49"/>
          <p:cNvGrpSpPr/>
          <p:nvPr/>
        </p:nvGrpSpPr>
        <p:grpSpPr>
          <a:xfrm rot="0">
            <a:off x="8953428" y="3909517"/>
            <a:ext cx="8516764" cy="3505130"/>
            <a:chOff x="0" y="0"/>
            <a:chExt cx="11355686" cy="4673507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641294"/>
              <a:ext cx="2023734" cy="2938271"/>
            </a:xfrm>
            <a:custGeom>
              <a:avLst/>
              <a:gdLst/>
              <a:ahLst/>
              <a:cxnLst/>
              <a:rect r="r" b="b" t="t" l="l"/>
              <a:pathLst>
                <a:path h="2938271" w="2023734">
                  <a:moveTo>
                    <a:pt x="0" y="0"/>
                  </a:moveTo>
                  <a:lnTo>
                    <a:pt x="2023734" y="0"/>
                  </a:lnTo>
                  <a:lnTo>
                    <a:pt x="2023734" y="2938271"/>
                  </a:lnTo>
                  <a:lnTo>
                    <a:pt x="0" y="2938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1" id="51"/>
            <p:cNvSpPr/>
            <p:nvPr/>
          </p:nvSpPr>
          <p:spPr>
            <a:xfrm flipH="false" flipV="false" rot="660636">
              <a:off x="1474009" y="273713"/>
              <a:ext cx="3242867" cy="3907655"/>
            </a:xfrm>
            <a:custGeom>
              <a:avLst/>
              <a:gdLst/>
              <a:ahLst/>
              <a:cxnLst/>
              <a:rect r="r" b="b" t="t" l="l"/>
              <a:pathLst>
                <a:path h="3907655" w="3242867">
                  <a:moveTo>
                    <a:pt x="0" y="0"/>
                  </a:moveTo>
                  <a:lnTo>
                    <a:pt x="3242867" y="0"/>
                  </a:lnTo>
                  <a:lnTo>
                    <a:pt x="3242867" y="3907655"/>
                  </a:lnTo>
                  <a:lnTo>
                    <a:pt x="0" y="39076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2" id="52"/>
            <p:cNvSpPr/>
            <p:nvPr/>
          </p:nvSpPr>
          <p:spPr>
            <a:xfrm flipH="false" flipV="false" rot="0">
              <a:off x="4360387" y="1770646"/>
              <a:ext cx="2180099" cy="2177374"/>
            </a:xfrm>
            <a:custGeom>
              <a:avLst/>
              <a:gdLst/>
              <a:ahLst/>
              <a:cxnLst/>
              <a:rect r="r" b="b" t="t" l="l"/>
              <a:pathLst>
                <a:path h="2177374" w="2180099">
                  <a:moveTo>
                    <a:pt x="0" y="0"/>
                  </a:moveTo>
                  <a:lnTo>
                    <a:pt x="2180099" y="0"/>
                  </a:lnTo>
                  <a:lnTo>
                    <a:pt x="2180099" y="2177373"/>
                  </a:lnTo>
                  <a:lnTo>
                    <a:pt x="0" y="2177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 l="0" t="0" r="0" b="0"/>
              </a:stretch>
            </a:blipFill>
          </p:spPr>
        </p:sp>
        <p:sp>
          <p:nvSpPr>
            <p:cNvPr name="Freeform 53" id="53"/>
            <p:cNvSpPr/>
            <p:nvPr/>
          </p:nvSpPr>
          <p:spPr>
            <a:xfrm flipH="false" flipV="false" rot="-346012">
              <a:off x="6616442" y="1416195"/>
              <a:ext cx="2455812" cy="2443533"/>
            </a:xfrm>
            <a:custGeom>
              <a:avLst/>
              <a:gdLst/>
              <a:ahLst/>
              <a:cxnLst/>
              <a:rect r="r" b="b" t="t" l="l"/>
              <a:pathLst>
                <a:path h="2443533" w="2455812">
                  <a:moveTo>
                    <a:pt x="0" y="0"/>
                  </a:moveTo>
                  <a:lnTo>
                    <a:pt x="2455812" y="0"/>
                  </a:lnTo>
                  <a:lnTo>
                    <a:pt x="2455812" y="2443532"/>
                  </a:lnTo>
                  <a:lnTo>
                    <a:pt x="0" y="24435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/>
              <a:stretch>
                <a:fillRect l="0" t="0" r="0" b="0"/>
              </a:stretch>
            </a:blipFill>
          </p:spPr>
        </p:sp>
        <p:sp>
          <p:nvSpPr>
            <p:cNvPr name="Freeform 54" id="54"/>
            <p:cNvSpPr/>
            <p:nvPr/>
          </p:nvSpPr>
          <p:spPr>
            <a:xfrm flipH="false" flipV="false" rot="0">
              <a:off x="8875984" y="1282461"/>
              <a:ext cx="2479702" cy="3391046"/>
            </a:xfrm>
            <a:custGeom>
              <a:avLst/>
              <a:gdLst/>
              <a:ahLst/>
              <a:cxnLst/>
              <a:rect r="r" b="b" t="t" l="l"/>
              <a:pathLst>
                <a:path h="3391046" w="2479702">
                  <a:moveTo>
                    <a:pt x="0" y="0"/>
                  </a:moveTo>
                  <a:lnTo>
                    <a:pt x="2479702" y="0"/>
                  </a:lnTo>
                  <a:lnTo>
                    <a:pt x="2479702" y="3391046"/>
                  </a:lnTo>
                  <a:lnTo>
                    <a:pt x="0" y="3391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/>
              <a:stretch>
                <a:fillRect l="0" t="0" r="0" b="0"/>
              </a:stretch>
            </a:blipFill>
          </p:spPr>
        </p:sp>
      </p:grpSp>
      <p:sp>
        <p:nvSpPr>
          <p:cNvPr name="TextBox 55" id="55"/>
          <p:cNvSpPr txBox="true"/>
          <p:nvPr/>
        </p:nvSpPr>
        <p:spPr>
          <a:xfrm rot="0">
            <a:off x="3546318" y="8014784"/>
            <a:ext cx="4972668" cy="540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FFFFFF"/>
                </a:solidFill>
                <a:latin typeface="Podkova"/>
                <a:ea typeface="Podkova"/>
                <a:cs typeface="Podkova"/>
                <a:sym typeface="Podkova"/>
              </a:rPr>
              <a:t>Giáo viên: Thạch Lan Hương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0481657" y="4155138"/>
            <a:ext cx="5460306" cy="2771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784"/>
              </a:lnSpc>
            </a:pPr>
            <a:r>
              <a:rPr lang="en-US" sz="20784">
                <a:solidFill>
                  <a:srgbClr val="FF83A8"/>
                </a:solidFill>
                <a:latin typeface="Nickainley"/>
                <a:ea typeface="Nickainley"/>
                <a:cs typeface="Nickainley"/>
                <a:sym typeface="Nickainley"/>
              </a:rPr>
              <a:t>^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6162724" y="3121756"/>
            <a:ext cx="5962553" cy="941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53"/>
              </a:lnSpc>
            </a:pPr>
            <a:r>
              <a:rPr lang="en-US" sz="7053">
                <a:solidFill>
                  <a:srgbClr val="FF83A8"/>
                </a:solidFill>
                <a:latin typeface="Playwrite US Trad"/>
                <a:ea typeface="Playwrite US Trad"/>
                <a:cs typeface="Playwrite US Trad"/>
                <a:sym typeface="Playwrite US Trad"/>
              </a:rPr>
              <a:t>Biển báo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5825728" y="745586"/>
            <a:ext cx="6636544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KHÁM PHÁ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A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58401" y="584106"/>
            <a:ext cx="17542623" cy="9163507"/>
            <a:chOff x="0" y="0"/>
            <a:chExt cx="23390165" cy="122180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05521" y="0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6550962" y="0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1892507" y="0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7234052" y="0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205521" y="3160155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550962" y="3160155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1892507" y="3160155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7234052" y="3160155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205521" y="6290497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6550962" y="6290497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1892507" y="6290497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7234052" y="6290497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205521" y="9420839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4"/>
                  </a:lnTo>
                  <a:lnTo>
                    <a:pt x="0" y="273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6550962" y="9420839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4"/>
                  </a:lnTo>
                  <a:lnTo>
                    <a:pt x="0" y="273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1892507" y="9420839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4"/>
                  </a:lnTo>
                  <a:lnTo>
                    <a:pt x="0" y="273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7234052" y="9420839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4"/>
                  </a:lnTo>
                  <a:lnTo>
                    <a:pt x="0" y="273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3160155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6320310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9480465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2578344" y="0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22578344" y="3160155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22578344" y="6320310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22578344" y="9480465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</p:grpSp>
      <p:sp>
        <p:nvSpPr>
          <p:cNvPr name="Freeform 27" id="27"/>
          <p:cNvSpPr/>
          <p:nvPr/>
        </p:nvSpPr>
        <p:spPr>
          <a:xfrm flipH="false" flipV="false" rot="5260471">
            <a:off x="12980376" y="7972525"/>
            <a:ext cx="7200502" cy="8229600"/>
          </a:xfrm>
          <a:custGeom>
            <a:avLst/>
            <a:gdLst/>
            <a:ahLst/>
            <a:cxnLst/>
            <a:rect r="r" b="b" t="t" l="l"/>
            <a:pathLst>
              <a:path h="8229600" w="7200502">
                <a:moveTo>
                  <a:pt x="0" y="0"/>
                </a:moveTo>
                <a:lnTo>
                  <a:pt x="7200502" y="0"/>
                </a:lnTo>
                <a:lnTo>
                  <a:pt x="720050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true" rot="-1932924">
            <a:off x="8611180" y="8004111"/>
            <a:ext cx="11079087" cy="3545308"/>
          </a:xfrm>
          <a:custGeom>
            <a:avLst/>
            <a:gdLst/>
            <a:ahLst/>
            <a:cxnLst/>
            <a:rect r="r" b="b" t="t" l="l"/>
            <a:pathLst>
              <a:path h="3545308" w="11079087">
                <a:moveTo>
                  <a:pt x="0" y="3545308"/>
                </a:moveTo>
                <a:lnTo>
                  <a:pt x="11079087" y="3545308"/>
                </a:lnTo>
                <a:lnTo>
                  <a:pt x="11079087" y="0"/>
                </a:lnTo>
                <a:lnTo>
                  <a:pt x="0" y="0"/>
                </a:lnTo>
                <a:lnTo>
                  <a:pt x="0" y="3545308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5035828" y="584106"/>
            <a:ext cx="1386381" cy="1665323"/>
          </a:xfrm>
          <a:custGeom>
            <a:avLst/>
            <a:gdLst/>
            <a:ahLst/>
            <a:cxnLst/>
            <a:rect r="r" b="b" t="t" l="l"/>
            <a:pathLst>
              <a:path h="1665323" w="1386381">
                <a:moveTo>
                  <a:pt x="0" y="0"/>
                </a:moveTo>
                <a:lnTo>
                  <a:pt x="1386381" y="0"/>
                </a:lnTo>
                <a:lnTo>
                  <a:pt x="1386381" y="1665323"/>
                </a:lnTo>
                <a:lnTo>
                  <a:pt x="0" y="16653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true" flipV="true" rot="-781863">
            <a:off x="989217" y="7189741"/>
            <a:ext cx="1386381" cy="1665323"/>
          </a:xfrm>
          <a:custGeom>
            <a:avLst/>
            <a:gdLst/>
            <a:ahLst/>
            <a:cxnLst/>
            <a:rect r="r" b="b" t="t" l="l"/>
            <a:pathLst>
              <a:path h="1665323" w="1386381">
                <a:moveTo>
                  <a:pt x="1386381" y="1665322"/>
                </a:moveTo>
                <a:lnTo>
                  <a:pt x="0" y="1665322"/>
                </a:lnTo>
                <a:lnTo>
                  <a:pt x="0" y="0"/>
                </a:lnTo>
                <a:lnTo>
                  <a:pt x="1386381" y="0"/>
                </a:lnTo>
                <a:lnTo>
                  <a:pt x="1386381" y="166532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2906917">
            <a:off x="-1043809" y="-5028585"/>
            <a:ext cx="7200502" cy="8229600"/>
          </a:xfrm>
          <a:custGeom>
            <a:avLst/>
            <a:gdLst/>
            <a:ahLst/>
            <a:cxnLst/>
            <a:rect r="r" b="b" t="t" l="l"/>
            <a:pathLst>
              <a:path h="8229600" w="7200502">
                <a:moveTo>
                  <a:pt x="0" y="0"/>
                </a:moveTo>
                <a:lnTo>
                  <a:pt x="7200502" y="0"/>
                </a:lnTo>
                <a:lnTo>
                  <a:pt x="720050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-1935087" y="-743954"/>
            <a:ext cx="11079087" cy="3545308"/>
          </a:xfrm>
          <a:custGeom>
            <a:avLst/>
            <a:gdLst/>
            <a:ahLst/>
            <a:cxnLst/>
            <a:rect r="r" b="b" t="t" l="l"/>
            <a:pathLst>
              <a:path h="3545308" w="11079087">
                <a:moveTo>
                  <a:pt x="0" y="0"/>
                </a:moveTo>
                <a:lnTo>
                  <a:pt x="11079087" y="0"/>
                </a:lnTo>
                <a:lnTo>
                  <a:pt x="11079087" y="3545308"/>
                </a:lnTo>
                <a:lnTo>
                  <a:pt x="0" y="35453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863251" y="1735683"/>
            <a:ext cx="1433888" cy="1265406"/>
          </a:xfrm>
          <a:custGeom>
            <a:avLst/>
            <a:gdLst/>
            <a:ahLst/>
            <a:cxnLst/>
            <a:rect r="r" b="b" t="t" l="l"/>
            <a:pathLst>
              <a:path h="1265406" w="1433888">
                <a:moveTo>
                  <a:pt x="0" y="0"/>
                </a:moveTo>
                <a:lnTo>
                  <a:pt x="1433888" y="0"/>
                </a:lnTo>
                <a:lnTo>
                  <a:pt x="1433888" y="1265406"/>
                </a:lnTo>
                <a:lnTo>
                  <a:pt x="0" y="12654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-2473926">
            <a:off x="16489660" y="3493500"/>
            <a:ext cx="2325515" cy="598820"/>
          </a:xfrm>
          <a:custGeom>
            <a:avLst/>
            <a:gdLst/>
            <a:ahLst/>
            <a:cxnLst/>
            <a:rect r="r" b="b" t="t" l="l"/>
            <a:pathLst>
              <a:path h="598820" w="2325515">
                <a:moveTo>
                  <a:pt x="0" y="0"/>
                </a:moveTo>
                <a:lnTo>
                  <a:pt x="2325516" y="0"/>
                </a:lnTo>
                <a:lnTo>
                  <a:pt x="2325516" y="598820"/>
                </a:lnTo>
                <a:lnTo>
                  <a:pt x="0" y="5988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323603">
            <a:off x="16241593" y="7121058"/>
            <a:ext cx="1132716" cy="2093553"/>
          </a:xfrm>
          <a:custGeom>
            <a:avLst/>
            <a:gdLst/>
            <a:ahLst/>
            <a:cxnLst/>
            <a:rect r="r" b="b" t="t" l="l"/>
            <a:pathLst>
              <a:path h="2093553" w="1132716">
                <a:moveTo>
                  <a:pt x="0" y="0"/>
                </a:moveTo>
                <a:lnTo>
                  <a:pt x="1132716" y="0"/>
                </a:lnTo>
                <a:lnTo>
                  <a:pt x="1132716" y="2093553"/>
                </a:lnTo>
                <a:lnTo>
                  <a:pt x="0" y="20935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30590" t="0" r="0" b="-48746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323603">
            <a:off x="17692802" y="5966897"/>
            <a:ext cx="710251" cy="892756"/>
          </a:xfrm>
          <a:custGeom>
            <a:avLst/>
            <a:gdLst/>
            <a:ahLst/>
            <a:cxnLst/>
            <a:rect r="r" b="b" t="t" l="l"/>
            <a:pathLst>
              <a:path h="892756" w="710251">
                <a:moveTo>
                  <a:pt x="0" y="0"/>
                </a:moveTo>
                <a:lnTo>
                  <a:pt x="710251" y="0"/>
                </a:lnTo>
                <a:lnTo>
                  <a:pt x="710251" y="892756"/>
                </a:lnTo>
                <a:lnTo>
                  <a:pt x="0" y="8927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27975" t="-28590" r="-17420" b="-104172"/>
            </a:stretch>
          </a:blipFill>
        </p:spPr>
      </p:sp>
      <p:sp>
        <p:nvSpPr>
          <p:cNvPr name="Freeform 37" id="37"/>
          <p:cNvSpPr/>
          <p:nvPr/>
        </p:nvSpPr>
        <p:spPr>
          <a:xfrm flipH="true" flipV="false" rot="-873099">
            <a:off x="-4988" y="4159379"/>
            <a:ext cx="1428017" cy="1622746"/>
          </a:xfrm>
          <a:custGeom>
            <a:avLst/>
            <a:gdLst/>
            <a:ahLst/>
            <a:cxnLst/>
            <a:rect r="r" b="b" t="t" l="l"/>
            <a:pathLst>
              <a:path h="1622746" w="1428017">
                <a:moveTo>
                  <a:pt x="1428017" y="0"/>
                </a:moveTo>
                <a:lnTo>
                  <a:pt x="0" y="0"/>
                </a:lnTo>
                <a:lnTo>
                  <a:pt x="0" y="1622746"/>
                </a:lnTo>
                <a:lnTo>
                  <a:pt x="1428017" y="1622746"/>
                </a:lnTo>
                <a:lnTo>
                  <a:pt x="142801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3297139" y="1416767"/>
            <a:ext cx="4393077" cy="4389981"/>
          </a:xfrm>
          <a:custGeom>
            <a:avLst/>
            <a:gdLst/>
            <a:ahLst/>
            <a:cxnLst/>
            <a:rect r="r" b="b" t="t" l="l"/>
            <a:pathLst>
              <a:path h="4389981" w="4393077">
                <a:moveTo>
                  <a:pt x="0" y="0"/>
                </a:moveTo>
                <a:lnTo>
                  <a:pt x="4393077" y="0"/>
                </a:lnTo>
                <a:lnTo>
                  <a:pt x="4393077" y="4389981"/>
                </a:lnTo>
                <a:lnTo>
                  <a:pt x="0" y="438998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0526873" y="1416767"/>
            <a:ext cx="4347030" cy="4347030"/>
          </a:xfrm>
          <a:custGeom>
            <a:avLst/>
            <a:gdLst/>
            <a:ahLst/>
            <a:cxnLst/>
            <a:rect r="r" b="b" t="t" l="l"/>
            <a:pathLst>
              <a:path h="4347030" w="4347030">
                <a:moveTo>
                  <a:pt x="0" y="0"/>
                </a:moveTo>
                <a:lnTo>
                  <a:pt x="4347030" y="0"/>
                </a:lnTo>
                <a:lnTo>
                  <a:pt x="4347030" y="4347030"/>
                </a:lnTo>
                <a:lnTo>
                  <a:pt x="0" y="434703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7080722" y="5959124"/>
            <a:ext cx="4126556" cy="4126556"/>
          </a:xfrm>
          <a:custGeom>
            <a:avLst/>
            <a:gdLst/>
            <a:ahLst/>
            <a:cxnLst/>
            <a:rect r="r" b="b" t="t" l="l"/>
            <a:pathLst>
              <a:path h="4126556" w="4126556">
                <a:moveTo>
                  <a:pt x="0" y="0"/>
                </a:moveTo>
                <a:lnTo>
                  <a:pt x="4126556" y="0"/>
                </a:lnTo>
                <a:lnTo>
                  <a:pt x="4126556" y="4126556"/>
                </a:lnTo>
                <a:lnTo>
                  <a:pt x="0" y="412655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1928420" y="6891057"/>
            <a:ext cx="3800599" cy="1909801"/>
          </a:xfrm>
          <a:custGeom>
            <a:avLst/>
            <a:gdLst/>
            <a:ahLst/>
            <a:cxnLst/>
            <a:rect r="r" b="b" t="t" l="l"/>
            <a:pathLst>
              <a:path h="1909801" w="3800599">
                <a:moveTo>
                  <a:pt x="0" y="0"/>
                </a:moveTo>
                <a:lnTo>
                  <a:pt x="3800599" y="0"/>
                </a:lnTo>
                <a:lnTo>
                  <a:pt x="3800599" y="1909801"/>
                </a:lnTo>
                <a:lnTo>
                  <a:pt x="0" y="190980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2545495" y="6891057"/>
            <a:ext cx="3800599" cy="1909801"/>
          </a:xfrm>
          <a:custGeom>
            <a:avLst/>
            <a:gdLst/>
            <a:ahLst/>
            <a:cxnLst/>
            <a:rect r="r" b="b" t="t" l="l"/>
            <a:pathLst>
              <a:path h="1909801" w="3800599">
                <a:moveTo>
                  <a:pt x="0" y="0"/>
                </a:moveTo>
                <a:lnTo>
                  <a:pt x="3800599" y="0"/>
                </a:lnTo>
                <a:lnTo>
                  <a:pt x="3800599" y="1909801"/>
                </a:lnTo>
                <a:lnTo>
                  <a:pt x="0" y="190980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TextBox 43" id="43"/>
          <p:cNvSpPr txBox="true"/>
          <p:nvPr/>
        </p:nvSpPr>
        <p:spPr>
          <a:xfrm rot="0">
            <a:off x="5938986" y="367747"/>
            <a:ext cx="6381452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Đây là biển báo gì?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A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58401" y="584106"/>
            <a:ext cx="17542623" cy="9163507"/>
            <a:chOff x="0" y="0"/>
            <a:chExt cx="23390165" cy="122180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05521" y="0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6550962" y="0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1892507" y="0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7234052" y="0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205521" y="3160155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550962" y="3160155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1892507" y="3160155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7234052" y="3160155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205521" y="6290497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6550962" y="6290497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1892507" y="6290497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7234052" y="6290497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205521" y="9420839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4"/>
                  </a:lnTo>
                  <a:lnTo>
                    <a:pt x="0" y="273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6550962" y="9420839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4"/>
                  </a:lnTo>
                  <a:lnTo>
                    <a:pt x="0" y="273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1892507" y="9420839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4"/>
                  </a:lnTo>
                  <a:lnTo>
                    <a:pt x="0" y="273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7234052" y="9420839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4"/>
                  </a:lnTo>
                  <a:lnTo>
                    <a:pt x="0" y="273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3160155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6320310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9480465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2578344" y="0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22578344" y="3160155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22578344" y="6320310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22578344" y="9480465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</p:grpSp>
      <p:sp>
        <p:nvSpPr>
          <p:cNvPr name="Freeform 27" id="27"/>
          <p:cNvSpPr/>
          <p:nvPr/>
        </p:nvSpPr>
        <p:spPr>
          <a:xfrm flipH="false" flipV="false" rot="5260471">
            <a:off x="12980376" y="7972525"/>
            <a:ext cx="7200502" cy="8229600"/>
          </a:xfrm>
          <a:custGeom>
            <a:avLst/>
            <a:gdLst/>
            <a:ahLst/>
            <a:cxnLst/>
            <a:rect r="r" b="b" t="t" l="l"/>
            <a:pathLst>
              <a:path h="8229600" w="7200502">
                <a:moveTo>
                  <a:pt x="0" y="0"/>
                </a:moveTo>
                <a:lnTo>
                  <a:pt x="7200502" y="0"/>
                </a:lnTo>
                <a:lnTo>
                  <a:pt x="720050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true" rot="-1932924">
            <a:off x="8611180" y="8004111"/>
            <a:ext cx="11079087" cy="3545308"/>
          </a:xfrm>
          <a:custGeom>
            <a:avLst/>
            <a:gdLst/>
            <a:ahLst/>
            <a:cxnLst/>
            <a:rect r="r" b="b" t="t" l="l"/>
            <a:pathLst>
              <a:path h="3545308" w="11079087">
                <a:moveTo>
                  <a:pt x="0" y="3545308"/>
                </a:moveTo>
                <a:lnTo>
                  <a:pt x="11079087" y="3545308"/>
                </a:lnTo>
                <a:lnTo>
                  <a:pt x="11079087" y="0"/>
                </a:lnTo>
                <a:lnTo>
                  <a:pt x="0" y="0"/>
                </a:lnTo>
                <a:lnTo>
                  <a:pt x="0" y="3545308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6114761" y="584106"/>
            <a:ext cx="1386381" cy="1665323"/>
          </a:xfrm>
          <a:custGeom>
            <a:avLst/>
            <a:gdLst/>
            <a:ahLst/>
            <a:cxnLst/>
            <a:rect r="r" b="b" t="t" l="l"/>
            <a:pathLst>
              <a:path h="1665323" w="1386381">
                <a:moveTo>
                  <a:pt x="0" y="0"/>
                </a:moveTo>
                <a:lnTo>
                  <a:pt x="1386381" y="0"/>
                </a:lnTo>
                <a:lnTo>
                  <a:pt x="1386381" y="1665323"/>
                </a:lnTo>
                <a:lnTo>
                  <a:pt x="0" y="16653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true" flipV="true" rot="-781863">
            <a:off x="989217" y="7189741"/>
            <a:ext cx="1386381" cy="1665323"/>
          </a:xfrm>
          <a:custGeom>
            <a:avLst/>
            <a:gdLst/>
            <a:ahLst/>
            <a:cxnLst/>
            <a:rect r="r" b="b" t="t" l="l"/>
            <a:pathLst>
              <a:path h="1665323" w="1386381">
                <a:moveTo>
                  <a:pt x="1386381" y="1665322"/>
                </a:moveTo>
                <a:lnTo>
                  <a:pt x="0" y="1665322"/>
                </a:lnTo>
                <a:lnTo>
                  <a:pt x="0" y="0"/>
                </a:lnTo>
                <a:lnTo>
                  <a:pt x="1386381" y="0"/>
                </a:lnTo>
                <a:lnTo>
                  <a:pt x="1386381" y="166532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2906917">
            <a:off x="-1043809" y="-5028585"/>
            <a:ext cx="7200502" cy="8229600"/>
          </a:xfrm>
          <a:custGeom>
            <a:avLst/>
            <a:gdLst/>
            <a:ahLst/>
            <a:cxnLst/>
            <a:rect r="r" b="b" t="t" l="l"/>
            <a:pathLst>
              <a:path h="8229600" w="7200502">
                <a:moveTo>
                  <a:pt x="0" y="0"/>
                </a:moveTo>
                <a:lnTo>
                  <a:pt x="7200502" y="0"/>
                </a:lnTo>
                <a:lnTo>
                  <a:pt x="720050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-1935087" y="-743954"/>
            <a:ext cx="11079087" cy="3545308"/>
          </a:xfrm>
          <a:custGeom>
            <a:avLst/>
            <a:gdLst/>
            <a:ahLst/>
            <a:cxnLst/>
            <a:rect r="r" b="b" t="t" l="l"/>
            <a:pathLst>
              <a:path h="3545308" w="11079087">
                <a:moveTo>
                  <a:pt x="0" y="0"/>
                </a:moveTo>
                <a:lnTo>
                  <a:pt x="11079087" y="0"/>
                </a:lnTo>
                <a:lnTo>
                  <a:pt x="11079087" y="3545308"/>
                </a:lnTo>
                <a:lnTo>
                  <a:pt x="0" y="35453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863251" y="1735683"/>
            <a:ext cx="1433888" cy="1265406"/>
          </a:xfrm>
          <a:custGeom>
            <a:avLst/>
            <a:gdLst/>
            <a:ahLst/>
            <a:cxnLst/>
            <a:rect r="r" b="b" t="t" l="l"/>
            <a:pathLst>
              <a:path h="1265406" w="1433888">
                <a:moveTo>
                  <a:pt x="0" y="0"/>
                </a:moveTo>
                <a:lnTo>
                  <a:pt x="1433888" y="0"/>
                </a:lnTo>
                <a:lnTo>
                  <a:pt x="1433888" y="1265406"/>
                </a:lnTo>
                <a:lnTo>
                  <a:pt x="0" y="12654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323603">
            <a:off x="16241593" y="7121058"/>
            <a:ext cx="1132716" cy="2093553"/>
          </a:xfrm>
          <a:custGeom>
            <a:avLst/>
            <a:gdLst/>
            <a:ahLst/>
            <a:cxnLst/>
            <a:rect r="r" b="b" t="t" l="l"/>
            <a:pathLst>
              <a:path h="2093553" w="1132716">
                <a:moveTo>
                  <a:pt x="0" y="0"/>
                </a:moveTo>
                <a:lnTo>
                  <a:pt x="1132716" y="0"/>
                </a:lnTo>
                <a:lnTo>
                  <a:pt x="1132716" y="2093553"/>
                </a:lnTo>
                <a:lnTo>
                  <a:pt x="0" y="20935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30590" t="0" r="0" b="-48746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323603">
            <a:off x="17692802" y="5966897"/>
            <a:ext cx="710251" cy="892756"/>
          </a:xfrm>
          <a:custGeom>
            <a:avLst/>
            <a:gdLst/>
            <a:ahLst/>
            <a:cxnLst/>
            <a:rect r="r" b="b" t="t" l="l"/>
            <a:pathLst>
              <a:path h="892756" w="710251">
                <a:moveTo>
                  <a:pt x="0" y="0"/>
                </a:moveTo>
                <a:lnTo>
                  <a:pt x="710251" y="0"/>
                </a:lnTo>
                <a:lnTo>
                  <a:pt x="710251" y="892756"/>
                </a:lnTo>
                <a:lnTo>
                  <a:pt x="0" y="8927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27975" t="-28590" r="-17420" b="-104172"/>
            </a:stretch>
          </a:blipFill>
        </p:spPr>
      </p:sp>
      <p:sp>
        <p:nvSpPr>
          <p:cNvPr name="Freeform 36" id="36"/>
          <p:cNvSpPr/>
          <p:nvPr/>
        </p:nvSpPr>
        <p:spPr>
          <a:xfrm flipH="true" flipV="false" rot="-1518855">
            <a:off x="5290981" y="4737201"/>
            <a:ext cx="1428017" cy="1622746"/>
          </a:xfrm>
          <a:custGeom>
            <a:avLst/>
            <a:gdLst/>
            <a:ahLst/>
            <a:cxnLst/>
            <a:rect r="r" b="b" t="t" l="l"/>
            <a:pathLst>
              <a:path h="1622746" w="1428017">
                <a:moveTo>
                  <a:pt x="1428017" y="0"/>
                </a:moveTo>
                <a:lnTo>
                  <a:pt x="0" y="0"/>
                </a:lnTo>
                <a:lnTo>
                  <a:pt x="0" y="1622747"/>
                </a:lnTo>
                <a:lnTo>
                  <a:pt x="1428017" y="1622747"/>
                </a:lnTo>
                <a:lnTo>
                  <a:pt x="142801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6710119" y="2731979"/>
            <a:ext cx="4867762" cy="4867762"/>
          </a:xfrm>
          <a:custGeom>
            <a:avLst/>
            <a:gdLst/>
            <a:ahLst/>
            <a:cxnLst/>
            <a:rect r="r" b="b" t="t" l="l"/>
            <a:pathLst>
              <a:path h="4867762" w="4867762">
                <a:moveTo>
                  <a:pt x="0" y="0"/>
                </a:moveTo>
                <a:lnTo>
                  <a:pt x="4867762" y="0"/>
                </a:lnTo>
                <a:lnTo>
                  <a:pt x="4867762" y="4867762"/>
                </a:lnTo>
                <a:lnTo>
                  <a:pt x="0" y="486776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38" id="38"/>
          <p:cNvSpPr txBox="true"/>
          <p:nvPr/>
        </p:nvSpPr>
        <p:spPr>
          <a:xfrm rot="0">
            <a:off x="6535154" y="439084"/>
            <a:ext cx="5189117" cy="12965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31"/>
              </a:lnSpc>
            </a:pPr>
            <a:r>
              <a:rPr lang="en-US" sz="7451" b="true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Hình tròn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3155240" y="4055205"/>
            <a:ext cx="4314952" cy="12965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31"/>
              </a:lnSpc>
            </a:pPr>
            <a:r>
              <a:rPr lang="en-US" sz="7451" b="true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Viền đỏ 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6666912" y="8827996"/>
            <a:ext cx="5357382" cy="12965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31"/>
              </a:lnSpc>
            </a:pPr>
            <a:r>
              <a:rPr lang="en-US" sz="7451" b="true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Nền trắng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258822" y="4055205"/>
            <a:ext cx="5215349" cy="12965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31"/>
              </a:lnSpc>
            </a:pPr>
            <a:r>
              <a:rPr lang="en-US" sz="7451" b="true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Hình đen </a:t>
            </a:r>
          </a:p>
        </p:txBody>
      </p:sp>
      <p:sp>
        <p:nvSpPr>
          <p:cNvPr name="Freeform 42" id="42"/>
          <p:cNvSpPr/>
          <p:nvPr/>
        </p:nvSpPr>
        <p:spPr>
          <a:xfrm flipH="true" flipV="false" rot="-3898334">
            <a:off x="11853502" y="4611680"/>
            <a:ext cx="1428017" cy="1622746"/>
          </a:xfrm>
          <a:custGeom>
            <a:avLst/>
            <a:gdLst/>
            <a:ahLst/>
            <a:cxnLst/>
            <a:rect r="r" b="b" t="t" l="l"/>
            <a:pathLst>
              <a:path h="1622746" w="1428017">
                <a:moveTo>
                  <a:pt x="1428016" y="0"/>
                </a:moveTo>
                <a:lnTo>
                  <a:pt x="0" y="0"/>
                </a:lnTo>
                <a:lnTo>
                  <a:pt x="0" y="1622746"/>
                </a:lnTo>
                <a:lnTo>
                  <a:pt x="1428016" y="1622746"/>
                </a:lnTo>
                <a:lnTo>
                  <a:pt x="142801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true" flipV="false" rot="-6213158">
            <a:off x="8332723" y="7676126"/>
            <a:ext cx="1496492" cy="1700559"/>
          </a:xfrm>
          <a:custGeom>
            <a:avLst/>
            <a:gdLst/>
            <a:ahLst/>
            <a:cxnLst/>
            <a:rect r="r" b="b" t="t" l="l"/>
            <a:pathLst>
              <a:path h="1700559" w="1496492">
                <a:moveTo>
                  <a:pt x="1496493" y="0"/>
                </a:moveTo>
                <a:lnTo>
                  <a:pt x="0" y="0"/>
                </a:lnTo>
                <a:lnTo>
                  <a:pt x="0" y="1700559"/>
                </a:lnTo>
                <a:lnTo>
                  <a:pt x="1496493" y="1700559"/>
                </a:lnTo>
                <a:lnTo>
                  <a:pt x="1496493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true" flipV="false" rot="1418732">
            <a:off x="8456814" y="1220754"/>
            <a:ext cx="1256596" cy="1427950"/>
          </a:xfrm>
          <a:custGeom>
            <a:avLst/>
            <a:gdLst/>
            <a:ahLst/>
            <a:cxnLst/>
            <a:rect r="r" b="b" t="t" l="l"/>
            <a:pathLst>
              <a:path h="1427950" w="1256596">
                <a:moveTo>
                  <a:pt x="1256597" y="0"/>
                </a:moveTo>
                <a:lnTo>
                  <a:pt x="0" y="0"/>
                </a:lnTo>
                <a:lnTo>
                  <a:pt x="0" y="1427950"/>
                </a:lnTo>
                <a:lnTo>
                  <a:pt x="1256597" y="1427950"/>
                </a:lnTo>
                <a:lnTo>
                  <a:pt x="125659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A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58401" y="584106"/>
            <a:ext cx="17542623" cy="9163507"/>
            <a:chOff x="0" y="0"/>
            <a:chExt cx="23390165" cy="122180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05521" y="0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6550962" y="0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1892507" y="0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7234052" y="0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205521" y="3160155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550962" y="3160155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1892507" y="3160155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7234052" y="3160155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205521" y="6290497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6550962" y="6290497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1892507" y="6290497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7234052" y="6290497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205521" y="9420839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4"/>
                  </a:lnTo>
                  <a:lnTo>
                    <a:pt x="0" y="273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6550962" y="9420839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4"/>
                  </a:lnTo>
                  <a:lnTo>
                    <a:pt x="0" y="273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1892507" y="9420839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4"/>
                  </a:lnTo>
                  <a:lnTo>
                    <a:pt x="0" y="273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7234052" y="9420839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4"/>
                  </a:lnTo>
                  <a:lnTo>
                    <a:pt x="0" y="273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3160155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6320310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9480465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2578344" y="0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22578344" y="3160155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22578344" y="6320310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22578344" y="9480465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</p:grpSp>
      <p:sp>
        <p:nvSpPr>
          <p:cNvPr name="Freeform 27" id="27"/>
          <p:cNvSpPr/>
          <p:nvPr/>
        </p:nvSpPr>
        <p:spPr>
          <a:xfrm flipH="false" flipV="false" rot="5260471">
            <a:off x="12980376" y="7972525"/>
            <a:ext cx="7200502" cy="8229600"/>
          </a:xfrm>
          <a:custGeom>
            <a:avLst/>
            <a:gdLst/>
            <a:ahLst/>
            <a:cxnLst/>
            <a:rect r="r" b="b" t="t" l="l"/>
            <a:pathLst>
              <a:path h="8229600" w="7200502">
                <a:moveTo>
                  <a:pt x="0" y="0"/>
                </a:moveTo>
                <a:lnTo>
                  <a:pt x="7200502" y="0"/>
                </a:lnTo>
                <a:lnTo>
                  <a:pt x="720050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true" rot="-1932924">
            <a:off x="8611180" y="8004111"/>
            <a:ext cx="11079087" cy="3545308"/>
          </a:xfrm>
          <a:custGeom>
            <a:avLst/>
            <a:gdLst/>
            <a:ahLst/>
            <a:cxnLst/>
            <a:rect r="r" b="b" t="t" l="l"/>
            <a:pathLst>
              <a:path h="3545308" w="11079087">
                <a:moveTo>
                  <a:pt x="0" y="3545308"/>
                </a:moveTo>
                <a:lnTo>
                  <a:pt x="11079087" y="3545308"/>
                </a:lnTo>
                <a:lnTo>
                  <a:pt x="11079087" y="0"/>
                </a:lnTo>
                <a:lnTo>
                  <a:pt x="0" y="0"/>
                </a:lnTo>
                <a:lnTo>
                  <a:pt x="0" y="3545308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5035828" y="584106"/>
            <a:ext cx="1386381" cy="1665323"/>
          </a:xfrm>
          <a:custGeom>
            <a:avLst/>
            <a:gdLst/>
            <a:ahLst/>
            <a:cxnLst/>
            <a:rect r="r" b="b" t="t" l="l"/>
            <a:pathLst>
              <a:path h="1665323" w="1386381">
                <a:moveTo>
                  <a:pt x="0" y="0"/>
                </a:moveTo>
                <a:lnTo>
                  <a:pt x="1386381" y="0"/>
                </a:lnTo>
                <a:lnTo>
                  <a:pt x="1386381" y="1665323"/>
                </a:lnTo>
                <a:lnTo>
                  <a:pt x="0" y="16653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true" flipV="true" rot="-781863">
            <a:off x="989217" y="7189741"/>
            <a:ext cx="1386381" cy="1665323"/>
          </a:xfrm>
          <a:custGeom>
            <a:avLst/>
            <a:gdLst/>
            <a:ahLst/>
            <a:cxnLst/>
            <a:rect r="r" b="b" t="t" l="l"/>
            <a:pathLst>
              <a:path h="1665323" w="1386381">
                <a:moveTo>
                  <a:pt x="1386381" y="1665322"/>
                </a:moveTo>
                <a:lnTo>
                  <a:pt x="0" y="1665322"/>
                </a:lnTo>
                <a:lnTo>
                  <a:pt x="0" y="0"/>
                </a:lnTo>
                <a:lnTo>
                  <a:pt x="1386381" y="0"/>
                </a:lnTo>
                <a:lnTo>
                  <a:pt x="1386381" y="166532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2906917">
            <a:off x="-1043809" y="-5028585"/>
            <a:ext cx="7200502" cy="8229600"/>
          </a:xfrm>
          <a:custGeom>
            <a:avLst/>
            <a:gdLst/>
            <a:ahLst/>
            <a:cxnLst/>
            <a:rect r="r" b="b" t="t" l="l"/>
            <a:pathLst>
              <a:path h="8229600" w="7200502">
                <a:moveTo>
                  <a:pt x="0" y="0"/>
                </a:moveTo>
                <a:lnTo>
                  <a:pt x="7200502" y="0"/>
                </a:lnTo>
                <a:lnTo>
                  <a:pt x="720050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-1935087" y="-743954"/>
            <a:ext cx="11079087" cy="3545308"/>
          </a:xfrm>
          <a:custGeom>
            <a:avLst/>
            <a:gdLst/>
            <a:ahLst/>
            <a:cxnLst/>
            <a:rect r="r" b="b" t="t" l="l"/>
            <a:pathLst>
              <a:path h="3545308" w="11079087">
                <a:moveTo>
                  <a:pt x="0" y="0"/>
                </a:moveTo>
                <a:lnTo>
                  <a:pt x="11079087" y="0"/>
                </a:lnTo>
                <a:lnTo>
                  <a:pt x="11079087" y="3545308"/>
                </a:lnTo>
                <a:lnTo>
                  <a:pt x="0" y="35453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863251" y="1735683"/>
            <a:ext cx="1433888" cy="1265406"/>
          </a:xfrm>
          <a:custGeom>
            <a:avLst/>
            <a:gdLst/>
            <a:ahLst/>
            <a:cxnLst/>
            <a:rect r="r" b="b" t="t" l="l"/>
            <a:pathLst>
              <a:path h="1265406" w="1433888">
                <a:moveTo>
                  <a:pt x="0" y="0"/>
                </a:moveTo>
                <a:lnTo>
                  <a:pt x="1433888" y="0"/>
                </a:lnTo>
                <a:lnTo>
                  <a:pt x="1433888" y="1265406"/>
                </a:lnTo>
                <a:lnTo>
                  <a:pt x="0" y="12654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-2473926">
            <a:off x="16489660" y="3493500"/>
            <a:ext cx="2325515" cy="598820"/>
          </a:xfrm>
          <a:custGeom>
            <a:avLst/>
            <a:gdLst/>
            <a:ahLst/>
            <a:cxnLst/>
            <a:rect r="r" b="b" t="t" l="l"/>
            <a:pathLst>
              <a:path h="598820" w="2325515">
                <a:moveTo>
                  <a:pt x="0" y="0"/>
                </a:moveTo>
                <a:lnTo>
                  <a:pt x="2325516" y="0"/>
                </a:lnTo>
                <a:lnTo>
                  <a:pt x="2325516" y="598820"/>
                </a:lnTo>
                <a:lnTo>
                  <a:pt x="0" y="5988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323603">
            <a:off x="16241593" y="7121058"/>
            <a:ext cx="1132716" cy="2093553"/>
          </a:xfrm>
          <a:custGeom>
            <a:avLst/>
            <a:gdLst/>
            <a:ahLst/>
            <a:cxnLst/>
            <a:rect r="r" b="b" t="t" l="l"/>
            <a:pathLst>
              <a:path h="2093553" w="1132716">
                <a:moveTo>
                  <a:pt x="0" y="0"/>
                </a:moveTo>
                <a:lnTo>
                  <a:pt x="1132716" y="0"/>
                </a:lnTo>
                <a:lnTo>
                  <a:pt x="1132716" y="2093553"/>
                </a:lnTo>
                <a:lnTo>
                  <a:pt x="0" y="20935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30590" t="0" r="0" b="-48746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323603">
            <a:off x="17692802" y="5966897"/>
            <a:ext cx="710251" cy="892756"/>
          </a:xfrm>
          <a:custGeom>
            <a:avLst/>
            <a:gdLst/>
            <a:ahLst/>
            <a:cxnLst/>
            <a:rect r="r" b="b" t="t" l="l"/>
            <a:pathLst>
              <a:path h="892756" w="710251">
                <a:moveTo>
                  <a:pt x="0" y="0"/>
                </a:moveTo>
                <a:lnTo>
                  <a:pt x="710251" y="0"/>
                </a:lnTo>
                <a:lnTo>
                  <a:pt x="710251" y="892756"/>
                </a:lnTo>
                <a:lnTo>
                  <a:pt x="0" y="8927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27975" t="-28590" r="-17420" b="-104172"/>
            </a:stretch>
          </a:blipFill>
        </p:spPr>
      </p:sp>
      <p:sp>
        <p:nvSpPr>
          <p:cNvPr name="Freeform 37" id="37"/>
          <p:cNvSpPr/>
          <p:nvPr/>
        </p:nvSpPr>
        <p:spPr>
          <a:xfrm flipH="true" flipV="false" rot="-873099">
            <a:off x="-4988" y="4159379"/>
            <a:ext cx="1428017" cy="1622746"/>
          </a:xfrm>
          <a:custGeom>
            <a:avLst/>
            <a:gdLst/>
            <a:ahLst/>
            <a:cxnLst/>
            <a:rect r="r" b="b" t="t" l="l"/>
            <a:pathLst>
              <a:path h="1622746" w="1428017">
                <a:moveTo>
                  <a:pt x="1428017" y="0"/>
                </a:moveTo>
                <a:lnTo>
                  <a:pt x="0" y="0"/>
                </a:lnTo>
                <a:lnTo>
                  <a:pt x="0" y="1622746"/>
                </a:lnTo>
                <a:lnTo>
                  <a:pt x="1428017" y="1622746"/>
                </a:lnTo>
                <a:lnTo>
                  <a:pt x="142801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3479083" y="2249429"/>
            <a:ext cx="11301259" cy="6102680"/>
          </a:xfrm>
          <a:custGeom>
            <a:avLst/>
            <a:gdLst/>
            <a:ahLst/>
            <a:cxnLst/>
            <a:rect r="r" b="b" t="t" l="l"/>
            <a:pathLst>
              <a:path h="6102680" w="11301259">
                <a:moveTo>
                  <a:pt x="0" y="0"/>
                </a:moveTo>
                <a:lnTo>
                  <a:pt x="11301259" y="0"/>
                </a:lnTo>
                <a:lnTo>
                  <a:pt x="11301259" y="6102680"/>
                </a:lnTo>
                <a:lnTo>
                  <a:pt x="0" y="610268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5102016" y="783639"/>
            <a:ext cx="8055393" cy="1132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89"/>
              </a:lnSpc>
            </a:pPr>
            <a:r>
              <a:rPr lang="en-US" sz="6564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Đây là biển báo gì?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A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58401" y="584106"/>
            <a:ext cx="17542623" cy="9163507"/>
            <a:chOff x="0" y="0"/>
            <a:chExt cx="23390165" cy="122180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05521" y="0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6550962" y="0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1892507" y="0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7234052" y="0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205521" y="3160155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550962" y="3160155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1892507" y="3160155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7234052" y="3160155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205521" y="6290497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6550962" y="6290497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1892507" y="6290497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7234052" y="6290497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205521" y="9420839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4"/>
                  </a:lnTo>
                  <a:lnTo>
                    <a:pt x="0" y="273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6550962" y="9420839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4"/>
                  </a:lnTo>
                  <a:lnTo>
                    <a:pt x="0" y="273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1892507" y="9420839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4"/>
                  </a:lnTo>
                  <a:lnTo>
                    <a:pt x="0" y="273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7234052" y="9420839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4"/>
                  </a:lnTo>
                  <a:lnTo>
                    <a:pt x="0" y="273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3160155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6320310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9480465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2578344" y="0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22578344" y="3160155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22578344" y="6320310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22578344" y="9480465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</p:grpSp>
      <p:sp>
        <p:nvSpPr>
          <p:cNvPr name="Freeform 27" id="27"/>
          <p:cNvSpPr/>
          <p:nvPr/>
        </p:nvSpPr>
        <p:spPr>
          <a:xfrm flipH="false" flipV="false" rot="5260471">
            <a:off x="12980376" y="7972525"/>
            <a:ext cx="7200502" cy="8229600"/>
          </a:xfrm>
          <a:custGeom>
            <a:avLst/>
            <a:gdLst/>
            <a:ahLst/>
            <a:cxnLst/>
            <a:rect r="r" b="b" t="t" l="l"/>
            <a:pathLst>
              <a:path h="8229600" w="7200502">
                <a:moveTo>
                  <a:pt x="0" y="0"/>
                </a:moveTo>
                <a:lnTo>
                  <a:pt x="7200502" y="0"/>
                </a:lnTo>
                <a:lnTo>
                  <a:pt x="720050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true" rot="-1932924">
            <a:off x="8611180" y="8004111"/>
            <a:ext cx="11079087" cy="3545308"/>
          </a:xfrm>
          <a:custGeom>
            <a:avLst/>
            <a:gdLst/>
            <a:ahLst/>
            <a:cxnLst/>
            <a:rect r="r" b="b" t="t" l="l"/>
            <a:pathLst>
              <a:path h="3545308" w="11079087">
                <a:moveTo>
                  <a:pt x="0" y="3545308"/>
                </a:moveTo>
                <a:lnTo>
                  <a:pt x="11079087" y="3545308"/>
                </a:lnTo>
                <a:lnTo>
                  <a:pt x="11079087" y="0"/>
                </a:lnTo>
                <a:lnTo>
                  <a:pt x="0" y="0"/>
                </a:lnTo>
                <a:lnTo>
                  <a:pt x="0" y="3545308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6114761" y="584106"/>
            <a:ext cx="1386381" cy="1665323"/>
          </a:xfrm>
          <a:custGeom>
            <a:avLst/>
            <a:gdLst/>
            <a:ahLst/>
            <a:cxnLst/>
            <a:rect r="r" b="b" t="t" l="l"/>
            <a:pathLst>
              <a:path h="1665323" w="1386381">
                <a:moveTo>
                  <a:pt x="0" y="0"/>
                </a:moveTo>
                <a:lnTo>
                  <a:pt x="1386381" y="0"/>
                </a:lnTo>
                <a:lnTo>
                  <a:pt x="1386381" y="1665323"/>
                </a:lnTo>
                <a:lnTo>
                  <a:pt x="0" y="16653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true" flipV="true" rot="-781863">
            <a:off x="989217" y="7189741"/>
            <a:ext cx="1386381" cy="1665323"/>
          </a:xfrm>
          <a:custGeom>
            <a:avLst/>
            <a:gdLst/>
            <a:ahLst/>
            <a:cxnLst/>
            <a:rect r="r" b="b" t="t" l="l"/>
            <a:pathLst>
              <a:path h="1665323" w="1386381">
                <a:moveTo>
                  <a:pt x="1386381" y="1665322"/>
                </a:moveTo>
                <a:lnTo>
                  <a:pt x="0" y="1665322"/>
                </a:lnTo>
                <a:lnTo>
                  <a:pt x="0" y="0"/>
                </a:lnTo>
                <a:lnTo>
                  <a:pt x="1386381" y="0"/>
                </a:lnTo>
                <a:lnTo>
                  <a:pt x="1386381" y="166532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2906917">
            <a:off x="-1043809" y="-5028585"/>
            <a:ext cx="7200502" cy="8229600"/>
          </a:xfrm>
          <a:custGeom>
            <a:avLst/>
            <a:gdLst/>
            <a:ahLst/>
            <a:cxnLst/>
            <a:rect r="r" b="b" t="t" l="l"/>
            <a:pathLst>
              <a:path h="8229600" w="7200502">
                <a:moveTo>
                  <a:pt x="0" y="0"/>
                </a:moveTo>
                <a:lnTo>
                  <a:pt x="7200502" y="0"/>
                </a:lnTo>
                <a:lnTo>
                  <a:pt x="720050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-1935087" y="-743954"/>
            <a:ext cx="11079087" cy="3545308"/>
          </a:xfrm>
          <a:custGeom>
            <a:avLst/>
            <a:gdLst/>
            <a:ahLst/>
            <a:cxnLst/>
            <a:rect r="r" b="b" t="t" l="l"/>
            <a:pathLst>
              <a:path h="3545308" w="11079087">
                <a:moveTo>
                  <a:pt x="0" y="0"/>
                </a:moveTo>
                <a:lnTo>
                  <a:pt x="11079087" y="0"/>
                </a:lnTo>
                <a:lnTo>
                  <a:pt x="11079087" y="3545308"/>
                </a:lnTo>
                <a:lnTo>
                  <a:pt x="0" y="35453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863251" y="1735683"/>
            <a:ext cx="1433888" cy="1265406"/>
          </a:xfrm>
          <a:custGeom>
            <a:avLst/>
            <a:gdLst/>
            <a:ahLst/>
            <a:cxnLst/>
            <a:rect r="r" b="b" t="t" l="l"/>
            <a:pathLst>
              <a:path h="1265406" w="1433888">
                <a:moveTo>
                  <a:pt x="0" y="0"/>
                </a:moveTo>
                <a:lnTo>
                  <a:pt x="1433888" y="0"/>
                </a:lnTo>
                <a:lnTo>
                  <a:pt x="1433888" y="1265406"/>
                </a:lnTo>
                <a:lnTo>
                  <a:pt x="0" y="12654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323603">
            <a:off x="16241593" y="7121058"/>
            <a:ext cx="1132716" cy="2093553"/>
          </a:xfrm>
          <a:custGeom>
            <a:avLst/>
            <a:gdLst/>
            <a:ahLst/>
            <a:cxnLst/>
            <a:rect r="r" b="b" t="t" l="l"/>
            <a:pathLst>
              <a:path h="2093553" w="1132716">
                <a:moveTo>
                  <a:pt x="0" y="0"/>
                </a:moveTo>
                <a:lnTo>
                  <a:pt x="1132716" y="0"/>
                </a:lnTo>
                <a:lnTo>
                  <a:pt x="1132716" y="2093553"/>
                </a:lnTo>
                <a:lnTo>
                  <a:pt x="0" y="20935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30590" t="0" r="0" b="-48746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323603">
            <a:off x="17692802" y="5966897"/>
            <a:ext cx="710251" cy="892756"/>
          </a:xfrm>
          <a:custGeom>
            <a:avLst/>
            <a:gdLst/>
            <a:ahLst/>
            <a:cxnLst/>
            <a:rect r="r" b="b" t="t" l="l"/>
            <a:pathLst>
              <a:path h="892756" w="710251">
                <a:moveTo>
                  <a:pt x="0" y="0"/>
                </a:moveTo>
                <a:lnTo>
                  <a:pt x="710251" y="0"/>
                </a:lnTo>
                <a:lnTo>
                  <a:pt x="710251" y="892756"/>
                </a:lnTo>
                <a:lnTo>
                  <a:pt x="0" y="8927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27975" t="-28590" r="-17420" b="-104172"/>
            </a:stretch>
          </a:blipFill>
        </p:spPr>
      </p:sp>
      <p:sp>
        <p:nvSpPr>
          <p:cNvPr name="Freeform 36" id="36"/>
          <p:cNvSpPr/>
          <p:nvPr/>
        </p:nvSpPr>
        <p:spPr>
          <a:xfrm flipH="true" flipV="false" rot="-1518855">
            <a:off x="5290981" y="4737201"/>
            <a:ext cx="1428017" cy="1622746"/>
          </a:xfrm>
          <a:custGeom>
            <a:avLst/>
            <a:gdLst/>
            <a:ahLst/>
            <a:cxnLst/>
            <a:rect r="r" b="b" t="t" l="l"/>
            <a:pathLst>
              <a:path h="1622746" w="1428017">
                <a:moveTo>
                  <a:pt x="1428017" y="0"/>
                </a:moveTo>
                <a:lnTo>
                  <a:pt x="0" y="0"/>
                </a:lnTo>
                <a:lnTo>
                  <a:pt x="0" y="1622747"/>
                </a:lnTo>
                <a:lnTo>
                  <a:pt x="1428017" y="1622747"/>
                </a:lnTo>
                <a:lnTo>
                  <a:pt x="142801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5372444" y="439084"/>
            <a:ext cx="7514538" cy="12965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31"/>
              </a:lnSpc>
            </a:pPr>
            <a:r>
              <a:rPr lang="en-US" sz="7451" b="true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Hình tam giác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3155240" y="4055205"/>
            <a:ext cx="4314952" cy="12965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31"/>
              </a:lnSpc>
            </a:pPr>
            <a:r>
              <a:rPr lang="en-US" sz="7451" b="true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Viền đỏ 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6858955" y="8827996"/>
            <a:ext cx="4973295" cy="12965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31"/>
              </a:lnSpc>
            </a:pPr>
            <a:r>
              <a:rPr lang="en-US" sz="7451" b="true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Nền vàng</a:t>
            </a:r>
          </a:p>
        </p:txBody>
      </p:sp>
      <p:sp>
        <p:nvSpPr>
          <p:cNvPr name="Freeform 40" id="40"/>
          <p:cNvSpPr/>
          <p:nvPr/>
        </p:nvSpPr>
        <p:spPr>
          <a:xfrm flipH="true" flipV="false" rot="-3898334">
            <a:off x="11421213" y="4298953"/>
            <a:ext cx="1803836" cy="2049814"/>
          </a:xfrm>
          <a:custGeom>
            <a:avLst/>
            <a:gdLst/>
            <a:ahLst/>
            <a:cxnLst/>
            <a:rect r="r" b="b" t="t" l="l"/>
            <a:pathLst>
              <a:path h="2049814" w="1803836">
                <a:moveTo>
                  <a:pt x="1803836" y="0"/>
                </a:moveTo>
                <a:lnTo>
                  <a:pt x="0" y="0"/>
                </a:lnTo>
                <a:lnTo>
                  <a:pt x="0" y="2049814"/>
                </a:lnTo>
                <a:lnTo>
                  <a:pt x="1803836" y="2049814"/>
                </a:lnTo>
                <a:lnTo>
                  <a:pt x="180383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true" flipV="false" rot="-6213158">
            <a:off x="8354841" y="8081367"/>
            <a:ext cx="1155210" cy="1312738"/>
          </a:xfrm>
          <a:custGeom>
            <a:avLst/>
            <a:gdLst/>
            <a:ahLst/>
            <a:cxnLst/>
            <a:rect r="r" b="b" t="t" l="l"/>
            <a:pathLst>
              <a:path h="1312738" w="1155210">
                <a:moveTo>
                  <a:pt x="1155210" y="0"/>
                </a:moveTo>
                <a:lnTo>
                  <a:pt x="0" y="0"/>
                </a:lnTo>
                <a:lnTo>
                  <a:pt x="0" y="1312738"/>
                </a:lnTo>
                <a:lnTo>
                  <a:pt x="1155210" y="1312738"/>
                </a:lnTo>
                <a:lnTo>
                  <a:pt x="115521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true" flipV="false" rot="1418732">
            <a:off x="8690209" y="1593618"/>
            <a:ext cx="897631" cy="1020035"/>
          </a:xfrm>
          <a:custGeom>
            <a:avLst/>
            <a:gdLst/>
            <a:ahLst/>
            <a:cxnLst/>
            <a:rect r="r" b="b" t="t" l="l"/>
            <a:pathLst>
              <a:path h="1020035" w="897631">
                <a:moveTo>
                  <a:pt x="897631" y="0"/>
                </a:moveTo>
                <a:lnTo>
                  <a:pt x="0" y="0"/>
                </a:lnTo>
                <a:lnTo>
                  <a:pt x="0" y="1020035"/>
                </a:lnTo>
                <a:lnTo>
                  <a:pt x="897631" y="1020035"/>
                </a:lnTo>
                <a:lnTo>
                  <a:pt x="89763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5807274" y="2505476"/>
            <a:ext cx="6644878" cy="5835154"/>
          </a:xfrm>
          <a:custGeom>
            <a:avLst/>
            <a:gdLst/>
            <a:ahLst/>
            <a:cxnLst/>
            <a:rect r="r" b="b" t="t" l="l"/>
            <a:pathLst>
              <a:path h="5835154" w="6644878">
                <a:moveTo>
                  <a:pt x="0" y="0"/>
                </a:moveTo>
                <a:lnTo>
                  <a:pt x="6644877" y="0"/>
                </a:lnTo>
                <a:lnTo>
                  <a:pt x="6644877" y="5835154"/>
                </a:lnTo>
                <a:lnTo>
                  <a:pt x="0" y="583515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44" id="44"/>
          <p:cNvSpPr txBox="true"/>
          <p:nvPr/>
        </p:nvSpPr>
        <p:spPr>
          <a:xfrm rot="0">
            <a:off x="258822" y="4055205"/>
            <a:ext cx="5215349" cy="12965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31"/>
              </a:lnSpc>
            </a:pPr>
            <a:r>
              <a:rPr lang="en-US" sz="7451" b="true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Hình đen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A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58401" y="584106"/>
            <a:ext cx="17542623" cy="9163507"/>
            <a:chOff x="0" y="0"/>
            <a:chExt cx="23390165" cy="122180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05521" y="0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6550962" y="0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1892507" y="0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7234052" y="0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205521" y="3160155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550962" y="3160155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1892507" y="3160155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7234052" y="3160155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205521" y="6290497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6550962" y="6290497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1892507" y="6290497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7234052" y="6290497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205521" y="9420839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4"/>
                  </a:lnTo>
                  <a:lnTo>
                    <a:pt x="0" y="273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6550962" y="9420839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4"/>
                  </a:lnTo>
                  <a:lnTo>
                    <a:pt x="0" y="273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1892507" y="9420839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4"/>
                  </a:lnTo>
                  <a:lnTo>
                    <a:pt x="0" y="273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7234052" y="9420839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4"/>
                  </a:lnTo>
                  <a:lnTo>
                    <a:pt x="0" y="273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3160155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6320310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9480465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2578344" y="0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22578344" y="3160155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22578344" y="6320310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22578344" y="9480465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</p:grpSp>
      <p:sp>
        <p:nvSpPr>
          <p:cNvPr name="Freeform 27" id="27"/>
          <p:cNvSpPr/>
          <p:nvPr/>
        </p:nvSpPr>
        <p:spPr>
          <a:xfrm flipH="false" flipV="false" rot="5260471">
            <a:off x="12980376" y="7972525"/>
            <a:ext cx="7200502" cy="8229600"/>
          </a:xfrm>
          <a:custGeom>
            <a:avLst/>
            <a:gdLst/>
            <a:ahLst/>
            <a:cxnLst/>
            <a:rect r="r" b="b" t="t" l="l"/>
            <a:pathLst>
              <a:path h="8229600" w="7200502">
                <a:moveTo>
                  <a:pt x="0" y="0"/>
                </a:moveTo>
                <a:lnTo>
                  <a:pt x="7200502" y="0"/>
                </a:lnTo>
                <a:lnTo>
                  <a:pt x="720050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true" rot="-1932924">
            <a:off x="8611180" y="8004111"/>
            <a:ext cx="11079087" cy="3545308"/>
          </a:xfrm>
          <a:custGeom>
            <a:avLst/>
            <a:gdLst/>
            <a:ahLst/>
            <a:cxnLst/>
            <a:rect r="r" b="b" t="t" l="l"/>
            <a:pathLst>
              <a:path h="3545308" w="11079087">
                <a:moveTo>
                  <a:pt x="0" y="3545308"/>
                </a:moveTo>
                <a:lnTo>
                  <a:pt x="11079087" y="3545308"/>
                </a:lnTo>
                <a:lnTo>
                  <a:pt x="11079087" y="0"/>
                </a:lnTo>
                <a:lnTo>
                  <a:pt x="0" y="0"/>
                </a:lnTo>
                <a:lnTo>
                  <a:pt x="0" y="3545308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5035828" y="584106"/>
            <a:ext cx="1386381" cy="1665323"/>
          </a:xfrm>
          <a:custGeom>
            <a:avLst/>
            <a:gdLst/>
            <a:ahLst/>
            <a:cxnLst/>
            <a:rect r="r" b="b" t="t" l="l"/>
            <a:pathLst>
              <a:path h="1665323" w="1386381">
                <a:moveTo>
                  <a:pt x="0" y="0"/>
                </a:moveTo>
                <a:lnTo>
                  <a:pt x="1386381" y="0"/>
                </a:lnTo>
                <a:lnTo>
                  <a:pt x="1386381" y="1665323"/>
                </a:lnTo>
                <a:lnTo>
                  <a:pt x="0" y="16653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true" flipV="true" rot="-781863">
            <a:off x="989217" y="7189741"/>
            <a:ext cx="1386381" cy="1665323"/>
          </a:xfrm>
          <a:custGeom>
            <a:avLst/>
            <a:gdLst/>
            <a:ahLst/>
            <a:cxnLst/>
            <a:rect r="r" b="b" t="t" l="l"/>
            <a:pathLst>
              <a:path h="1665323" w="1386381">
                <a:moveTo>
                  <a:pt x="1386381" y="1665322"/>
                </a:moveTo>
                <a:lnTo>
                  <a:pt x="0" y="1665322"/>
                </a:lnTo>
                <a:lnTo>
                  <a:pt x="0" y="0"/>
                </a:lnTo>
                <a:lnTo>
                  <a:pt x="1386381" y="0"/>
                </a:lnTo>
                <a:lnTo>
                  <a:pt x="1386381" y="166532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2906917">
            <a:off x="-1043809" y="-5028585"/>
            <a:ext cx="7200502" cy="8229600"/>
          </a:xfrm>
          <a:custGeom>
            <a:avLst/>
            <a:gdLst/>
            <a:ahLst/>
            <a:cxnLst/>
            <a:rect r="r" b="b" t="t" l="l"/>
            <a:pathLst>
              <a:path h="8229600" w="7200502">
                <a:moveTo>
                  <a:pt x="0" y="0"/>
                </a:moveTo>
                <a:lnTo>
                  <a:pt x="7200502" y="0"/>
                </a:lnTo>
                <a:lnTo>
                  <a:pt x="720050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-1935087" y="-743954"/>
            <a:ext cx="11079087" cy="3545308"/>
          </a:xfrm>
          <a:custGeom>
            <a:avLst/>
            <a:gdLst/>
            <a:ahLst/>
            <a:cxnLst/>
            <a:rect r="r" b="b" t="t" l="l"/>
            <a:pathLst>
              <a:path h="3545308" w="11079087">
                <a:moveTo>
                  <a:pt x="0" y="0"/>
                </a:moveTo>
                <a:lnTo>
                  <a:pt x="11079087" y="0"/>
                </a:lnTo>
                <a:lnTo>
                  <a:pt x="11079087" y="3545308"/>
                </a:lnTo>
                <a:lnTo>
                  <a:pt x="0" y="35453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863251" y="1735683"/>
            <a:ext cx="1433888" cy="1265406"/>
          </a:xfrm>
          <a:custGeom>
            <a:avLst/>
            <a:gdLst/>
            <a:ahLst/>
            <a:cxnLst/>
            <a:rect r="r" b="b" t="t" l="l"/>
            <a:pathLst>
              <a:path h="1265406" w="1433888">
                <a:moveTo>
                  <a:pt x="0" y="0"/>
                </a:moveTo>
                <a:lnTo>
                  <a:pt x="1433888" y="0"/>
                </a:lnTo>
                <a:lnTo>
                  <a:pt x="1433888" y="1265406"/>
                </a:lnTo>
                <a:lnTo>
                  <a:pt x="0" y="12654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-2473926">
            <a:off x="16489660" y="3493500"/>
            <a:ext cx="2325515" cy="598820"/>
          </a:xfrm>
          <a:custGeom>
            <a:avLst/>
            <a:gdLst/>
            <a:ahLst/>
            <a:cxnLst/>
            <a:rect r="r" b="b" t="t" l="l"/>
            <a:pathLst>
              <a:path h="598820" w="2325515">
                <a:moveTo>
                  <a:pt x="0" y="0"/>
                </a:moveTo>
                <a:lnTo>
                  <a:pt x="2325516" y="0"/>
                </a:lnTo>
                <a:lnTo>
                  <a:pt x="2325516" y="598820"/>
                </a:lnTo>
                <a:lnTo>
                  <a:pt x="0" y="5988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323603">
            <a:off x="16241593" y="7121058"/>
            <a:ext cx="1132716" cy="2093553"/>
          </a:xfrm>
          <a:custGeom>
            <a:avLst/>
            <a:gdLst/>
            <a:ahLst/>
            <a:cxnLst/>
            <a:rect r="r" b="b" t="t" l="l"/>
            <a:pathLst>
              <a:path h="2093553" w="1132716">
                <a:moveTo>
                  <a:pt x="0" y="0"/>
                </a:moveTo>
                <a:lnTo>
                  <a:pt x="1132716" y="0"/>
                </a:lnTo>
                <a:lnTo>
                  <a:pt x="1132716" y="2093553"/>
                </a:lnTo>
                <a:lnTo>
                  <a:pt x="0" y="20935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30590" t="0" r="0" b="-48746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323603">
            <a:off x="17692802" y="5966897"/>
            <a:ext cx="710251" cy="892756"/>
          </a:xfrm>
          <a:custGeom>
            <a:avLst/>
            <a:gdLst/>
            <a:ahLst/>
            <a:cxnLst/>
            <a:rect r="r" b="b" t="t" l="l"/>
            <a:pathLst>
              <a:path h="892756" w="710251">
                <a:moveTo>
                  <a:pt x="0" y="0"/>
                </a:moveTo>
                <a:lnTo>
                  <a:pt x="710251" y="0"/>
                </a:lnTo>
                <a:lnTo>
                  <a:pt x="710251" y="892756"/>
                </a:lnTo>
                <a:lnTo>
                  <a:pt x="0" y="8927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27975" t="-28590" r="-17420" b="-104172"/>
            </a:stretch>
          </a:blipFill>
        </p:spPr>
      </p:sp>
      <p:sp>
        <p:nvSpPr>
          <p:cNvPr name="Freeform 37" id="37"/>
          <p:cNvSpPr/>
          <p:nvPr/>
        </p:nvSpPr>
        <p:spPr>
          <a:xfrm flipH="true" flipV="false" rot="-873099">
            <a:off x="-4988" y="4159379"/>
            <a:ext cx="1428017" cy="1622746"/>
          </a:xfrm>
          <a:custGeom>
            <a:avLst/>
            <a:gdLst/>
            <a:ahLst/>
            <a:cxnLst/>
            <a:rect r="r" b="b" t="t" l="l"/>
            <a:pathLst>
              <a:path h="1622746" w="1428017">
                <a:moveTo>
                  <a:pt x="1428017" y="0"/>
                </a:moveTo>
                <a:lnTo>
                  <a:pt x="0" y="0"/>
                </a:lnTo>
                <a:lnTo>
                  <a:pt x="0" y="1622746"/>
                </a:lnTo>
                <a:lnTo>
                  <a:pt x="1428017" y="1622746"/>
                </a:lnTo>
                <a:lnTo>
                  <a:pt x="142801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3604457" y="2877133"/>
            <a:ext cx="11431372" cy="5735896"/>
          </a:xfrm>
          <a:custGeom>
            <a:avLst/>
            <a:gdLst/>
            <a:ahLst/>
            <a:cxnLst/>
            <a:rect r="r" b="b" t="t" l="l"/>
            <a:pathLst>
              <a:path h="5735896" w="11431372">
                <a:moveTo>
                  <a:pt x="0" y="0"/>
                </a:moveTo>
                <a:lnTo>
                  <a:pt x="11431371" y="0"/>
                </a:lnTo>
                <a:lnTo>
                  <a:pt x="11431371" y="5735897"/>
                </a:lnTo>
                <a:lnTo>
                  <a:pt x="0" y="573589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-49282" r="-486" b="-50166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5102016" y="783639"/>
            <a:ext cx="8055393" cy="1132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89"/>
              </a:lnSpc>
            </a:pPr>
            <a:r>
              <a:rPr lang="en-US" sz="6564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Đây là biển báo gì?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A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58401" y="584106"/>
            <a:ext cx="17542623" cy="9163507"/>
            <a:chOff x="0" y="0"/>
            <a:chExt cx="23390165" cy="122180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05521" y="0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6550962" y="0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1892507" y="0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7234052" y="0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205521" y="3160155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550962" y="3160155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1892507" y="3160155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7234052" y="3160155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205521" y="6290497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6550962" y="6290497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1892507" y="6290497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7234052" y="6290497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205521" y="9420839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4"/>
                  </a:lnTo>
                  <a:lnTo>
                    <a:pt x="0" y="273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6550962" y="9420839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4"/>
                  </a:lnTo>
                  <a:lnTo>
                    <a:pt x="0" y="273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1892507" y="9420839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4"/>
                  </a:lnTo>
                  <a:lnTo>
                    <a:pt x="0" y="273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7234052" y="9420839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4"/>
                  </a:lnTo>
                  <a:lnTo>
                    <a:pt x="0" y="273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3160155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6320310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9480465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2578344" y="0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22578344" y="3160155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22578344" y="6320310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22578344" y="9480465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</p:grpSp>
      <p:sp>
        <p:nvSpPr>
          <p:cNvPr name="Freeform 27" id="27"/>
          <p:cNvSpPr/>
          <p:nvPr/>
        </p:nvSpPr>
        <p:spPr>
          <a:xfrm flipH="false" flipV="false" rot="5260471">
            <a:off x="12980376" y="7972525"/>
            <a:ext cx="7200502" cy="8229600"/>
          </a:xfrm>
          <a:custGeom>
            <a:avLst/>
            <a:gdLst/>
            <a:ahLst/>
            <a:cxnLst/>
            <a:rect r="r" b="b" t="t" l="l"/>
            <a:pathLst>
              <a:path h="8229600" w="7200502">
                <a:moveTo>
                  <a:pt x="0" y="0"/>
                </a:moveTo>
                <a:lnTo>
                  <a:pt x="7200502" y="0"/>
                </a:lnTo>
                <a:lnTo>
                  <a:pt x="720050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true" rot="-1932924">
            <a:off x="8611180" y="8004111"/>
            <a:ext cx="11079087" cy="3545308"/>
          </a:xfrm>
          <a:custGeom>
            <a:avLst/>
            <a:gdLst/>
            <a:ahLst/>
            <a:cxnLst/>
            <a:rect r="r" b="b" t="t" l="l"/>
            <a:pathLst>
              <a:path h="3545308" w="11079087">
                <a:moveTo>
                  <a:pt x="0" y="3545308"/>
                </a:moveTo>
                <a:lnTo>
                  <a:pt x="11079087" y="3545308"/>
                </a:lnTo>
                <a:lnTo>
                  <a:pt x="11079087" y="0"/>
                </a:lnTo>
                <a:lnTo>
                  <a:pt x="0" y="0"/>
                </a:lnTo>
                <a:lnTo>
                  <a:pt x="0" y="3545308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6114761" y="584106"/>
            <a:ext cx="1386381" cy="1665323"/>
          </a:xfrm>
          <a:custGeom>
            <a:avLst/>
            <a:gdLst/>
            <a:ahLst/>
            <a:cxnLst/>
            <a:rect r="r" b="b" t="t" l="l"/>
            <a:pathLst>
              <a:path h="1665323" w="1386381">
                <a:moveTo>
                  <a:pt x="0" y="0"/>
                </a:moveTo>
                <a:lnTo>
                  <a:pt x="1386381" y="0"/>
                </a:lnTo>
                <a:lnTo>
                  <a:pt x="1386381" y="1665323"/>
                </a:lnTo>
                <a:lnTo>
                  <a:pt x="0" y="16653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true" flipV="true" rot="-781863">
            <a:off x="989217" y="7189741"/>
            <a:ext cx="1386381" cy="1665323"/>
          </a:xfrm>
          <a:custGeom>
            <a:avLst/>
            <a:gdLst/>
            <a:ahLst/>
            <a:cxnLst/>
            <a:rect r="r" b="b" t="t" l="l"/>
            <a:pathLst>
              <a:path h="1665323" w="1386381">
                <a:moveTo>
                  <a:pt x="1386381" y="1665322"/>
                </a:moveTo>
                <a:lnTo>
                  <a:pt x="0" y="1665322"/>
                </a:lnTo>
                <a:lnTo>
                  <a:pt x="0" y="0"/>
                </a:lnTo>
                <a:lnTo>
                  <a:pt x="1386381" y="0"/>
                </a:lnTo>
                <a:lnTo>
                  <a:pt x="1386381" y="166532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2906917">
            <a:off x="-1043809" y="-5028585"/>
            <a:ext cx="7200502" cy="8229600"/>
          </a:xfrm>
          <a:custGeom>
            <a:avLst/>
            <a:gdLst/>
            <a:ahLst/>
            <a:cxnLst/>
            <a:rect r="r" b="b" t="t" l="l"/>
            <a:pathLst>
              <a:path h="8229600" w="7200502">
                <a:moveTo>
                  <a:pt x="0" y="0"/>
                </a:moveTo>
                <a:lnTo>
                  <a:pt x="7200502" y="0"/>
                </a:lnTo>
                <a:lnTo>
                  <a:pt x="720050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-1935087" y="-743954"/>
            <a:ext cx="11079087" cy="3545308"/>
          </a:xfrm>
          <a:custGeom>
            <a:avLst/>
            <a:gdLst/>
            <a:ahLst/>
            <a:cxnLst/>
            <a:rect r="r" b="b" t="t" l="l"/>
            <a:pathLst>
              <a:path h="3545308" w="11079087">
                <a:moveTo>
                  <a:pt x="0" y="0"/>
                </a:moveTo>
                <a:lnTo>
                  <a:pt x="11079087" y="0"/>
                </a:lnTo>
                <a:lnTo>
                  <a:pt x="11079087" y="3545308"/>
                </a:lnTo>
                <a:lnTo>
                  <a:pt x="0" y="35453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863251" y="1735683"/>
            <a:ext cx="1433888" cy="1265406"/>
          </a:xfrm>
          <a:custGeom>
            <a:avLst/>
            <a:gdLst/>
            <a:ahLst/>
            <a:cxnLst/>
            <a:rect r="r" b="b" t="t" l="l"/>
            <a:pathLst>
              <a:path h="1265406" w="1433888">
                <a:moveTo>
                  <a:pt x="0" y="0"/>
                </a:moveTo>
                <a:lnTo>
                  <a:pt x="1433888" y="0"/>
                </a:lnTo>
                <a:lnTo>
                  <a:pt x="1433888" y="1265406"/>
                </a:lnTo>
                <a:lnTo>
                  <a:pt x="0" y="12654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323603">
            <a:off x="16241593" y="7121058"/>
            <a:ext cx="1132716" cy="2093553"/>
          </a:xfrm>
          <a:custGeom>
            <a:avLst/>
            <a:gdLst/>
            <a:ahLst/>
            <a:cxnLst/>
            <a:rect r="r" b="b" t="t" l="l"/>
            <a:pathLst>
              <a:path h="2093553" w="1132716">
                <a:moveTo>
                  <a:pt x="0" y="0"/>
                </a:moveTo>
                <a:lnTo>
                  <a:pt x="1132716" y="0"/>
                </a:lnTo>
                <a:lnTo>
                  <a:pt x="1132716" y="2093553"/>
                </a:lnTo>
                <a:lnTo>
                  <a:pt x="0" y="20935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30590" t="0" r="0" b="-48746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323603">
            <a:off x="17692802" y="5966897"/>
            <a:ext cx="710251" cy="892756"/>
          </a:xfrm>
          <a:custGeom>
            <a:avLst/>
            <a:gdLst/>
            <a:ahLst/>
            <a:cxnLst/>
            <a:rect r="r" b="b" t="t" l="l"/>
            <a:pathLst>
              <a:path h="892756" w="710251">
                <a:moveTo>
                  <a:pt x="0" y="0"/>
                </a:moveTo>
                <a:lnTo>
                  <a:pt x="710251" y="0"/>
                </a:lnTo>
                <a:lnTo>
                  <a:pt x="710251" y="892756"/>
                </a:lnTo>
                <a:lnTo>
                  <a:pt x="0" y="8927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27975" t="-28590" r="-17420" b="-104172"/>
            </a:stretch>
          </a:blipFill>
        </p:spPr>
      </p:sp>
      <p:sp>
        <p:nvSpPr>
          <p:cNvPr name="Freeform 36" id="36"/>
          <p:cNvSpPr/>
          <p:nvPr/>
        </p:nvSpPr>
        <p:spPr>
          <a:xfrm flipH="true" flipV="false" rot="-1518855">
            <a:off x="5290981" y="4737201"/>
            <a:ext cx="1428017" cy="1622746"/>
          </a:xfrm>
          <a:custGeom>
            <a:avLst/>
            <a:gdLst/>
            <a:ahLst/>
            <a:cxnLst/>
            <a:rect r="r" b="b" t="t" l="l"/>
            <a:pathLst>
              <a:path h="1622746" w="1428017">
                <a:moveTo>
                  <a:pt x="1428017" y="0"/>
                </a:moveTo>
                <a:lnTo>
                  <a:pt x="0" y="0"/>
                </a:lnTo>
                <a:lnTo>
                  <a:pt x="0" y="1622747"/>
                </a:lnTo>
                <a:lnTo>
                  <a:pt x="1428017" y="1622747"/>
                </a:lnTo>
                <a:lnTo>
                  <a:pt x="142801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4267676" y="467659"/>
            <a:ext cx="9724073" cy="1120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31"/>
              </a:lnSpc>
            </a:pPr>
            <a:r>
              <a:rPr lang="en-US" sz="6451" b="true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Hình vuông/chữ nhật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2702449" y="4074255"/>
            <a:ext cx="5220534" cy="1195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31"/>
              </a:lnSpc>
            </a:pPr>
            <a:r>
              <a:rPr lang="en-US" sz="6951" b="true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Viền xanh 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6826795" y="8827996"/>
            <a:ext cx="5037615" cy="1307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31"/>
              </a:lnSpc>
            </a:pPr>
            <a:r>
              <a:rPr lang="en-US" sz="7451" b="true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Nền xanh</a:t>
            </a:r>
          </a:p>
        </p:txBody>
      </p:sp>
      <p:sp>
        <p:nvSpPr>
          <p:cNvPr name="Freeform 40" id="40"/>
          <p:cNvSpPr/>
          <p:nvPr/>
        </p:nvSpPr>
        <p:spPr>
          <a:xfrm flipH="true" flipV="false" rot="-3898334">
            <a:off x="11421213" y="4298953"/>
            <a:ext cx="1803836" cy="2049814"/>
          </a:xfrm>
          <a:custGeom>
            <a:avLst/>
            <a:gdLst/>
            <a:ahLst/>
            <a:cxnLst/>
            <a:rect r="r" b="b" t="t" l="l"/>
            <a:pathLst>
              <a:path h="2049814" w="1803836">
                <a:moveTo>
                  <a:pt x="1803836" y="0"/>
                </a:moveTo>
                <a:lnTo>
                  <a:pt x="0" y="0"/>
                </a:lnTo>
                <a:lnTo>
                  <a:pt x="0" y="2049814"/>
                </a:lnTo>
                <a:lnTo>
                  <a:pt x="1803836" y="2049814"/>
                </a:lnTo>
                <a:lnTo>
                  <a:pt x="180383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true" flipV="false" rot="-6213158">
            <a:off x="8354841" y="8081367"/>
            <a:ext cx="1155210" cy="1312738"/>
          </a:xfrm>
          <a:custGeom>
            <a:avLst/>
            <a:gdLst/>
            <a:ahLst/>
            <a:cxnLst/>
            <a:rect r="r" b="b" t="t" l="l"/>
            <a:pathLst>
              <a:path h="1312738" w="1155210">
                <a:moveTo>
                  <a:pt x="1155210" y="0"/>
                </a:moveTo>
                <a:lnTo>
                  <a:pt x="0" y="0"/>
                </a:lnTo>
                <a:lnTo>
                  <a:pt x="0" y="1312738"/>
                </a:lnTo>
                <a:lnTo>
                  <a:pt x="1155210" y="1312738"/>
                </a:lnTo>
                <a:lnTo>
                  <a:pt x="115521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true" flipV="false" rot="1418732">
            <a:off x="8690209" y="1593618"/>
            <a:ext cx="897631" cy="1020035"/>
          </a:xfrm>
          <a:custGeom>
            <a:avLst/>
            <a:gdLst/>
            <a:ahLst/>
            <a:cxnLst/>
            <a:rect r="r" b="b" t="t" l="l"/>
            <a:pathLst>
              <a:path h="1020035" w="897631">
                <a:moveTo>
                  <a:pt x="897631" y="0"/>
                </a:moveTo>
                <a:lnTo>
                  <a:pt x="0" y="0"/>
                </a:lnTo>
                <a:lnTo>
                  <a:pt x="0" y="1020035"/>
                </a:lnTo>
                <a:lnTo>
                  <a:pt x="897631" y="1020035"/>
                </a:lnTo>
                <a:lnTo>
                  <a:pt x="89763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6389105" y="2388605"/>
            <a:ext cx="5509791" cy="5509791"/>
          </a:xfrm>
          <a:custGeom>
            <a:avLst/>
            <a:gdLst/>
            <a:ahLst/>
            <a:cxnLst/>
            <a:rect r="r" b="b" t="t" l="l"/>
            <a:pathLst>
              <a:path h="5509791" w="5509791">
                <a:moveTo>
                  <a:pt x="0" y="0"/>
                </a:moveTo>
                <a:lnTo>
                  <a:pt x="5509790" y="0"/>
                </a:lnTo>
                <a:lnTo>
                  <a:pt x="5509790" y="5509790"/>
                </a:lnTo>
                <a:lnTo>
                  <a:pt x="0" y="550979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44" id="44"/>
          <p:cNvSpPr txBox="true"/>
          <p:nvPr/>
        </p:nvSpPr>
        <p:spPr>
          <a:xfrm rot="0">
            <a:off x="105199" y="4074255"/>
            <a:ext cx="5522595" cy="1155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11"/>
              </a:lnSpc>
            </a:pPr>
            <a:r>
              <a:rPr lang="en-US" sz="6651" b="true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Hình trắng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A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58401" y="584106"/>
            <a:ext cx="17542623" cy="9163507"/>
            <a:chOff x="0" y="0"/>
            <a:chExt cx="23390165" cy="122180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05521" y="0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6550962" y="0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1892507" y="0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7234052" y="0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205521" y="3160155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550962" y="3160155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1892507" y="3160155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7234052" y="3160155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205521" y="6290497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6550962" y="6290497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1892507" y="6290497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7234052" y="6290497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205521" y="9420839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4"/>
                  </a:lnTo>
                  <a:lnTo>
                    <a:pt x="0" y="273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6550962" y="9420839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4"/>
                  </a:lnTo>
                  <a:lnTo>
                    <a:pt x="0" y="273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1892507" y="9420839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4"/>
                  </a:lnTo>
                  <a:lnTo>
                    <a:pt x="0" y="273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7234052" y="9420839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4"/>
                  </a:lnTo>
                  <a:lnTo>
                    <a:pt x="0" y="273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3160155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6320310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9480465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2578344" y="0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22578344" y="3160155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22578344" y="6320310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22578344" y="9480465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</p:grpSp>
      <p:sp>
        <p:nvSpPr>
          <p:cNvPr name="Freeform 27" id="27"/>
          <p:cNvSpPr/>
          <p:nvPr/>
        </p:nvSpPr>
        <p:spPr>
          <a:xfrm flipH="false" flipV="false" rot="5260471">
            <a:off x="12980376" y="7972525"/>
            <a:ext cx="7200502" cy="8229600"/>
          </a:xfrm>
          <a:custGeom>
            <a:avLst/>
            <a:gdLst/>
            <a:ahLst/>
            <a:cxnLst/>
            <a:rect r="r" b="b" t="t" l="l"/>
            <a:pathLst>
              <a:path h="8229600" w="7200502">
                <a:moveTo>
                  <a:pt x="0" y="0"/>
                </a:moveTo>
                <a:lnTo>
                  <a:pt x="7200502" y="0"/>
                </a:lnTo>
                <a:lnTo>
                  <a:pt x="720050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true" rot="-1932924">
            <a:off x="8611180" y="8004111"/>
            <a:ext cx="11079087" cy="3545308"/>
          </a:xfrm>
          <a:custGeom>
            <a:avLst/>
            <a:gdLst/>
            <a:ahLst/>
            <a:cxnLst/>
            <a:rect r="r" b="b" t="t" l="l"/>
            <a:pathLst>
              <a:path h="3545308" w="11079087">
                <a:moveTo>
                  <a:pt x="0" y="3545308"/>
                </a:moveTo>
                <a:lnTo>
                  <a:pt x="11079087" y="3545308"/>
                </a:lnTo>
                <a:lnTo>
                  <a:pt x="11079087" y="0"/>
                </a:lnTo>
                <a:lnTo>
                  <a:pt x="0" y="0"/>
                </a:lnTo>
                <a:lnTo>
                  <a:pt x="0" y="3545308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5035828" y="584106"/>
            <a:ext cx="1386381" cy="1665323"/>
          </a:xfrm>
          <a:custGeom>
            <a:avLst/>
            <a:gdLst/>
            <a:ahLst/>
            <a:cxnLst/>
            <a:rect r="r" b="b" t="t" l="l"/>
            <a:pathLst>
              <a:path h="1665323" w="1386381">
                <a:moveTo>
                  <a:pt x="0" y="0"/>
                </a:moveTo>
                <a:lnTo>
                  <a:pt x="1386381" y="0"/>
                </a:lnTo>
                <a:lnTo>
                  <a:pt x="1386381" y="1665323"/>
                </a:lnTo>
                <a:lnTo>
                  <a:pt x="0" y="16653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true" flipV="true" rot="-781863">
            <a:off x="989217" y="7189741"/>
            <a:ext cx="1386381" cy="1665323"/>
          </a:xfrm>
          <a:custGeom>
            <a:avLst/>
            <a:gdLst/>
            <a:ahLst/>
            <a:cxnLst/>
            <a:rect r="r" b="b" t="t" l="l"/>
            <a:pathLst>
              <a:path h="1665323" w="1386381">
                <a:moveTo>
                  <a:pt x="1386381" y="1665322"/>
                </a:moveTo>
                <a:lnTo>
                  <a:pt x="0" y="1665322"/>
                </a:lnTo>
                <a:lnTo>
                  <a:pt x="0" y="0"/>
                </a:lnTo>
                <a:lnTo>
                  <a:pt x="1386381" y="0"/>
                </a:lnTo>
                <a:lnTo>
                  <a:pt x="1386381" y="166532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2906917">
            <a:off x="-1043809" y="-5028585"/>
            <a:ext cx="7200502" cy="8229600"/>
          </a:xfrm>
          <a:custGeom>
            <a:avLst/>
            <a:gdLst/>
            <a:ahLst/>
            <a:cxnLst/>
            <a:rect r="r" b="b" t="t" l="l"/>
            <a:pathLst>
              <a:path h="8229600" w="7200502">
                <a:moveTo>
                  <a:pt x="0" y="0"/>
                </a:moveTo>
                <a:lnTo>
                  <a:pt x="7200502" y="0"/>
                </a:lnTo>
                <a:lnTo>
                  <a:pt x="720050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-1935087" y="-743954"/>
            <a:ext cx="11079087" cy="3545308"/>
          </a:xfrm>
          <a:custGeom>
            <a:avLst/>
            <a:gdLst/>
            <a:ahLst/>
            <a:cxnLst/>
            <a:rect r="r" b="b" t="t" l="l"/>
            <a:pathLst>
              <a:path h="3545308" w="11079087">
                <a:moveTo>
                  <a:pt x="0" y="0"/>
                </a:moveTo>
                <a:lnTo>
                  <a:pt x="11079087" y="0"/>
                </a:lnTo>
                <a:lnTo>
                  <a:pt x="11079087" y="3545308"/>
                </a:lnTo>
                <a:lnTo>
                  <a:pt x="0" y="35453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863251" y="1735683"/>
            <a:ext cx="1433888" cy="1265406"/>
          </a:xfrm>
          <a:custGeom>
            <a:avLst/>
            <a:gdLst/>
            <a:ahLst/>
            <a:cxnLst/>
            <a:rect r="r" b="b" t="t" l="l"/>
            <a:pathLst>
              <a:path h="1265406" w="1433888">
                <a:moveTo>
                  <a:pt x="0" y="0"/>
                </a:moveTo>
                <a:lnTo>
                  <a:pt x="1433888" y="0"/>
                </a:lnTo>
                <a:lnTo>
                  <a:pt x="1433888" y="1265406"/>
                </a:lnTo>
                <a:lnTo>
                  <a:pt x="0" y="12654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-2473926">
            <a:off x="16489660" y="3493500"/>
            <a:ext cx="2325515" cy="598820"/>
          </a:xfrm>
          <a:custGeom>
            <a:avLst/>
            <a:gdLst/>
            <a:ahLst/>
            <a:cxnLst/>
            <a:rect r="r" b="b" t="t" l="l"/>
            <a:pathLst>
              <a:path h="598820" w="2325515">
                <a:moveTo>
                  <a:pt x="0" y="0"/>
                </a:moveTo>
                <a:lnTo>
                  <a:pt x="2325516" y="0"/>
                </a:lnTo>
                <a:lnTo>
                  <a:pt x="2325516" y="598820"/>
                </a:lnTo>
                <a:lnTo>
                  <a:pt x="0" y="5988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323603">
            <a:off x="16241593" y="7121058"/>
            <a:ext cx="1132716" cy="2093553"/>
          </a:xfrm>
          <a:custGeom>
            <a:avLst/>
            <a:gdLst/>
            <a:ahLst/>
            <a:cxnLst/>
            <a:rect r="r" b="b" t="t" l="l"/>
            <a:pathLst>
              <a:path h="2093553" w="1132716">
                <a:moveTo>
                  <a:pt x="0" y="0"/>
                </a:moveTo>
                <a:lnTo>
                  <a:pt x="1132716" y="0"/>
                </a:lnTo>
                <a:lnTo>
                  <a:pt x="1132716" y="2093553"/>
                </a:lnTo>
                <a:lnTo>
                  <a:pt x="0" y="20935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30590" t="0" r="0" b="-48746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323603">
            <a:off x="17692802" y="5966897"/>
            <a:ext cx="710251" cy="892756"/>
          </a:xfrm>
          <a:custGeom>
            <a:avLst/>
            <a:gdLst/>
            <a:ahLst/>
            <a:cxnLst/>
            <a:rect r="r" b="b" t="t" l="l"/>
            <a:pathLst>
              <a:path h="892756" w="710251">
                <a:moveTo>
                  <a:pt x="0" y="0"/>
                </a:moveTo>
                <a:lnTo>
                  <a:pt x="710251" y="0"/>
                </a:lnTo>
                <a:lnTo>
                  <a:pt x="710251" y="892756"/>
                </a:lnTo>
                <a:lnTo>
                  <a:pt x="0" y="8927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27975" t="-28590" r="-17420" b="-104172"/>
            </a:stretch>
          </a:blipFill>
        </p:spPr>
      </p:sp>
      <p:sp>
        <p:nvSpPr>
          <p:cNvPr name="Freeform 37" id="37"/>
          <p:cNvSpPr/>
          <p:nvPr/>
        </p:nvSpPr>
        <p:spPr>
          <a:xfrm flipH="true" flipV="false" rot="-873099">
            <a:off x="-4988" y="4159379"/>
            <a:ext cx="1428017" cy="1622746"/>
          </a:xfrm>
          <a:custGeom>
            <a:avLst/>
            <a:gdLst/>
            <a:ahLst/>
            <a:cxnLst/>
            <a:rect r="r" b="b" t="t" l="l"/>
            <a:pathLst>
              <a:path h="1622746" w="1428017">
                <a:moveTo>
                  <a:pt x="1428017" y="0"/>
                </a:moveTo>
                <a:lnTo>
                  <a:pt x="0" y="0"/>
                </a:lnTo>
                <a:lnTo>
                  <a:pt x="0" y="1622746"/>
                </a:lnTo>
                <a:lnTo>
                  <a:pt x="1428017" y="1622746"/>
                </a:lnTo>
                <a:lnTo>
                  <a:pt x="142801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3554314" y="2785460"/>
            <a:ext cx="11301259" cy="5537617"/>
          </a:xfrm>
          <a:custGeom>
            <a:avLst/>
            <a:gdLst/>
            <a:ahLst/>
            <a:cxnLst/>
            <a:rect r="r" b="b" t="t" l="l"/>
            <a:pathLst>
              <a:path h="5537617" w="11301259">
                <a:moveTo>
                  <a:pt x="0" y="0"/>
                </a:moveTo>
                <a:lnTo>
                  <a:pt x="11301259" y="0"/>
                </a:lnTo>
                <a:lnTo>
                  <a:pt x="11301259" y="5537616"/>
                </a:lnTo>
                <a:lnTo>
                  <a:pt x="0" y="553761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5102016" y="783639"/>
            <a:ext cx="8055393" cy="1132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89"/>
              </a:lnSpc>
            </a:pPr>
            <a:r>
              <a:rPr lang="en-US" sz="6564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Đây là biển báo gì?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A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58401" y="584106"/>
            <a:ext cx="17542623" cy="9163507"/>
            <a:chOff x="0" y="0"/>
            <a:chExt cx="23390165" cy="122180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05521" y="0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6550962" y="0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1892507" y="0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7234052" y="0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205521" y="3160155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550962" y="3160155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1892507" y="3160155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7234052" y="3160155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205521" y="6290497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6550962" y="6290497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1892507" y="6290497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7234052" y="6290497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205521" y="9420839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4"/>
                  </a:lnTo>
                  <a:lnTo>
                    <a:pt x="0" y="273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6550962" y="9420839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4"/>
                  </a:lnTo>
                  <a:lnTo>
                    <a:pt x="0" y="273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1892507" y="9420839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4"/>
                  </a:lnTo>
                  <a:lnTo>
                    <a:pt x="0" y="273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7234052" y="9420839"/>
              <a:ext cx="4988692" cy="2737545"/>
            </a:xfrm>
            <a:custGeom>
              <a:avLst/>
              <a:gdLst/>
              <a:ahLst/>
              <a:cxnLst/>
              <a:rect r="r" b="b" t="t" l="l"/>
              <a:pathLst>
                <a:path h="2737545" w="4988692">
                  <a:moveTo>
                    <a:pt x="0" y="0"/>
                  </a:moveTo>
                  <a:lnTo>
                    <a:pt x="4988692" y="0"/>
                  </a:lnTo>
                  <a:lnTo>
                    <a:pt x="4988692" y="2737544"/>
                  </a:lnTo>
                  <a:lnTo>
                    <a:pt x="0" y="273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3160155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6320310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9480465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2578344" y="0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22578344" y="3160155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22578344" y="6320310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22578344" y="9480465"/>
              <a:ext cx="811821" cy="2737545"/>
            </a:xfrm>
            <a:custGeom>
              <a:avLst/>
              <a:gdLst/>
              <a:ahLst/>
              <a:cxnLst/>
              <a:rect r="r" b="b" t="t" l="l"/>
              <a:pathLst>
                <a:path h="2737545" w="811821">
                  <a:moveTo>
                    <a:pt x="0" y="0"/>
                  </a:moveTo>
                  <a:lnTo>
                    <a:pt x="811821" y="0"/>
                  </a:lnTo>
                  <a:lnTo>
                    <a:pt x="811821" y="2737545"/>
                  </a:lnTo>
                  <a:lnTo>
                    <a:pt x="0" y="2737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514506" t="0" r="0" b="0"/>
              </a:stretch>
            </a:blipFill>
          </p:spPr>
        </p:sp>
      </p:grpSp>
      <p:sp>
        <p:nvSpPr>
          <p:cNvPr name="Freeform 27" id="27"/>
          <p:cNvSpPr/>
          <p:nvPr/>
        </p:nvSpPr>
        <p:spPr>
          <a:xfrm flipH="false" flipV="false" rot="5260471">
            <a:off x="12980376" y="7972525"/>
            <a:ext cx="7200502" cy="8229600"/>
          </a:xfrm>
          <a:custGeom>
            <a:avLst/>
            <a:gdLst/>
            <a:ahLst/>
            <a:cxnLst/>
            <a:rect r="r" b="b" t="t" l="l"/>
            <a:pathLst>
              <a:path h="8229600" w="7200502">
                <a:moveTo>
                  <a:pt x="0" y="0"/>
                </a:moveTo>
                <a:lnTo>
                  <a:pt x="7200502" y="0"/>
                </a:lnTo>
                <a:lnTo>
                  <a:pt x="720050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true" rot="-1932924">
            <a:off x="8611180" y="8004111"/>
            <a:ext cx="11079087" cy="3545308"/>
          </a:xfrm>
          <a:custGeom>
            <a:avLst/>
            <a:gdLst/>
            <a:ahLst/>
            <a:cxnLst/>
            <a:rect r="r" b="b" t="t" l="l"/>
            <a:pathLst>
              <a:path h="3545308" w="11079087">
                <a:moveTo>
                  <a:pt x="0" y="3545308"/>
                </a:moveTo>
                <a:lnTo>
                  <a:pt x="11079087" y="3545308"/>
                </a:lnTo>
                <a:lnTo>
                  <a:pt x="11079087" y="0"/>
                </a:lnTo>
                <a:lnTo>
                  <a:pt x="0" y="0"/>
                </a:lnTo>
                <a:lnTo>
                  <a:pt x="0" y="3545308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6114761" y="584106"/>
            <a:ext cx="1386381" cy="1665323"/>
          </a:xfrm>
          <a:custGeom>
            <a:avLst/>
            <a:gdLst/>
            <a:ahLst/>
            <a:cxnLst/>
            <a:rect r="r" b="b" t="t" l="l"/>
            <a:pathLst>
              <a:path h="1665323" w="1386381">
                <a:moveTo>
                  <a:pt x="0" y="0"/>
                </a:moveTo>
                <a:lnTo>
                  <a:pt x="1386381" y="0"/>
                </a:lnTo>
                <a:lnTo>
                  <a:pt x="1386381" y="1665323"/>
                </a:lnTo>
                <a:lnTo>
                  <a:pt x="0" y="16653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true" flipV="true" rot="-781863">
            <a:off x="989217" y="7189741"/>
            <a:ext cx="1386381" cy="1665323"/>
          </a:xfrm>
          <a:custGeom>
            <a:avLst/>
            <a:gdLst/>
            <a:ahLst/>
            <a:cxnLst/>
            <a:rect r="r" b="b" t="t" l="l"/>
            <a:pathLst>
              <a:path h="1665323" w="1386381">
                <a:moveTo>
                  <a:pt x="1386381" y="1665322"/>
                </a:moveTo>
                <a:lnTo>
                  <a:pt x="0" y="1665322"/>
                </a:lnTo>
                <a:lnTo>
                  <a:pt x="0" y="0"/>
                </a:lnTo>
                <a:lnTo>
                  <a:pt x="1386381" y="0"/>
                </a:lnTo>
                <a:lnTo>
                  <a:pt x="1386381" y="166532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2906917">
            <a:off x="-1043809" y="-5028585"/>
            <a:ext cx="7200502" cy="8229600"/>
          </a:xfrm>
          <a:custGeom>
            <a:avLst/>
            <a:gdLst/>
            <a:ahLst/>
            <a:cxnLst/>
            <a:rect r="r" b="b" t="t" l="l"/>
            <a:pathLst>
              <a:path h="8229600" w="7200502">
                <a:moveTo>
                  <a:pt x="0" y="0"/>
                </a:moveTo>
                <a:lnTo>
                  <a:pt x="7200502" y="0"/>
                </a:lnTo>
                <a:lnTo>
                  <a:pt x="720050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-1935087" y="-743954"/>
            <a:ext cx="11079087" cy="3545308"/>
          </a:xfrm>
          <a:custGeom>
            <a:avLst/>
            <a:gdLst/>
            <a:ahLst/>
            <a:cxnLst/>
            <a:rect r="r" b="b" t="t" l="l"/>
            <a:pathLst>
              <a:path h="3545308" w="11079087">
                <a:moveTo>
                  <a:pt x="0" y="0"/>
                </a:moveTo>
                <a:lnTo>
                  <a:pt x="11079087" y="0"/>
                </a:lnTo>
                <a:lnTo>
                  <a:pt x="11079087" y="3545308"/>
                </a:lnTo>
                <a:lnTo>
                  <a:pt x="0" y="35453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863251" y="1735683"/>
            <a:ext cx="1433888" cy="1265406"/>
          </a:xfrm>
          <a:custGeom>
            <a:avLst/>
            <a:gdLst/>
            <a:ahLst/>
            <a:cxnLst/>
            <a:rect r="r" b="b" t="t" l="l"/>
            <a:pathLst>
              <a:path h="1265406" w="1433888">
                <a:moveTo>
                  <a:pt x="0" y="0"/>
                </a:moveTo>
                <a:lnTo>
                  <a:pt x="1433888" y="0"/>
                </a:lnTo>
                <a:lnTo>
                  <a:pt x="1433888" y="1265406"/>
                </a:lnTo>
                <a:lnTo>
                  <a:pt x="0" y="12654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323603">
            <a:off x="16241593" y="7121058"/>
            <a:ext cx="1132716" cy="2093553"/>
          </a:xfrm>
          <a:custGeom>
            <a:avLst/>
            <a:gdLst/>
            <a:ahLst/>
            <a:cxnLst/>
            <a:rect r="r" b="b" t="t" l="l"/>
            <a:pathLst>
              <a:path h="2093553" w="1132716">
                <a:moveTo>
                  <a:pt x="0" y="0"/>
                </a:moveTo>
                <a:lnTo>
                  <a:pt x="1132716" y="0"/>
                </a:lnTo>
                <a:lnTo>
                  <a:pt x="1132716" y="2093553"/>
                </a:lnTo>
                <a:lnTo>
                  <a:pt x="0" y="20935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30590" t="0" r="0" b="-48746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323603">
            <a:off x="17692802" y="5966897"/>
            <a:ext cx="710251" cy="892756"/>
          </a:xfrm>
          <a:custGeom>
            <a:avLst/>
            <a:gdLst/>
            <a:ahLst/>
            <a:cxnLst/>
            <a:rect r="r" b="b" t="t" l="l"/>
            <a:pathLst>
              <a:path h="892756" w="710251">
                <a:moveTo>
                  <a:pt x="0" y="0"/>
                </a:moveTo>
                <a:lnTo>
                  <a:pt x="710251" y="0"/>
                </a:lnTo>
                <a:lnTo>
                  <a:pt x="710251" y="892756"/>
                </a:lnTo>
                <a:lnTo>
                  <a:pt x="0" y="8927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27975" t="-28590" r="-17420" b="-104172"/>
            </a:stretch>
          </a:blipFill>
        </p:spPr>
      </p:sp>
      <p:sp>
        <p:nvSpPr>
          <p:cNvPr name="Freeform 36" id="36"/>
          <p:cNvSpPr/>
          <p:nvPr/>
        </p:nvSpPr>
        <p:spPr>
          <a:xfrm flipH="true" flipV="false" rot="-1518855">
            <a:off x="5290981" y="4737201"/>
            <a:ext cx="1428017" cy="1622746"/>
          </a:xfrm>
          <a:custGeom>
            <a:avLst/>
            <a:gdLst/>
            <a:ahLst/>
            <a:cxnLst/>
            <a:rect r="r" b="b" t="t" l="l"/>
            <a:pathLst>
              <a:path h="1622746" w="1428017">
                <a:moveTo>
                  <a:pt x="1428017" y="0"/>
                </a:moveTo>
                <a:lnTo>
                  <a:pt x="0" y="0"/>
                </a:lnTo>
                <a:lnTo>
                  <a:pt x="0" y="1622747"/>
                </a:lnTo>
                <a:lnTo>
                  <a:pt x="1428017" y="1622747"/>
                </a:lnTo>
                <a:lnTo>
                  <a:pt x="142801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6697742" y="458134"/>
            <a:ext cx="4863941" cy="1195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31"/>
              </a:lnSpc>
            </a:pPr>
            <a:r>
              <a:rPr lang="en-US" sz="6951" b="true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Hình tròn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2702449" y="4074255"/>
            <a:ext cx="5220534" cy="1195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31"/>
              </a:lnSpc>
            </a:pPr>
            <a:r>
              <a:rPr lang="en-US" sz="6951" b="true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Viền xanh 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6826795" y="8827996"/>
            <a:ext cx="5037615" cy="1307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31"/>
              </a:lnSpc>
            </a:pPr>
            <a:r>
              <a:rPr lang="en-US" sz="7451" b="true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Nền xanh</a:t>
            </a:r>
          </a:p>
        </p:txBody>
      </p:sp>
      <p:sp>
        <p:nvSpPr>
          <p:cNvPr name="Freeform 40" id="40"/>
          <p:cNvSpPr/>
          <p:nvPr/>
        </p:nvSpPr>
        <p:spPr>
          <a:xfrm flipH="true" flipV="false" rot="-3898334">
            <a:off x="11421213" y="4298953"/>
            <a:ext cx="1803836" cy="2049814"/>
          </a:xfrm>
          <a:custGeom>
            <a:avLst/>
            <a:gdLst/>
            <a:ahLst/>
            <a:cxnLst/>
            <a:rect r="r" b="b" t="t" l="l"/>
            <a:pathLst>
              <a:path h="2049814" w="1803836">
                <a:moveTo>
                  <a:pt x="1803836" y="0"/>
                </a:moveTo>
                <a:lnTo>
                  <a:pt x="0" y="0"/>
                </a:lnTo>
                <a:lnTo>
                  <a:pt x="0" y="2049814"/>
                </a:lnTo>
                <a:lnTo>
                  <a:pt x="1803836" y="2049814"/>
                </a:lnTo>
                <a:lnTo>
                  <a:pt x="180383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true" flipV="false" rot="-6213158">
            <a:off x="8354841" y="8081367"/>
            <a:ext cx="1155210" cy="1312738"/>
          </a:xfrm>
          <a:custGeom>
            <a:avLst/>
            <a:gdLst/>
            <a:ahLst/>
            <a:cxnLst/>
            <a:rect r="r" b="b" t="t" l="l"/>
            <a:pathLst>
              <a:path h="1312738" w="1155210">
                <a:moveTo>
                  <a:pt x="1155210" y="0"/>
                </a:moveTo>
                <a:lnTo>
                  <a:pt x="0" y="0"/>
                </a:lnTo>
                <a:lnTo>
                  <a:pt x="0" y="1312738"/>
                </a:lnTo>
                <a:lnTo>
                  <a:pt x="1155210" y="1312738"/>
                </a:lnTo>
                <a:lnTo>
                  <a:pt x="115521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true" flipV="false" rot="1418732">
            <a:off x="8690209" y="1593618"/>
            <a:ext cx="897631" cy="1020035"/>
          </a:xfrm>
          <a:custGeom>
            <a:avLst/>
            <a:gdLst/>
            <a:ahLst/>
            <a:cxnLst/>
            <a:rect r="r" b="b" t="t" l="l"/>
            <a:pathLst>
              <a:path h="1020035" w="897631">
                <a:moveTo>
                  <a:pt x="897631" y="0"/>
                </a:moveTo>
                <a:lnTo>
                  <a:pt x="0" y="0"/>
                </a:lnTo>
                <a:lnTo>
                  <a:pt x="0" y="1020035"/>
                </a:lnTo>
                <a:lnTo>
                  <a:pt x="897631" y="1020035"/>
                </a:lnTo>
                <a:lnTo>
                  <a:pt x="89763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6407570" y="2834793"/>
            <a:ext cx="5515103" cy="5427562"/>
          </a:xfrm>
          <a:custGeom>
            <a:avLst/>
            <a:gdLst/>
            <a:ahLst/>
            <a:cxnLst/>
            <a:rect r="r" b="b" t="t" l="l"/>
            <a:pathLst>
              <a:path h="5427562" w="5515103">
                <a:moveTo>
                  <a:pt x="0" y="0"/>
                </a:moveTo>
                <a:lnTo>
                  <a:pt x="5515103" y="0"/>
                </a:lnTo>
                <a:lnTo>
                  <a:pt x="5515103" y="5427562"/>
                </a:lnTo>
                <a:lnTo>
                  <a:pt x="0" y="542756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44" id="44"/>
          <p:cNvSpPr txBox="true"/>
          <p:nvPr/>
        </p:nvSpPr>
        <p:spPr>
          <a:xfrm rot="0">
            <a:off x="105199" y="4074255"/>
            <a:ext cx="5522595" cy="1155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11"/>
              </a:lnSpc>
            </a:pPr>
            <a:r>
              <a:rPr lang="en-US" sz="6651" b="true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Hình trắng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DAGhblKiX4M</dc:identifier>
  <dcterms:modified xsi:type="dcterms:W3CDTF">2011-08-01T06:04:30Z</dcterms:modified>
  <cp:revision>1</cp:revision>
  <dc:title>^</dc:title>
</cp:coreProperties>
</file>