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
  </p:notesMasterIdLst>
  <p:sldIdLst>
    <p:sldId id="256" r:id="rId2"/>
    <p:sldId id="266" r:id="rId3"/>
    <p:sldId id="257" r:id="rId4"/>
    <p:sldId id="258" r:id="rId5"/>
    <p:sldId id="259" r:id="rId6"/>
    <p:sldId id="260" r:id="rId7"/>
    <p:sldId id="261" r:id="rId8"/>
  </p:sldIdLst>
  <p:sldSz cx="18288000" cy="10287000"/>
  <p:notesSz cx="6858000" cy="9144000"/>
  <p:embeddedFontLst>
    <p:embeddedFont>
      <p:font typeface="Open Sans" panose="020B0604020202020204" charset="0"/>
      <p:regular r:id="rId10"/>
    </p:embeddedFont>
    <p:embeddedFont>
      <p:font typeface="Calibri" panose="020F0502020204030204" pitchFamily="34" charset="0"/>
      <p:regular r:id="rId11"/>
      <p:bold r:id="rId12"/>
      <p:italic r:id="rId13"/>
      <p:boldItalic r:id="rId14"/>
    </p:embeddedFont>
    <p:embeddedFont>
      <p:font typeface="Cambria" panose="02040503050406030204" pitchFamily="18" charset="0"/>
      <p:regular r:id="rId15"/>
      <p:bold r:id="rId16"/>
      <p:italic r:id="rId17"/>
      <p:boldItalic r:id="rId18"/>
    </p:embeddedFont>
    <p:embeddedFont>
      <p:font typeface="Dancing Script Bold" panose="020B0604020202020204" charset="0"/>
      <p:bold r:id="rId19"/>
    </p:embeddedFont>
    <p:embeddedFont>
      <p:font typeface="Calistoga"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8" d="100"/>
          <a:sy n="58" d="100"/>
        </p:scale>
        <p:origin x="684" y="78"/>
      </p:cViewPr>
      <p:guideLst>
        <p:guide orient="horz" pos="214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svg"/><Relationship Id="rId1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2.png"/><Relationship Id="rId17" Type="http://schemas.openxmlformats.org/officeDocument/2006/relationships/image" Target="../media/image22.svg"/><Relationship Id="rId2" Type="http://schemas.openxmlformats.org/officeDocument/2006/relationships/image" Target="../media/image6.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8.png"/><Relationship Id="rId15" Type="http://schemas.openxmlformats.org/officeDocument/2006/relationships/image" Target="../media/image20.svg"/><Relationship Id="rId10" Type="http://schemas.openxmlformats.org/officeDocument/2006/relationships/image" Target="../media/image11.png"/><Relationship Id="rId19" Type="http://schemas.openxmlformats.org/officeDocument/2006/relationships/image" Target="../media/image24.svg"/><Relationship Id="rId4" Type="http://schemas.openxmlformats.org/officeDocument/2006/relationships/image" Target="../media/image7.png"/><Relationship Id="rId9" Type="http://schemas.openxmlformats.org/officeDocument/2006/relationships/image" Target="../media/image14.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18" Type="http://schemas.openxmlformats.org/officeDocument/2006/relationships/image" Target="../media/image31.svg"/><Relationship Id="rId3" Type="http://schemas.openxmlformats.org/officeDocument/2006/relationships/image" Target="../media/image26.svg"/><Relationship Id="rId7" Type="http://schemas.openxmlformats.org/officeDocument/2006/relationships/image" Target="../media/image10.png"/><Relationship Id="rId12" Type="http://schemas.openxmlformats.org/officeDocument/2006/relationships/image" Target="../media/image18.svg"/><Relationship Id="rId17" Type="http://schemas.openxmlformats.org/officeDocument/2006/relationships/image" Target="../media/image19.png"/><Relationship Id="rId2" Type="http://schemas.openxmlformats.org/officeDocument/2006/relationships/image" Target="../media/image16.pn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18.png"/><Relationship Id="rId10" Type="http://schemas.openxmlformats.org/officeDocument/2006/relationships/image" Target="../media/image16.sv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18" Type="http://schemas.openxmlformats.org/officeDocument/2006/relationships/image" Target="../media/image26.jpeg"/><Relationship Id="rId3" Type="http://schemas.openxmlformats.org/officeDocument/2006/relationships/image" Target="../media/image8.png"/><Relationship Id="rId7" Type="http://schemas.openxmlformats.org/officeDocument/2006/relationships/image" Target="../media/image33.svg"/><Relationship Id="rId12" Type="http://schemas.openxmlformats.org/officeDocument/2006/relationships/image" Target="../media/image36.svg"/><Relationship Id="rId17" Type="http://schemas.openxmlformats.org/officeDocument/2006/relationships/image" Target="../media/image25.jpeg"/><Relationship Id="rId2" Type="http://schemas.openxmlformats.org/officeDocument/2006/relationships/image" Target="../media/image7.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20.svg"/><Relationship Id="rId15" Type="http://schemas.openxmlformats.org/officeDocument/2006/relationships/image" Target="../media/image24.png"/><Relationship Id="rId10" Type="http://schemas.openxmlformats.org/officeDocument/2006/relationships/image" Target="../media/image21.png"/><Relationship Id="rId19" Type="http://schemas.openxmlformats.org/officeDocument/2006/relationships/image" Target="../media/image27.jpeg"/><Relationship Id="rId4" Type="http://schemas.openxmlformats.org/officeDocument/2006/relationships/image" Target="../media/image13.png"/><Relationship Id="rId9" Type="http://schemas.openxmlformats.org/officeDocument/2006/relationships/image" Target="../media/image31.svg"/><Relationship Id="rId14"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31.svg"/><Relationship Id="rId12"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8.sv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36.svg"/><Relationship Id="rId14" Type="http://schemas.openxmlformats.org/officeDocument/2006/relationships/image" Target="../media/image46.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6.svg"/><Relationship Id="rId18" Type="http://schemas.openxmlformats.org/officeDocument/2006/relationships/image" Target="../media/image51.svg"/><Relationship Id="rId3" Type="http://schemas.openxmlformats.org/officeDocument/2006/relationships/slideLayout" Target="../slideLayouts/slideLayout7.xml"/><Relationship Id="rId21" Type="http://schemas.openxmlformats.org/officeDocument/2006/relationships/image" Target="../media/image34.png"/><Relationship Id="rId7" Type="http://schemas.openxmlformats.org/officeDocument/2006/relationships/image" Target="../media/image8.png"/><Relationship Id="rId12" Type="http://schemas.openxmlformats.org/officeDocument/2006/relationships/image" Target="../media/image22.png"/><Relationship Id="rId17" Type="http://schemas.openxmlformats.org/officeDocument/2006/relationships/image" Target="../media/image32.png"/><Relationship Id="rId2" Type="http://schemas.openxmlformats.org/officeDocument/2006/relationships/audio" Target="../media/media2.mp3"/><Relationship Id="rId16" Type="http://schemas.openxmlformats.org/officeDocument/2006/relationships/image" Target="../media/image31.png"/><Relationship Id="rId20" Type="http://schemas.openxmlformats.org/officeDocument/2006/relationships/image" Target="../media/image53.svg"/><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31.svg"/><Relationship Id="rId5" Type="http://schemas.openxmlformats.org/officeDocument/2006/relationships/image" Target="../media/image48.svg"/><Relationship Id="rId15" Type="http://schemas.openxmlformats.org/officeDocument/2006/relationships/image" Target="../media/image38.svg"/><Relationship Id="rId10" Type="http://schemas.openxmlformats.org/officeDocument/2006/relationships/image" Target="../media/image19.png"/><Relationship Id="rId19"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20.sv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563" t="-9399" r="-33197" b="-12884"/>
            </a:stretch>
          </a:blipFill>
        </p:spPr>
      </p:sp>
      <p:sp>
        <p:nvSpPr>
          <p:cNvPr id="3" name="Freeform 3"/>
          <p:cNvSpPr/>
          <p:nvPr/>
        </p:nvSpPr>
        <p:spPr>
          <a:xfrm>
            <a:off x="2045673" y="372787"/>
            <a:ext cx="13612947" cy="7504137"/>
          </a:xfrm>
          <a:custGeom>
            <a:avLst/>
            <a:gdLst/>
            <a:ahLst/>
            <a:cxnLst/>
            <a:rect l="l" t="t" r="r" b="b"/>
            <a:pathLst>
              <a:path w="13612947" h="7504137">
                <a:moveTo>
                  <a:pt x="0" y="0"/>
                </a:moveTo>
                <a:lnTo>
                  <a:pt x="13612947" y="0"/>
                </a:lnTo>
                <a:lnTo>
                  <a:pt x="13612947" y="7504137"/>
                </a:lnTo>
                <a:lnTo>
                  <a:pt x="0" y="7504137"/>
                </a:lnTo>
                <a:lnTo>
                  <a:pt x="0" y="0"/>
                </a:lnTo>
                <a:close/>
              </a:path>
            </a:pathLst>
          </a:custGeom>
          <a:blipFill>
            <a:blip r:embed="rId3"/>
            <a:stretch>
              <a:fillRect/>
            </a:stretch>
          </a:blipFill>
        </p:spPr>
      </p:sp>
      <p:sp>
        <p:nvSpPr>
          <p:cNvPr id="4" name="Freeform 4"/>
          <p:cNvSpPr/>
          <p:nvPr/>
        </p:nvSpPr>
        <p:spPr>
          <a:xfrm rot="263075" flipH="1">
            <a:off x="14385340" y="665350"/>
            <a:ext cx="3254383" cy="2461127"/>
          </a:xfrm>
          <a:custGeom>
            <a:avLst/>
            <a:gdLst/>
            <a:ahLst/>
            <a:cxnLst/>
            <a:rect l="l" t="t" r="r" b="b"/>
            <a:pathLst>
              <a:path w="3254383" h="2461127">
                <a:moveTo>
                  <a:pt x="3254383" y="0"/>
                </a:moveTo>
                <a:lnTo>
                  <a:pt x="0" y="0"/>
                </a:lnTo>
                <a:lnTo>
                  <a:pt x="0" y="2461127"/>
                </a:lnTo>
                <a:lnTo>
                  <a:pt x="3254383" y="2461127"/>
                </a:lnTo>
                <a:lnTo>
                  <a:pt x="3254383" y="0"/>
                </a:lnTo>
                <a:close/>
              </a:path>
            </a:pathLst>
          </a:custGeom>
          <a:blipFill>
            <a:blip r:embed="rId4"/>
            <a:stretch>
              <a:fillRect/>
            </a:stretch>
          </a:blipFill>
        </p:spPr>
      </p:sp>
      <p:sp>
        <p:nvSpPr>
          <p:cNvPr id="5" name="Freeform 5"/>
          <p:cNvSpPr/>
          <p:nvPr/>
        </p:nvSpPr>
        <p:spPr>
          <a:xfrm rot="-1219711" flipH="1">
            <a:off x="953400" y="888987"/>
            <a:ext cx="1263276" cy="1490591"/>
          </a:xfrm>
          <a:custGeom>
            <a:avLst/>
            <a:gdLst/>
            <a:ahLst/>
            <a:cxnLst/>
            <a:rect l="l" t="t" r="r" b="b"/>
            <a:pathLst>
              <a:path w="1263276" h="1490591">
                <a:moveTo>
                  <a:pt x="1263277" y="0"/>
                </a:moveTo>
                <a:lnTo>
                  <a:pt x="0" y="0"/>
                </a:lnTo>
                <a:lnTo>
                  <a:pt x="0" y="1490592"/>
                </a:lnTo>
                <a:lnTo>
                  <a:pt x="1263277" y="1490592"/>
                </a:lnTo>
                <a:lnTo>
                  <a:pt x="1263277"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4495800" y="8289458"/>
            <a:ext cx="9462135" cy="1064394"/>
          </a:xfrm>
          <a:prstGeom prst="rect">
            <a:avLst/>
          </a:prstGeom>
        </p:spPr>
        <p:txBody>
          <a:bodyPr wrap="square" lIns="0" tIns="0" rIns="0" bIns="0" rtlCol="0" anchor="t">
            <a:spAutoFit/>
          </a:bodyPr>
          <a:lstStyle/>
          <a:p>
            <a:pPr marL="0" lvl="0" indent="0" algn="ctr">
              <a:lnSpc>
                <a:spcPts val="8315"/>
              </a:lnSpc>
            </a:pPr>
            <a:r>
              <a:rPr lang="en-US" sz="7770" b="1" dirty="0" err="1">
                <a:solidFill>
                  <a:srgbClr val="FF5757"/>
                </a:solidFill>
                <a:latin typeface="Dancing Script Bold" panose="03080800040507000D00"/>
                <a:ea typeface="Dancing Script Bold" panose="03080800040507000D00"/>
                <a:cs typeface="Dancing Script Bold" panose="03080800040507000D00"/>
                <a:sym typeface="Dancing Script Bold" panose="03080800040507000D00"/>
              </a:rPr>
              <a:t>Tuần</a:t>
            </a:r>
            <a:r>
              <a:rPr lang="en-US" sz="7770" b="1" dirty="0">
                <a:solidFill>
                  <a:srgbClr val="FF5757"/>
                </a:solidFill>
                <a:latin typeface="Dancing Script Bold" panose="03080800040507000D00"/>
                <a:ea typeface="Dancing Script Bold" panose="03080800040507000D00"/>
                <a:cs typeface="Dancing Script Bold" panose="03080800040507000D00"/>
                <a:sym typeface="Dancing Script Bold" panose="03080800040507000D00"/>
              </a:rPr>
              <a:t> 2-</a:t>
            </a:r>
            <a:r>
              <a:rPr lang="en-US" sz="7770" b="1" dirty="0" err="1">
                <a:solidFill>
                  <a:srgbClr val="FF5757"/>
                </a:solidFill>
                <a:latin typeface="Dancing Script Bold" panose="03080800040507000D00"/>
                <a:ea typeface="Dancing Script Bold" panose="03080800040507000D00"/>
                <a:cs typeface="Dancing Script Bold" panose="03080800040507000D00"/>
                <a:sym typeface="Dancing Script Bold" panose="03080800040507000D00"/>
              </a:rPr>
              <a:t>Tháng</a:t>
            </a:r>
            <a:r>
              <a:rPr lang="en-US" sz="7770" b="1" dirty="0">
                <a:solidFill>
                  <a:srgbClr val="FF5757"/>
                </a:solidFill>
                <a:latin typeface="Dancing Script Bold" panose="03080800040507000D00"/>
                <a:ea typeface="Dancing Script Bold" panose="03080800040507000D00"/>
                <a:cs typeface="Dancing Script Bold" panose="03080800040507000D00"/>
                <a:sym typeface="Dancing Script Bold" panose="03080800040507000D00"/>
              </a:rPr>
              <a:t> 11</a:t>
            </a:r>
          </a:p>
        </p:txBody>
      </p:sp>
      <p:sp>
        <p:nvSpPr>
          <p:cNvPr id="7" name="TextBox 7"/>
          <p:cNvSpPr txBox="1"/>
          <p:nvPr/>
        </p:nvSpPr>
        <p:spPr>
          <a:xfrm>
            <a:off x="4267200" y="2171700"/>
            <a:ext cx="9690735" cy="1062355"/>
          </a:xfrm>
          <a:prstGeom prst="rect">
            <a:avLst/>
          </a:prstGeom>
        </p:spPr>
        <p:txBody>
          <a:bodyPr lIns="0" tIns="0" rIns="0" bIns="0" rtlCol="0" anchor="t">
            <a:prstTxWarp prst="textArchUp">
              <a:avLst/>
            </a:prstTxWarp>
            <a:noAutofit/>
          </a:bodyPr>
          <a:lstStyle/>
          <a:p>
            <a:pPr algn="ctr">
              <a:lnSpc>
                <a:spcPts val="9670"/>
              </a:lnSpc>
            </a:pPr>
            <a:r>
              <a:rPr lang="en-US" sz="8000">
                <a:gradFill>
                  <a:gsLst>
                    <a:gs pos="50000">
                      <a:schemeClr val="accent1"/>
                    </a:gs>
                    <a:gs pos="0">
                      <a:schemeClr val="accent1">
                        <a:lumMod val="25000"/>
                        <a:lumOff val="75000"/>
                      </a:schemeClr>
                    </a:gs>
                    <a:gs pos="100000">
                      <a:schemeClr val="accent1">
                        <a:lumMod val="85000"/>
                      </a:schemeClr>
                    </a:gs>
                  </a:gsLst>
                  <a:lin ang="5400000" scaled="1"/>
                </a:gradFill>
                <a:latin typeface="Calistoga" panose="00000500000000000000"/>
                <a:ea typeface="Calistoga" panose="00000500000000000000"/>
                <a:cs typeface="Calistoga" panose="00000500000000000000"/>
                <a:sym typeface="Calistoga" panose="00000500000000000000"/>
              </a:rPr>
              <a:t>NÊU GƯƠNG BÉ NGOAN</a:t>
            </a:r>
            <a:r>
              <a:rPr lang="en-US" sz="8000">
                <a:solidFill>
                  <a:srgbClr val="FFEEEE"/>
                </a:solidFill>
                <a:latin typeface="Calistoga" panose="00000500000000000000"/>
                <a:ea typeface="Calistoga" panose="00000500000000000000"/>
                <a:cs typeface="Calistoga" panose="00000500000000000000"/>
                <a:sym typeface="Calistoga" panose="00000500000000000000"/>
              </a:rPr>
              <a:t> </a:t>
            </a:r>
          </a:p>
        </p:txBody>
      </p:sp>
      <p:sp>
        <p:nvSpPr>
          <p:cNvPr id="8" name="TextBox 8"/>
          <p:cNvSpPr txBox="1"/>
          <p:nvPr/>
        </p:nvSpPr>
        <p:spPr>
          <a:xfrm>
            <a:off x="7406045" y="568389"/>
            <a:ext cx="3475911" cy="815848"/>
          </a:xfrm>
          <a:prstGeom prst="rect">
            <a:avLst/>
          </a:prstGeom>
        </p:spPr>
        <p:txBody>
          <a:bodyPr lIns="0" tIns="0" rIns="0" bIns="0" rtlCol="0" anchor="t">
            <a:spAutoFit/>
          </a:bodyPr>
          <a:lstStyle/>
          <a:p>
            <a:pPr marL="0" lvl="0" indent="0" algn="ctr">
              <a:lnSpc>
                <a:spcPts val="6660"/>
              </a:lnSpc>
              <a:spcBef>
                <a:spcPct val="0"/>
              </a:spcBef>
            </a:pPr>
            <a:r>
              <a:rPr lang="en-US" sz="4755">
                <a:solidFill>
                  <a:srgbClr val="3D3D3D"/>
                </a:solidFill>
                <a:latin typeface="Bobby Jones Soft"/>
                <a:ea typeface="Bobby Jones Soft"/>
                <a:cs typeface="Bobby Jones Soft"/>
                <a:sym typeface="Bobby Jones Soft"/>
              </a:rPr>
              <a:t>B3 Class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Save.com_YouTube_Hoa-Be-Ngoan-Nhac-Thieu-Nhi-Hay-Cho-Be-M_Media_d116eE3PhKI_004_360p">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51435" y="-10160"/>
            <a:ext cx="18339435" cy="10242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59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272760" y="10268776"/>
            <a:ext cx="15240" cy="18224"/>
          </a:xfrm>
          <a:custGeom>
            <a:avLst/>
            <a:gdLst/>
            <a:ahLst/>
            <a:cxnLst/>
            <a:rect l="l" t="t" r="r" b="b"/>
            <a:pathLst>
              <a:path w="15240" h="18224">
                <a:moveTo>
                  <a:pt x="0" y="0"/>
                </a:moveTo>
                <a:lnTo>
                  <a:pt x="15240" y="0"/>
                </a:lnTo>
                <a:lnTo>
                  <a:pt x="15240" y="18224"/>
                </a:lnTo>
                <a:lnTo>
                  <a:pt x="0" y="182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8843" y="8338900"/>
            <a:ext cx="18366843" cy="6321255"/>
          </a:xfrm>
          <a:custGeom>
            <a:avLst/>
            <a:gdLst/>
            <a:ahLst/>
            <a:cxnLst/>
            <a:rect l="l" t="t" r="r" b="b"/>
            <a:pathLst>
              <a:path w="18366843" h="6321255">
                <a:moveTo>
                  <a:pt x="0" y="0"/>
                </a:moveTo>
                <a:lnTo>
                  <a:pt x="18366843" y="0"/>
                </a:lnTo>
                <a:lnTo>
                  <a:pt x="18366843" y="6321256"/>
                </a:lnTo>
                <a:lnTo>
                  <a:pt x="0" y="6321256"/>
                </a:lnTo>
                <a:lnTo>
                  <a:pt x="0" y="0"/>
                </a:lnTo>
                <a:close/>
              </a:path>
            </a:pathLst>
          </a:custGeom>
          <a:blipFill>
            <a:blip r:embed="rId4"/>
            <a:stretch>
              <a:fillRect/>
            </a:stretch>
          </a:blipFill>
        </p:spPr>
      </p:sp>
      <p:sp>
        <p:nvSpPr>
          <p:cNvPr id="4" name="Freeform 4"/>
          <p:cNvSpPr/>
          <p:nvPr/>
        </p:nvSpPr>
        <p:spPr>
          <a:xfrm>
            <a:off x="-1554811" y="8155053"/>
            <a:ext cx="8180831" cy="2464475"/>
          </a:xfrm>
          <a:custGeom>
            <a:avLst/>
            <a:gdLst/>
            <a:ahLst/>
            <a:cxnLst/>
            <a:rect l="l" t="t" r="r" b="b"/>
            <a:pathLst>
              <a:path w="8180831" h="2464475">
                <a:moveTo>
                  <a:pt x="0" y="0"/>
                </a:moveTo>
                <a:lnTo>
                  <a:pt x="8180831" y="0"/>
                </a:lnTo>
                <a:lnTo>
                  <a:pt x="8180831" y="2464476"/>
                </a:lnTo>
                <a:lnTo>
                  <a:pt x="0" y="2464476"/>
                </a:lnTo>
                <a:lnTo>
                  <a:pt x="0" y="0"/>
                </a:lnTo>
                <a:close/>
              </a:path>
            </a:pathLst>
          </a:custGeom>
          <a:blipFill>
            <a:blip r:embed="rId5"/>
            <a:stretch>
              <a:fillRect/>
            </a:stretch>
          </a:blipFill>
        </p:spPr>
      </p:sp>
      <p:sp>
        <p:nvSpPr>
          <p:cNvPr id="5" name="Freeform 5"/>
          <p:cNvSpPr/>
          <p:nvPr/>
        </p:nvSpPr>
        <p:spPr>
          <a:xfrm>
            <a:off x="10496195" y="1028700"/>
            <a:ext cx="6281009" cy="8893464"/>
          </a:xfrm>
          <a:custGeom>
            <a:avLst/>
            <a:gdLst/>
            <a:ahLst/>
            <a:cxnLst/>
            <a:rect l="l" t="t" r="r" b="b"/>
            <a:pathLst>
              <a:path w="6281009" h="8893464">
                <a:moveTo>
                  <a:pt x="0" y="0"/>
                </a:moveTo>
                <a:lnTo>
                  <a:pt x="6281008" y="0"/>
                </a:lnTo>
                <a:lnTo>
                  <a:pt x="6281008" y="8893464"/>
                </a:lnTo>
                <a:lnTo>
                  <a:pt x="0" y="88934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9952573" y="1971644"/>
            <a:ext cx="1087243" cy="861640"/>
          </a:xfrm>
          <a:custGeom>
            <a:avLst/>
            <a:gdLst/>
            <a:ahLst/>
            <a:cxnLst/>
            <a:rect l="l" t="t" r="r" b="b"/>
            <a:pathLst>
              <a:path w="1087243" h="861640">
                <a:moveTo>
                  <a:pt x="0" y="0"/>
                </a:moveTo>
                <a:lnTo>
                  <a:pt x="1087243" y="0"/>
                </a:lnTo>
                <a:lnTo>
                  <a:pt x="1087243" y="861640"/>
                </a:lnTo>
                <a:lnTo>
                  <a:pt x="0" y="8616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5548243" y="2833284"/>
            <a:ext cx="2052664" cy="1341929"/>
          </a:xfrm>
          <a:custGeom>
            <a:avLst/>
            <a:gdLst/>
            <a:ahLst/>
            <a:cxnLst/>
            <a:rect l="l" t="t" r="r" b="b"/>
            <a:pathLst>
              <a:path w="2052664" h="1341929">
                <a:moveTo>
                  <a:pt x="0" y="0"/>
                </a:moveTo>
                <a:lnTo>
                  <a:pt x="2052664" y="0"/>
                </a:lnTo>
                <a:lnTo>
                  <a:pt x="2052664" y="1341929"/>
                </a:lnTo>
                <a:lnTo>
                  <a:pt x="0" y="13419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1600289" y="2324100"/>
            <a:ext cx="7005003" cy="1116330"/>
          </a:xfrm>
          <a:prstGeom prst="rect">
            <a:avLst/>
          </a:prstGeom>
        </p:spPr>
        <p:txBody>
          <a:bodyPr lIns="0" tIns="0" rIns="0" bIns="0" rtlCol="0" anchor="t">
            <a:spAutoFit/>
          </a:bodyPr>
          <a:lstStyle/>
          <a:p>
            <a:pPr marL="0" lvl="0" indent="0" algn="l">
              <a:lnSpc>
                <a:spcPts val="8705"/>
              </a:lnSpc>
            </a:pPr>
            <a:r>
              <a:rPr lang="en-US" sz="8705">
                <a:solidFill>
                  <a:srgbClr val="00A8A6"/>
                </a:solidFill>
                <a:latin typeface="Bobby Jones Soft"/>
                <a:ea typeface="Bobby Jones Soft"/>
                <a:cs typeface="Bobby Jones Soft"/>
                <a:sym typeface="Bobby Jones Soft"/>
              </a:rPr>
              <a:t>Tiêu chí</a:t>
            </a:r>
          </a:p>
        </p:txBody>
      </p:sp>
      <p:sp>
        <p:nvSpPr>
          <p:cNvPr id="9" name="Freeform 9"/>
          <p:cNvSpPr/>
          <p:nvPr/>
        </p:nvSpPr>
        <p:spPr>
          <a:xfrm>
            <a:off x="5089409" y="799831"/>
            <a:ext cx="928662" cy="1171813"/>
          </a:xfrm>
          <a:custGeom>
            <a:avLst/>
            <a:gdLst/>
            <a:ahLst/>
            <a:cxnLst/>
            <a:rect l="l" t="t" r="r" b="b"/>
            <a:pathLst>
              <a:path w="928662" h="1171813">
                <a:moveTo>
                  <a:pt x="0" y="0"/>
                </a:moveTo>
                <a:lnTo>
                  <a:pt x="928662" y="0"/>
                </a:lnTo>
                <a:lnTo>
                  <a:pt x="928662" y="1171813"/>
                </a:lnTo>
                <a:lnTo>
                  <a:pt x="0" y="11718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6859138" y="-484177"/>
            <a:ext cx="2753868" cy="1920823"/>
          </a:xfrm>
          <a:custGeom>
            <a:avLst/>
            <a:gdLst/>
            <a:ahLst/>
            <a:cxnLst/>
            <a:rect l="l" t="t" r="r" b="b"/>
            <a:pathLst>
              <a:path w="2753868" h="1920823">
                <a:moveTo>
                  <a:pt x="0" y="0"/>
                </a:moveTo>
                <a:lnTo>
                  <a:pt x="2753869" y="0"/>
                </a:lnTo>
                <a:lnTo>
                  <a:pt x="2753869" y="1920823"/>
                </a:lnTo>
                <a:lnTo>
                  <a:pt x="0" y="19208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16777203" y="323364"/>
            <a:ext cx="2753868" cy="1920823"/>
          </a:xfrm>
          <a:custGeom>
            <a:avLst/>
            <a:gdLst/>
            <a:ahLst/>
            <a:cxnLst/>
            <a:rect l="l" t="t" r="r" b="b"/>
            <a:pathLst>
              <a:path w="2753868" h="1920823">
                <a:moveTo>
                  <a:pt x="0" y="0"/>
                </a:moveTo>
                <a:lnTo>
                  <a:pt x="2753869" y="0"/>
                </a:lnTo>
                <a:lnTo>
                  <a:pt x="2753869" y="1920823"/>
                </a:lnTo>
                <a:lnTo>
                  <a:pt x="0" y="19208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987250" y="2213936"/>
            <a:ext cx="2753868" cy="1920823"/>
          </a:xfrm>
          <a:custGeom>
            <a:avLst/>
            <a:gdLst/>
            <a:ahLst/>
            <a:cxnLst/>
            <a:rect l="l" t="t" r="r" b="b"/>
            <a:pathLst>
              <a:path w="2753868" h="1920823">
                <a:moveTo>
                  <a:pt x="0" y="0"/>
                </a:moveTo>
                <a:lnTo>
                  <a:pt x="2753868" y="0"/>
                </a:lnTo>
                <a:lnTo>
                  <a:pt x="2753868" y="1920823"/>
                </a:lnTo>
                <a:lnTo>
                  <a:pt x="0" y="19208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flipV="1">
            <a:off x="1028700" y="3504249"/>
            <a:ext cx="9214546" cy="5044964"/>
          </a:xfrm>
          <a:custGeom>
            <a:avLst/>
            <a:gdLst/>
            <a:ahLst/>
            <a:cxnLst/>
            <a:rect l="l" t="t" r="r" b="b"/>
            <a:pathLst>
              <a:path w="9214546" h="5044964">
                <a:moveTo>
                  <a:pt x="0" y="5044963"/>
                </a:moveTo>
                <a:lnTo>
                  <a:pt x="9214546" y="5044963"/>
                </a:lnTo>
                <a:lnTo>
                  <a:pt x="9214546" y="0"/>
                </a:lnTo>
                <a:lnTo>
                  <a:pt x="0" y="0"/>
                </a:lnTo>
                <a:lnTo>
                  <a:pt x="0" y="5044963"/>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a:off x="8303667" y="7568215"/>
            <a:ext cx="1309340" cy="1348098"/>
          </a:xfrm>
          <a:custGeom>
            <a:avLst/>
            <a:gdLst/>
            <a:ahLst/>
            <a:cxnLst/>
            <a:rect l="l" t="t" r="r" b="b"/>
            <a:pathLst>
              <a:path w="1309340" h="1348098">
                <a:moveTo>
                  <a:pt x="0" y="0"/>
                </a:moveTo>
                <a:lnTo>
                  <a:pt x="1309340" y="0"/>
                </a:lnTo>
                <a:lnTo>
                  <a:pt x="1309340" y="1348098"/>
                </a:lnTo>
                <a:lnTo>
                  <a:pt x="0" y="134809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TextBox 15"/>
          <p:cNvSpPr txBox="1"/>
          <p:nvPr/>
        </p:nvSpPr>
        <p:spPr>
          <a:xfrm>
            <a:off x="1752600" y="4076700"/>
            <a:ext cx="7952740" cy="3693160"/>
          </a:xfrm>
          <a:prstGeom prst="rect">
            <a:avLst/>
          </a:prstGeom>
        </p:spPr>
        <p:txBody>
          <a:bodyPr wrap="square" lIns="0" tIns="0" rIns="0" bIns="0" rtlCol="0" anchor="t">
            <a:spAutoFit/>
          </a:bodyPr>
          <a:lstStyle/>
          <a:p>
            <a:pPr algn="l">
              <a:lnSpc>
                <a:spcPct val="100000"/>
              </a:lnSpc>
            </a:pPr>
            <a:r>
              <a:rPr lang="en-US" sz="4800">
                <a:solidFill>
                  <a:srgbClr val="FFFFFF"/>
                </a:solidFill>
                <a:latin typeface="+mj-lt"/>
                <a:ea typeface="Open Sans" panose="020B0606030504020204"/>
                <a:cs typeface="+mj-lt"/>
                <a:sym typeface="Open Sans" panose="020B0606030504020204"/>
              </a:rPr>
              <a:t>-Đi học đầy đủ, đúng giờ</a:t>
            </a:r>
          </a:p>
          <a:p>
            <a:pPr algn="l">
              <a:lnSpc>
                <a:spcPct val="100000"/>
              </a:lnSpc>
            </a:pPr>
            <a:r>
              <a:rPr lang="en-US" sz="4800">
                <a:solidFill>
                  <a:srgbClr val="FFFFFF"/>
                </a:solidFill>
                <a:latin typeface="+mj-lt"/>
                <a:ea typeface="Open Sans" panose="020B0606030504020204"/>
                <a:cs typeface="+mj-lt"/>
                <a:sym typeface="Open Sans" panose="020B0606030504020204"/>
              </a:rPr>
              <a:t>-Biết giúp cô những công việc vừa sức (Lau giá đồ chơi, phơi khăn, bê bát về bàn, úp cốc,...</a:t>
            </a:r>
          </a:p>
          <a:p>
            <a:pPr algn="l">
              <a:lnSpc>
                <a:spcPct val="100000"/>
              </a:lnSpc>
            </a:pPr>
            <a:r>
              <a:rPr lang="en-US" sz="4800">
                <a:solidFill>
                  <a:srgbClr val="FFFFFF"/>
                </a:solidFill>
                <a:latin typeface="+mj-lt"/>
                <a:ea typeface="Open Sans" panose="020B0606030504020204"/>
                <a:cs typeface="+mj-lt"/>
                <a:sym typeface="Open Sans" panose="020B0606030504020204"/>
              </a:rPr>
              <a:t>-Sắp xếp đồ chơi gọn gàng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56653"/>
            <a:ext cx="62410" cy="30347"/>
          </a:xfrm>
          <a:custGeom>
            <a:avLst/>
            <a:gdLst/>
            <a:ahLst/>
            <a:cxnLst/>
            <a:rect l="l" t="t" r="r" b="b"/>
            <a:pathLst>
              <a:path w="62410" h="30347">
                <a:moveTo>
                  <a:pt x="0" y="0"/>
                </a:moveTo>
                <a:lnTo>
                  <a:pt x="62410" y="0"/>
                </a:lnTo>
                <a:lnTo>
                  <a:pt x="62410" y="30347"/>
                </a:lnTo>
                <a:lnTo>
                  <a:pt x="0" y="303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8843" y="8338900"/>
            <a:ext cx="18366843" cy="6321255"/>
          </a:xfrm>
          <a:custGeom>
            <a:avLst/>
            <a:gdLst/>
            <a:ahLst/>
            <a:cxnLst/>
            <a:rect l="l" t="t" r="r" b="b"/>
            <a:pathLst>
              <a:path w="18366843" h="6321255">
                <a:moveTo>
                  <a:pt x="0" y="0"/>
                </a:moveTo>
                <a:lnTo>
                  <a:pt x="18366843" y="0"/>
                </a:lnTo>
                <a:lnTo>
                  <a:pt x="18366843" y="6321256"/>
                </a:lnTo>
                <a:lnTo>
                  <a:pt x="0" y="6321256"/>
                </a:lnTo>
                <a:lnTo>
                  <a:pt x="0" y="0"/>
                </a:lnTo>
                <a:close/>
              </a:path>
            </a:pathLst>
          </a:custGeom>
          <a:blipFill>
            <a:blip r:embed="rId4"/>
            <a:stretch>
              <a:fillRect/>
            </a:stretch>
          </a:blipFill>
        </p:spPr>
      </p:sp>
      <p:sp>
        <p:nvSpPr>
          <p:cNvPr id="4" name="Freeform 4"/>
          <p:cNvSpPr/>
          <p:nvPr/>
        </p:nvSpPr>
        <p:spPr>
          <a:xfrm>
            <a:off x="11213790" y="4346161"/>
            <a:ext cx="7074210" cy="5535570"/>
          </a:xfrm>
          <a:custGeom>
            <a:avLst/>
            <a:gdLst/>
            <a:ahLst/>
            <a:cxnLst/>
            <a:rect l="l" t="t" r="r" b="b"/>
            <a:pathLst>
              <a:path w="7074210" h="5535570">
                <a:moveTo>
                  <a:pt x="0" y="0"/>
                </a:moveTo>
                <a:lnTo>
                  <a:pt x="7074210" y="0"/>
                </a:lnTo>
                <a:lnTo>
                  <a:pt x="7074210" y="5535570"/>
                </a:lnTo>
                <a:lnTo>
                  <a:pt x="0" y="5535570"/>
                </a:lnTo>
                <a:lnTo>
                  <a:pt x="0" y="0"/>
                </a:lnTo>
                <a:close/>
              </a:path>
            </a:pathLst>
          </a:custGeom>
          <a:blipFill>
            <a:blip r:embed="rId5"/>
            <a:stretch>
              <a:fillRect/>
            </a:stretch>
          </a:blipFill>
        </p:spPr>
      </p:sp>
      <p:sp>
        <p:nvSpPr>
          <p:cNvPr id="5" name="Freeform 5"/>
          <p:cNvSpPr/>
          <p:nvPr/>
        </p:nvSpPr>
        <p:spPr>
          <a:xfrm>
            <a:off x="11832337" y="8338900"/>
            <a:ext cx="8180831" cy="2464475"/>
          </a:xfrm>
          <a:custGeom>
            <a:avLst/>
            <a:gdLst/>
            <a:ahLst/>
            <a:cxnLst/>
            <a:rect l="l" t="t" r="r" b="b"/>
            <a:pathLst>
              <a:path w="8180831" h="2464475">
                <a:moveTo>
                  <a:pt x="0" y="0"/>
                </a:moveTo>
                <a:lnTo>
                  <a:pt x="8180831" y="0"/>
                </a:lnTo>
                <a:lnTo>
                  <a:pt x="8180831" y="2464476"/>
                </a:lnTo>
                <a:lnTo>
                  <a:pt x="0" y="2464476"/>
                </a:lnTo>
                <a:lnTo>
                  <a:pt x="0" y="0"/>
                </a:lnTo>
                <a:close/>
              </a:path>
            </a:pathLst>
          </a:custGeom>
          <a:blipFill>
            <a:blip r:embed="rId6"/>
            <a:stretch>
              <a:fillRect/>
            </a:stretch>
          </a:blipFill>
        </p:spPr>
      </p:sp>
      <p:sp>
        <p:nvSpPr>
          <p:cNvPr id="6" name="Freeform 6"/>
          <p:cNvSpPr/>
          <p:nvPr/>
        </p:nvSpPr>
        <p:spPr>
          <a:xfrm>
            <a:off x="1752375" y="5271333"/>
            <a:ext cx="1087243" cy="861640"/>
          </a:xfrm>
          <a:custGeom>
            <a:avLst/>
            <a:gdLst/>
            <a:ahLst/>
            <a:cxnLst/>
            <a:rect l="l" t="t" r="r" b="b"/>
            <a:pathLst>
              <a:path w="1087243" h="861640">
                <a:moveTo>
                  <a:pt x="0" y="0"/>
                </a:moveTo>
                <a:lnTo>
                  <a:pt x="1087243" y="0"/>
                </a:lnTo>
                <a:lnTo>
                  <a:pt x="1087243" y="861640"/>
                </a:lnTo>
                <a:lnTo>
                  <a:pt x="0" y="8616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371338" y="-574696"/>
            <a:ext cx="2400038" cy="1569025"/>
          </a:xfrm>
          <a:custGeom>
            <a:avLst/>
            <a:gdLst/>
            <a:ahLst/>
            <a:cxnLst/>
            <a:rect l="l" t="t" r="r" b="b"/>
            <a:pathLst>
              <a:path w="2400038" h="1569025">
                <a:moveTo>
                  <a:pt x="0" y="0"/>
                </a:moveTo>
                <a:lnTo>
                  <a:pt x="2400038" y="0"/>
                </a:lnTo>
                <a:lnTo>
                  <a:pt x="2400038" y="1569024"/>
                </a:lnTo>
                <a:lnTo>
                  <a:pt x="0" y="15690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TextBox 8"/>
          <p:cNvSpPr txBox="1"/>
          <p:nvPr/>
        </p:nvSpPr>
        <p:spPr>
          <a:xfrm>
            <a:off x="1365885" y="1638300"/>
            <a:ext cx="15893415" cy="2232660"/>
          </a:xfrm>
          <a:prstGeom prst="rect">
            <a:avLst/>
          </a:prstGeom>
        </p:spPr>
        <p:txBody>
          <a:bodyPr wrap="square" lIns="0" tIns="0" rIns="0" bIns="0" rtlCol="0" anchor="t">
            <a:spAutoFit/>
          </a:bodyPr>
          <a:lstStyle/>
          <a:p>
            <a:pPr marL="0" lvl="0" indent="0" algn="l">
              <a:lnSpc>
                <a:spcPts val="8705"/>
              </a:lnSpc>
            </a:pPr>
            <a:r>
              <a:rPr lang="en-US" sz="8705">
                <a:solidFill>
                  <a:srgbClr val="00A8A6"/>
                </a:solidFill>
                <a:latin typeface="Cambria" panose="02040503050406030204" charset="0"/>
                <a:ea typeface="Bobby Jones Soft"/>
                <a:cs typeface="Cambria" panose="02040503050406030204" charset="0"/>
                <a:sym typeface="Bobby Jones Soft"/>
              </a:rPr>
              <a:t>Trong tổ tự nhận xét xem bạn nào đạt bé ngoan trong tuần vừa qua</a:t>
            </a:r>
          </a:p>
        </p:txBody>
      </p:sp>
      <p:sp>
        <p:nvSpPr>
          <p:cNvPr id="9" name="Freeform 9"/>
          <p:cNvSpPr/>
          <p:nvPr/>
        </p:nvSpPr>
        <p:spPr>
          <a:xfrm>
            <a:off x="11520426" y="4845713"/>
            <a:ext cx="928662" cy="1171813"/>
          </a:xfrm>
          <a:custGeom>
            <a:avLst/>
            <a:gdLst/>
            <a:ahLst/>
            <a:cxnLst/>
            <a:rect l="l" t="t" r="r" b="b"/>
            <a:pathLst>
              <a:path w="928662" h="1171813">
                <a:moveTo>
                  <a:pt x="0" y="0"/>
                </a:moveTo>
                <a:lnTo>
                  <a:pt x="928662" y="0"/>
                </a:lnTo>
                <a:lnTo>
                  <a:pt x="928662" y="1171814"/>
                </a:lnTo>
                <a:lnTo>
                  <a:pt x="0" y="117181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8201551" y="-926495"/>
            <a:ext cx="2753868" cy="1920823"/>
          </a:xfrm>
          <a:custGeom>
            <a:avLst/>
            <a:gdLst/>
            <a:ahLst/>
            <a:cxnLst/>
            <a:rect l="l" t="t" r="r" b="b"/>
            <a:pathLst>
              <a:path w="2753868" h="1920823">
                <a:moveTo>
                  <a:pt x="0" y="0"/>
                </a:moveTo>
                <a:lnTo>
                  <a:pt x="2753868" y="0"/>
                </a:lnTo>
                <a:lnTo>
                  <a:pt x="2753868" y="1920823"/>
                </a:lnTo>
                <a:lnTo>
                  <a:pt x="0" y="192082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7259300" y="-1120992"/>
            <a:ext cx="2753868" cy="1920823"/>
          </a:xfrm>
          <a:custGeom>
            <a:avLst/>
            <a:gdLst/>
            <a:ahLst/>
            <a:cxnLst/>
            <a:rect l="l" t="t" r="r" b="b"/>
            <a:pathLst>
              <a:path w="2753868" h="1920823">
                <a:moveTo>
                  <a:pt x="0" y="0"/>
                </a:moveTo>
                <a:lnTo>
                  <a:pt x="2753868" y="0"/>
                </a:lnTo>
                <a:lnTo>
                  <a:pt x="2753868" y="1920823"/>
                </a:lnTo>
                <a:lnTo>
                  <a:pt x="0" y="192082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987250" y="2213936"/>
            <a:ext cx="2753868" cy="1920823"/>
          </a:xfrm>
          <a:custGeom>
            <a:avLst/>
            <a:gdLst/>
            <a:ahLst/>
            <a:cxnLst/>
            <a:rect l="l" t="t" r="r" b="b"/>
            <a:pathLst>
              <a:path w="2753868" h="1920823">
                <a:moveTo>
                  <a:pt x="0" y="0"/>
                </a:moveTo>
                <a:lnTo>
                  <a:pt x="2753868" y="0"/>
                </a:lnTo>
                <a:lnTo>
                  <a:pt x="2753868" y="1920823"/>
                </a:lnTo>
                <a:lnTo>
                  <a:pt x="0" y="192082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171319" y="4290121"/>
            <a:ext cx="12620407" cy="7209407"/>
          </a:xfrm>
          <a:custGeom>
            <a:avLst/>
            <a:gdLst/>
            <a:ahLst/>
            <a:cxnLst/>
            <a:rect l="l" t="t" r="r" b="b"/>
            <a:pathLst>
              <a:path w="12620407" h="7209407">
                <a:moveTo>
                  <a:pt x="0" y="0"/>
                </a:moveTo>
                <a:lnTo>
                  <a:pt x="12620407" y="0"/>
                </a:lnTo>
                <a:lnTo>
                  <a:pt x="12620407" y="7209407"/>
                </a:lnTo>
                <a:lnTo>
                  <a:pt x="0" y="720940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4" name="Freeform 14"/>
          <p:cNvSpPr/>
          <p:nvPr/>
        </p:nvSpPr>
        <p:spPr>
          <a:xfrm>
            <a:off x="9014373" y="4845713"/>
            <a:ext cx="1719327" cy="1712880"/>
          </a:xfrm>
          <a:custGeom>
            <a:avLst/>
            <a:gdLst/>
            <a:ahLst/>
            <a:cxnLst/>
            <a:rect l="l" t="t" r="r" b="b"/>
            <a:pathLst>
              <a:path w="1719327" h="1712880">
                <a:moveTo>
                  <a:pt x="0" y="0"/>
                </a:moveTo>
                <a:lnTo>
                  <a:pt x="1719327" y="0"/>
                </a:lnTo>
                <a:lnTo>
                  <a:pt x="1719327" y="1712880"/>
                </a:lnTo>
                <a:lnTo>
                  <a:pt x="0" y="171288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8674018"/>
            <a:ext cx="18366843" cy="6321255"/>
          </a:xfrm>
          <a:custGeom>
            <a:avLst/>
            <a:gdLst/>
            <a:ahLst/>
            <a:cxnLst/>
            <a:rect l="l" t="t" r="r" b="b"/>
            <a:pathLst>
              <a:path w="18366843" h="6321255">
                <a:moveTo>
                  <a:pt x="18366843" y="0"/>
                </a:moveTo>
                <a:lnTo>
                  <a:pt x="0" y="0"/>
                </a:lnTo>
                <a:lnTo>
                  <a:pt x="0" y="6321255"/>
                </a:lnTo>
                <a:lnTo>
                  <a:pt x="18366843" y="6321255"/>
                </a:lnTo>
                <a:lnTo>
                  <a:pt x="18366843" y="0"/>
                </a:lnTo>
                <a:close/>
              </a:path>
            </a:pathLst>
          </a:custGeom>
          <a:blipFill>
            <a:blip r:embed="rId2"/>
            <a:stretch>
              <a:fillRect/>
            </a:stretch>
          </a:blipFill>
        </p:spPr>
      </p:sp>
      <p:sp>
        <p:nvSpPr>
          <p:cNvPr id="3" name="Freeform 3"/>
          <p:cNvSpPr/>
          <p:nvPr/>
        </p:nvSpPr>
        <p:spPr>
          <a:xfrm>
            <a:off x="11832337" y="8338900"/>
            <a:ext cx="8180831" cy="2464475"/>
          </a:xfrm>
          <a:custGeom>
            <a:avLst/>
            <a:gdLst/>
            <a:ahLst/>
            <a:cxnLst/>
            <a:rect l="l" t="t" r="r" b="b"/>
            <a:pathLst>
              <a:path w="8180831" h="2464475">
                <a:moveTo>
                  <a:pt x="0" y="0"/>
                </a:moveTo>
                <a:lnTo>
                  <a:pt x="8180831" y="0"/>
                </a:lnTo>
                <a:lnTo>
                  <a:pt x="8180831" y="2464476"/>
                </a:lnTo>
                <a:lnTo>
                  <a:pt x="0" y="2464476"/>
                </a:lnTo>
                <a:lnTo>
                  <a:pt x="0" y="0"/>
                </a:lnTo>
                <a:close/>
              </a:path>
            </a:pathLst>
          </a:custGeom>
          <a:blipFill>
            <a:blip r:embed="rId3"/>
            <a:stretch>
              <a:fillRect/>
            </a:stretch>
          </a:blipFill>
        </p:spPr>
      </p:sp>
      <p:sp>
        <p:nvSpPr>
          <p:cNvPr id="4" name="Freeform 4"/>
          <p:cNvSpPr/>
          <p:nvPr/>
        </p:nvSpPr>
        <p:spPr>
          <a:xfrm>
            <a:off x="8201551" y="-926495"/>
            <a:ext cx="2753868" cy="1920823"/>
          </a:xfrm>
          <a:custGeom>
            <a:avLst/>
            <a:gdLst/>
            <a:ahLst/>
            <a:cxnLst/>
            <a:rect l="l" t="t" r="r" b="b"/>
            <a:pathLst>
              <a:path w="2753868" h="1920823">
                <a:moveTo>
                  <a:pt x="0" y="0"/>
                </a:moveTo>
                <a:lnTo>
                  <a:pt x="2753868" y="0"/>
                </a:lnTo>
                <a:lnTo>
                  <a:pt x="2753868" y="1920823"/>
                </a:lnTo>
                <a:lnTo>
                  <a:pt x="0" y="19208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9500000">
            <a:off x="1694542" y="-133641"/>
            <a:ext cx="1779749" cy="2484815"/>
          </a:xfrm>
          <a:custGeom>
            <a:avLst/>
            <a:gdLst/>
            <a:ahLst/>
            <a:cxnLst/>
            <a:rect l="l" t="t" r="r" b="b"/>
            <a:pathLst>
              <a:path w="1779749" h="2484815">
                <a:moveTo>
                  <a:pt x="0" y="0"/>
                </a:moveTo>
                <a:lnTo>
                  <a:pt x="1779748" y="0"/>
                </a:lnTo>
                <a:lnTo>
                  <a:pt x="1779748" y="2484815"/>
                </a:lnTo>
                <a:lnTo>
                  <a:pt x="0" y="24848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6537589" y="-926495"/>
            <a:ext cx="2794949" cy="2784468"/>
          </a:xfrm>
          <a:custGeom>
            <a:avLst/>
            <a:gdLst/>
            <a:ahLst/>
            <a:cxnLst/>
            <a:rect l="l" t="t" r="r" b="b"/>
            <a:pathLst>
              <a:path w="2794949" h="2784468">
                <a:moveTo>
                  <a:pt x="0" y="0"/>
                </a:moveTo>
                <a:lnTo>
                  <a:pt x="2794949" y="0"/>
                </a:lnTo>
                <a:lnTo>
                  <a:pt x="2794949" y="2784469"/>
                </a:lnTo>
                <a:lnTo>
                  <a:pt x="0" y="27844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2743097" y="7200833"/>
            <a:ext cx="3932075" cy="3081763"/>
          </a:xfrm>
          <a:custGeom>
            <a:avLst/>
            <a:gdLst/>
            <a:ahLst/>
            <a:cxnLst/>
            <a:rect l="l" t="t" r="r" b="b"/>
            <a:pathLst>
              <a:path w="3932075" h="3081763">
                <a:moveTo>
                  <a:pt x="0" y="0"/>
                </a:moveTo>
                <a:lnTo>
                  <a:pt x="3932075" y="0"/>
                </a:lnTo>
                <a:lnTo>
                  <a:pt x="3932075" y="3081763"/>
                </a:lnTo>
                <a:lnTo>
                  <a:pt x="0" y="3081763"/>
                </a:lnTo>
                <a:lnTo>
                  <a:pt x="0" y="0"/>
                </a:lnTo>
                <a:close/>
              </a:path>
            </a:pathLst>
          </a:custGeom>
          <a:blipFill>
            <a:blip r:embed="rId10"/>
            <a:stretch>
              <a:fillRect/>
            </a:stretch>
          </a:blipFill>
        </p:spPr>
      </p:sp>
      <p:sp>
        <p:nvSpPr>
          <p:cNvPr id="8" name="Freeform 8"/>
          <p:cNvSpPr/>
          <p:nvPr/>
        </p:nvSpPr>
        <p:spPr>
          <a:xfrm rot="1531681">
            <a:off x="6933815" y="4736470"/>
            <a:ext cx="1533293" cy="1052222"/>
          </a:xfrm>
          <a:custGeom>
            <a:avLst/>
            <a:gdLst/>
            <a:ahLst/>
            <a:cxnLst/>
            <a:rect l="l" t="t" r="r" b="b"/>
            <a:pathLst>
              <a:path w="1533293" h="1052222">
                <a:moveTo>
                  <a:pt x="0" y="0"/>
                </a:moveTo>
                <a:lnTo>
                  <a:pt x="1533293" y="0"/>
                </a:lnTo>
                <a:lnTo>
                  <a:pt x="1533293" y="1052222"/>
                </a:lnTo>
                <a:lnTo>
                  <a:pt x="0" y="10522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rot="-1565488">
            <a:off x="17028307" y="8474281"/>
            <a:ext cx="1117787" cy="767081"/>
          </a:xfrm>
          <a:custGeom>
            <a:avLst/>
            <a:gdLst/>
            <a:ahLst/>
            <a:cxnLst/>
            <a:rect l="l" t="t" r="r" b="b"/>
            <a:pathLst>
              <a:path w="1117787" h="767081">
                <a:moveTo>
                  <a:pt x="0" y="0"/>
                </a:moveTo>
                <a:lnTo>
                  <a:pt x="1117787" y="0"/>
                </a:lnTo>
                <a:lnTo>
                  <a:pt x="1117787" y="767081"/>
                </a:lnTo>
                <a:lnTo>
                  <a:pt x="0" y="76708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rot="744221">
            <a:off x="11499420" y="8351041"/>
            <a:ext cx="857594" cy="738602"/>
          </a:xfrm>
          <a:custGeom>
            <a:avLst/>
            <a:gdLst/>
            <a:ahLst/>
            <a:cxnLst/>
            <a:rect l="l" t="t" r="r" b="b"/>
            <a:pathLst>
              <a:path w="857594" h="738602">
                <a:moveTo>
                  <a:pt x="0" y="0"/>
                </a:moveTo>
                <a:lnTo>
                  <a:pt x="857594" y="0"/>
                </a:lnTo>
                <a:lnTo>
                  <a:pt x="857594" y="738602"/>
                </a:lnTo>
                <a:lnTo>
                  <a:pt x="0" y="7386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0" y="0"/>
            <a:ext cx="15240" cy="15452"/>
          </a:xfrm>
          <a:custGeom>
            <a:avLst/>
            <a:gdLst/>
            <a:ahLst/>
            <a:cxnLst/>
            <a:rect l="l" t="t" r="r" b="b"/>
            <a:pathLst>
              <a:path w="15240" h="15452">
                <a:moveTo>
                  <a:pt x="0" y="0"/>
                </a:moveTo>
                <a:lnTo>
                  <a:pt x="15240" y="0"/>
                </a:lnTo>
                <a:lnTo>
                  <a:pt x="15240" y="15452"/>
                </a:lnTo>
                <a:lnTo>
                  <a:pt x="0" y="1545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4" name="TextBox 14"/>
          <p:cNvSpPr txBox="1"/>
          <p:nvPr/>
        </p:nvSpPr>
        <p:spPr>
          <a:xfrm rot="-409754">
            <a:off x="1865649" y="6553988"/>
            <a:ext cx="3260537" cy="418465"/>
          </a:xfrm>
          <a:prstGeom prst="rect">
            <a:avLst/>
          </a:prstGeom>
        </p:spPr>
        <p:txBody>
          <a:bodyPr lIns="0" tIns="0" rIns="0" bIns="0" rtlCol="0" anchor="t">
            <a:spAutoFit/>
          </a:bodyPr>
          <a:lstStyle/>
          <a:p>
            <a:pPr algn="ctr">
              <a:lnSpc>
                <a:spcPts val="3265"/>
              </a:lnSpc>
            </a:pPr>
            <a:r>
              <a:rPr lang="en-US" sz="2330">
                <a:solidFill>
                  <a:srgbClr val="3D3D3D"/>
                </a:solidFill>
                <a:latin typeface="Open Sans" panose="020B0606030504020204"/>
                <a:ea typeface="Open Sans" panose="020B0606030504020204"/>
                <a:cs typeface="Open Sans" panose="020B0606030504020204"/>
                <a:sym typeface="Open Sans" panose="020B0606030504020204"/>
              </a:rPr>
              <a:t>Bạn Xuân Mạnh</a:t>
            </a:r>
          </a:p>
        </p:txBody>
      </p:sp>
      <p:sp>
        <p:nvSpPr>
          <p:cNvPr id="15" name="TextBox 15"/>
          <p:cNvSpPr txBox="1"/>
          <p:nvPr/>
        </p:nvSpPr>
        <p:spPr>
          <a:xfrm rot="360000">
            <a:off x="13411420" y="7844401"/>
            <a:ext cx="3260537" cy="418465"/>
          </a:xfrm>
          <a:prstGeom prst="rect">
            <a:avLst/>
          </a:prstGeom>
        </p:spPr>
        <p:txBody>
          <a:bodyPr lIns="0" tIns="0" rIns="0" bIns="0" rtlCol="0" anchor="t">
            <a:spAutoFit/>
          </a:bodyPr>
          <a:lstStyle/>
          <a:p>
            <a:pPr algn="ctr">
              <a:lnSpc>
                <a:spcPts val="3265"/>
              </a:lnSpc>
            </a:pPr>
            <a:r>
              <a:rPr lang="en-US" sz="2330">
                <a:solidFill>
                  <a:srgbClr val="3D3D3D"/>
                </a:solidFill>
                <a:latin typeface="Open Sans" panose="020B0606030504020204"/>
                <a:ea typeface="Open Sans" panose="020B0606030504020204"/>
                <a:cs typeface="Open Sans" panose="020B0606030504020204"/>
                <a:sym typeface="Open Sans" panose="020B0606030504020204"/>
              </a:rPr>
              <a:t>Bạn An Nhiên</a:t>
            </a:r>
          </a:p>
        </p:txBody>
      </p:sp>
      <p:sp>
        <p:nvSpPr>
          <p:cNvPr id="20" name="TextBox 20"/>
          <p:cNvSpPr txBox="1"/>
          <p:nvPr/>
        </p:nvSpPr>
        <p:spPr>
          <a:xfrm rot="-567725">
            <a:off x="8478979" y="5485672"/>
            <a:ext cx="3423998" cy="1208882"/>
          </a:xfrm>
          <a:prstGeom prst="rect">
            <a:avLst/>
          </a:prstGeom>
        </p:spPr>
        <p:txBody>
          <a:bodyPr lIns="0" tIns="0" rIns="0" bIns="0" rtlCol="0" anchor="t">
            <a:spAutoFit/>
          </a:bodyPr>
          <a:lstStyle/>
          <a:p>
            <a:pPr algn="ctr">
              <a:lnSpc>
                <a:spcPts val="4605"/>
              </a:lnSpc>
              <a:spcBef>
                <a:spcPct val="0"/>
              </a:spcBef>
            </a:pPr>
            <a:r>
              <a:rPr lang="en-US" sz="4605">
                <a:solidFill>
                  <a:srgbClr val="FFFFFF"/>
                </a:solidFill>
                <a:latin typeface="Bobby Jones Soft"/>
                <a:ea typeface="Bobby Jones Soft"/>
                <a:cs typeface="Bobby Jones Soft"/>
                <a:sym typeface="Bobby Jones Soft"/>
              </a:rPr>
              <a:t>Science &amp; Nature</a:t>
            </a:r>
          </a:p>
        </p:txBody>
      </p:sp>
      <p:sp>
        <p:nvSpPr>
          <p:cNvPr id="21" name="TextBox 21"/>
          <p:cNvSpPr txBox="1"/>
          <p:nvPr/>
        </p:nvSpPr>
        <p:spPr>
          <a:xfrm rot="-506964">
            <a:off x="8529911" y="2302483"/>
            <a:ext cx="3423998" cy="1208882"/>
          </a:xfrm>
          <a:prstGeom prst="rect">
            <a:avLst/>
          </a:prstGeom>
        </p:spPr>
        <p:txBody>
          <a:bodyPr lIns="0" tIns="0" rIns="0" bIns="0" rtlCol="0" anchor="t">
            <a:spAutoFit/>
          </a:bodyPr>
          <a:lstStyle/>
          <a:p>
            <a:pPr algn="ctr">
              <a:lnSpc>
                <a:spcPts val="4605"/>
              </a:lnSpc>
              <a:spcBef>
                <a:spcPct val="0"/>
              </a:spcBef>
            </a:pPr>
            <a:r>
              <a:rPr lang="en-US" sz="4605">
                <a:solidFill>
                  <a:srgbClr val="FFFFFF"/>
                </a:solidFill>
                <a:latin typeface="Bobby Jones Soft"/>
                <a:ea typeface="Bobby Jones Soft"/>
                <a:cs typeface="Bobby Jones Soft"/>
                <a:sym typeface="Bobby Jones Soft"/>
              </a:rPr>
              <a:t>Art and Creativity</a:t>
            </a:r>
          </a:p>
        </p:txBody>
      </p:sp>
      <p:sp>
        <p:nvSpPr>
          <p:cNvPr id="22" name="TextBox 22"/>
          <p:cNvSpPr txBox="1"/>
          <p:nvPr/>
        </p:nvSpPr>
        <p:spPr>
          <a:xfrm rot="341235">
            <a:off x="12838560" y="5038155"/>
            <a:ext cx="3423998" cy="1792964"/>
          </a:xfrm>
          <a:prstGeom prst="rect">
            <a:avLst/>
          </a:prstGeom>
        </p:spPr>
        <p:txBody>
          <a:bodyPr lIns="0" tIns="0" rIns="0" bIns="0" rtlCol="0" anchor="t">
            <a:spAutoFit/>
          </a:bodyPr>
          <a:lstStyle/>
          <a:p>
            <a:pPr algn="ctr">
              <a:lnSpc>
                <a:spcPts val="4605"/>
              </a:lnSpc>
              <a:spcBef>
                <a:spcPct val="0"/>
              </a:spcBef>
            </a:pPr>
            <a:r>
              <a:rPr lang="en-US" sz="4605">
                <a:solidFill>
                  <a:srgbClr val="FFFFFF"/>
                </a:solidFill>
                <a:latin typeface="Bobby Jones Soft"/>
                <a:ea typeface="Bobby Jones Soft"/>
                <a:cs typeface="Bobby Jones Soft"/>
                <a:sym typeface="Bobby Jones Soft"/>
              </a:rPr>
              <a:t>Social-Emotional Development:</a:t>
            </a:r>
          </a:p>
        </p:txBody>
      </p:sp>
      <p:sp>
        <p:nvSpPr>
          <p:cNvPr id="23" name="TextBox 23"/>
          <p:cNvSpPr txBox="1"/>
          <p:nvPr/>
        </p:nvSpPr>
        <p:spPr>
          <a:xfrm>
            <a:off x="12842336" y="2041549"/>
            <a:ext cx="3423998" cy="624801"/>
          </a:xfrm>
          <a:prstGeom prst="rect">
            <a:avLst/>
          </a:prstGeom>
        </p:spPr>
        <p:txBody>
          <a:bodyPr lIns="0" tIns="0" rIns="0" bIns="0" rtlCol="0" anchor="t">
            <a:spAutoFit/>
          </a:bodyPr>
          <a:lstStyle/>
          <a:p>
            <a:pPr algn="ctr">
              <a:lnSpc>
                <a:spcPts val="4605"/>
              </a:lnSpc>
              <a:spcBef>
                <a:spcPct val="0"/>
              </a:spcBef>
            </a:pPr>
            <a:r>
              <a:rPr lang="en-US" sz="4605">
                <a:solidFill>
                  <a:srgbClr val="FFFFFF"/>
                </a:solidFill>
                <a:latin typeface="Bobby Jones Soft"/>
                <a:ea typeface="Bobby Jones Soft"/>
                <a:cs typeface="Bobby Jones Soft"/>
                <a:sym typeface="Bobby Jones Soft"/>
              </a:rPr>
              <a:t>Mathematics</a:t>
            </a:r>
          </a:p>
        </p:txBody>
      </p:sp>
      <p:pic>
        <p:nvPicPr>
          <p:cNvPr id="24" name="Picture 23" descr="2c5bc3d2-78d3-4087-b5db-7761702d2720"/>
          <p:cNvPicPr>
            <a:picLocks noChangeAspect="1"/>
          </p:cNvPicPr>
          <p:nvPr/>
        </p:nvPicPr>
        <p:blipFill>
          <a:blip r:embed="rId17"/>
          <a:stretch>
            <a:fillRect/>
          </a:stretch>
        </p:blipFill>
        <p:spPr>
          <a:xfrm rot="21120000">
            <a:off x="421640" y="1953260"/>
            <a:ext cx="5687060" cy="4265930"/>
          </a:xfrm>
          <a:prstGeom prst="rect">
            <a:avLst/>
          </a:prstGeom>
        </p:spPr>
      </p:pic>
      <p:pic>
        <p:nvPicPr>
          <p:cNvPr id="25" name="Picture 24" descr="4d49b198-09bc-4ba8-8ce7-50b0e0ae4198"/>
          <p:cNvPicPr>
            <a:picLocks noChangeAspect="1"/>
          </p:cNvPicPr>
          <p:nvPr/>
        </p:nvPicPr>
        <p:blipFill>
          <a:blip r:embed="rId18"/>
          <a:stretch>
            <a:fillRect/>
          </a:stretch>
        </p:blipFill>
        <p:spPr>
          <a:xfrm rot="300000">
            <a:off x="12003405" y="3011170"/>
            <a:ext cx="5984240" cy="4488180"/>
          </a:xfrm>
          <a:prstGeom prst="rect">
            <a:avLst/>
          </a:prstGeom>
        </p:spPr>
      </p:pic>
      <p:pic>
        <p:nvPicPr>
          <p:cNvPr id="26" name="Picture 25" descr="415a6989-0b6d-4f11-b749-12df5bd1d26f"/>
          <p:cNvPicPr>
            <a:picLocks noChangeAspect="1"/>
          </p:cNvPicPr>
          <p:nvPr/>
        </p:nvPicPr>
        <p:blipFill>
          <a:blip r:embed="rId19"/>
          <a:stretch>
            <a:fillRect/>
          </a:stretch>
        </p:blipFill>
        <p:spPr>
          <a:xfrm>
            <a:off x="6800215" y="1790700"/>
            <a:ext cx="4808855" cy="6411595"/>
          </a:xfrm>
          <a:prstGeom prst="rect">
            <a:avLst/>
          </a:prstGeom>
        </p:spPr>
      </p:pic>
      <p:sp>
        <p:nvSpPr>
          <p:cNvPr id="27" name="TextBox 15"/>
          <p:cNvSpPr txBox="1"/>
          <p:nvPr/>
        </p:nvSpPr>
        <p:spPr>
          <a:xfrm>
            <a:off x="6858000" y="8516620"/>
            <a:ext cx="4408805" cy="418465"/>
          </a:xfrm>
          <a:prstGeom prst="rect">
            <a:avLst/>
          </a:prstGeom>
        </p:spPr>
        <p:txBody>
          <a:bodyPr wrap="square" lIns="0" tIns="0" rIns="0" bIns="0" rtlCol="0" anchor="t">
            <a:spAutoFit/>
          </a:bodyPr>
          <a:lstStyle/>
          <a:p>
            <a:pPr algn="ctr">
              <a:lnSpc>
                <a:spcPts val="3265"/>
              </a:lnSpc>
            </a:pPr>
            <a:r>
              <a:rPr lang="en-US" sz="2330">
                <a:solidFill>
                  <a:srgbClr val="3D3D3D"/>
                </a:solidFill>
                <a:latin typeface="Open Sans" panose="020B0606030504020204"/>
                <a:ea typeface="Open Sans" panose="020B0606030504020204"/>
                <a:cs typeface="Open Sans" panose="020B0606030504020204"/>
                <a:sym typeface="Open Sans" panose="020B0606030504020204"/>
              </a:rPr>
              <a:t>Bạn Tùng Anh &amp; Quang Anh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8674018"/>
            <a:ext cx="18366843" cy="6321255"/>
          </a:xfrm>
          <a:custGeom>
            <a:avLst/>
            <a:gdLst/>
            <a:ahLst/>
            <a:cxnLst/>
            <a:rect l="l" t="t" r="r" b="b"/>
            <a:pathLst>
              <a:path w="18366843" h="6321255">
                <a:moveTo>
                  <a:pt x="18366843" y="0"/>
                </a:moveTo>
                <a:lnTo>
                  <a:pt x="0" y="0"/>
                </a:lnTo>
                <a:lnTo>
                  <a:pt x="0" y="6321255"/>
                </a:lnTo>
                <a:lnTo>
                  <a:pt x="18366843" y="6321255"/>
                </a:lnTo>
                <a:lnTo>
                  <a:pt x="18366843" y="0"/>
                </a:lnTo>
                <a:close/>
              </a:path>
            </a:pathLst>
          </a:custGeom>
          <a:blipFill>
            <a:blip r:embed="rId2"/>
            <a:stretch>
              <a:fillRect/>
            </a:stretch>
          </a:blipFill>
        </p:spPr>
      </p:sp>
      <p:sp>
        <p:nvSpPr>
          <p:cNvPr id="3" name="Freeform 3"/>
          <p:cNvSpPr/>
          <p:nvPr/>
        </p:nvSpPr>
        <p:spPr>
          <a:xfrm>
            <a:off x="11832337" y="8338900"/>
            <a:ext cx="8180831" cy="2464475"/>
          </a:xfrm>
          <a:custGeom>
            <a:avLst/>
            <a:gdLst/>
            <a:ahLst/>
            <a:cxnLst/>
            <a:rect l="l" t="t" r="r" b="b"/>
            <a:pathLst>
              <a:path w="8180831" h="2464475">
                <a:moveTo>
                  <a:pt x="0" y="0"/>
                </a:moveTo>
                <a:lnTo>
                  <a:pt x="8180831" y="0"/>
                </a:lnTo>
                <a:lnTo>
                  <a:pt x="8180831" y="2464476"/>
                </a:lnTo>
                <a:lnTo>
                  <a:pt x="0" y="2464476"/>
                </a:lnTo>
                <a:lnTo>
                  <a:pt x="0" y="0"/>
                </a:lnTo>
                <a:close/>
              </a:path>
            </a:pathLst>
          </a:custGeom>
          <a:blipFill>
            <a:blip r:embed="rId3"/>
            <a:stretch>
              <a:fillRect/>
            </a:stretch>
          </a:blipFill>
        </p:spPr>
      </p:sp>
      <p:sp>
        <p:nvSpPr>
          <p:cNvPr id="4" name="Freeform 4"/>
          <p:cNvSpPr/>
          <p:nvPr/>
        </p:nvSpPr>
        <p:spPr>
          <a:xfrm>
            <a:off x="9118468" y="465739"/>
            <a:ext cx="2753868" cy="1920823"/>
          </a:xfrm>
          <a:custGeom>
            <a:avLst/>
            <a:gdLst/>
            <a:ahLst/>
            <a:cxnLst/>
            <a:rect l="l" t="t" r="r" b="b"/>
            <a:pathLst>
              <a:path w="2753868" h="1920823">
                <a:moveTo>
                  <a:pt x="0" y="0"/>
                </a:moveTo>
                <a:lnTo>
                  <a:pt x="2753869" y="0"/>
                </a:lnTo>
                <a:lnTo>
                  <a:pt x="2753869" y="1920824"/>
                </a:lnTo>
                <a:lnTo>
                  <a:pt x="0" y="19208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725168" y="-643183"/>
            <a:ext cx="2753868" cy="1920823"/>
          </a:xfrm>
          <a:custGeom>
            <a:avLst/>
            <a:gdLst/>
            <a:ahLst/>
            <a:cxnLst/>
            <a:rect l="l" t="t" r="r" b="b"/>
            <a:pathLst>
              <a:path w="2753868" h="1920823">
                <a:moveTo>
                  <a:pt x="0" y="0"/>
                </a:moveTo>
                <a:lnTo>
                  <a:pt x="2753868" y="0"/>
                </a:lnTo>
                <a:lnTo>
                  <a:pt x="2753868" y="1920823"/>
                </a:lnTo>
                <a:lnTo>
                  <a:pt x="0" y="19208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537589" y="-926495"/>
            <a:ext cx="2794949" cy="2784468"/>
          </a:xfrm>
          <a:custGeom>
            <a:avLst/>
            <a:gdLst/>
            <a:ahLst/>
            <a:cxnLst/>
            <a:rect l="l" t="t" r="r" b="b"/>
            <a:pathLst>
              <a:path w="2794949" h="2784468">
                <a:moveTo>
                  <a:pt x="0" y="0"/>
                </a:moveTo>
                <a:lnTo>
                  <a:pt x="2794949" y="0"/>
                </a:lnTo>
                <a:lnTo>
                  <a:pt x="2794949" y="2784469"/>
                </a:lnTo>
                <a:lnTo>
                  <a:pt x="0" y="27844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1531681">
            <a:off x="14852411" y="7695121"/>
            <a:ext cx="1533293" cy="1052222"/>
          </a:xfrm>
          <a:custGeom>
            <a:avLst/>
            <a:gdLst/>
            <a:ahLst/>
            <a:cxnLst/>
            <a:rect l="l" t="t" r="r" b="b"/>
            <a:pathLst>
              <a:path w="1533293" h="1052222">
                <a:moveTo>
                  <a:pt x="0" y="0"/>
                </a:moveTo>
                <a:lnTo>
                  <a:pt x="1533293" y="0"/>
                </a:lnTo>
                <a:lnTo>
                  <a:pt x="1533293" y="1052222"/>
                </a:lnTo>
                <a:lnTo>
                  <a:pt x="0" y="10522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744221">
            <a:off x="11443540" y="7851931"/>
            <a:ext cx="857594" cy="738602"/>
          </a:xfrm>
          <a:custGeom>
            <a:avLst/>
            <a:gdLst/>
            <a:ahLst/>
            <a:cxnLst/>
            <a:rect l="l" t="t" r="r" b="b"/>
            <a:pathLst>
              <a:path w="857594" h="738602">
                <a:moveTo>
                  <a:pt x="0" y="0"/>
                </a:moveTo>
                <a:lnTo>
                  <a:pt x="857594" y="0"/>
                </a:lnTo>
                <a:lnTo>
                  <a:pt x="857594" y="738602"/>
                </a:lnTo>
                <a:lnTo>
                  <a:pt x="0" y="7386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9578485" y="1760025"/>
            <a:ext cx="8138230" cy="5656070"/>
          </a:xfrm>
          <a:custGeom>
            <a:avLst/>
            <a:gdLst/>
            <a:ahLst/>
            <a:cxnLst/>
            <a:rect l="l" t="t" r="r" b="b"/>
            <a:pathLst>
              <a:path w="8138230" h="5656070">
                <a:moveTo>
                  <a:pt x="0" y="0"/>
                </a:moveTo>
                <a:lnTo>
                  <a:pt x="8138230" y="0"/>
                </a:lnTo>
                <a:lnTo>
                  <a:pt x="8138230" y="5656069"/>
                </a:lnTo>
                <a:lnTo>
                  <a:pt x="0" y="5656069"/>
                </a:lnTo>
                <a:lnTo>
                  <a:pt x="0" y="0"/>
                </a:lnTo>
                <a:close/>
              </a:path>
            </a:pathLst>
          </a:custGeom>
          <a:blipFill>
            <a:blip r:embed="rId12"/>
            <a:stretch>
              <a:fillRect/>
            </a:stretch>
          </a:blipFill>
        </p:spPr>
      </p:sp>
      <p:sp>
        <p:nvSpPr>
          <p:cNvPr id="10" name="Freeform 10"/>
          <p:cNvSpPr/>
          <p:nvPr/>
        </p:nvSpPr>
        <p:spPr>
          <a:xfrm>
            <a:off x="7696155" y="4914720"/>
            <a:ext cx="2981688" cy="4990272"/>
          </a:xfrm>
          <a:custGeom>
            <a:avLst/>
            <a:gdLst/>
            <a:ahLst/>
            <a:cxnLst/>
            <a:rect l="l" t="t" r="r" b="b"/>
            <a:pathLst>
              <a:path w="2981688" h="4990272">
                <a:moveTo>
                  <a:pt x="0" y="0"/>
                </a:moveTo>
                <a:lnTo>
                  <a:pt x="2981687" y="0"/>
                </a:lnTo>
                <a:lnTo>
                  <a:pt x="2981687" y="4990273"/>
                </a:lnTo>
                <a:lnTo>
                  <a:pt x="0" y="49902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TextBox 11"/>
          <p:cNvSpPr txBox="1"/>
          <p:nvPr/>
        </p:nvSpPr>
        <p:spPr>
          <a:xfrm>
            <a:off x="1298664" y="1171575"/>
            <a:ext cx="7372074" cy="1116330"/>
          </a:xfrm>
          <a:prstGeom prst="rect">
            <a:avLst/>
          </a:prstGeom>
        </p:spPr>
        <p:txBody>
          <a:bodyPr lIns="0" tIns="0" rIns="0" bIns="0" rtlCol="0" anchor="t">
            <a:spAutoFit/>
          </a:bodyPr>
          <a:lstStyle/>
          <a:p>
            <a:pPr marL="0" lvl="0" indent="0" algn="l">
              <a:lnSpc>
                <a:spcPts val="8705"/>
              </a:lnSpc>
            </a:pPr>
            <a:r>
              <a:rPr lang="en-US" sz="8705" b="1">
                <a:solidFill>
                  <a:srgbClr val="00A8A6"/>
                </a:solidFill>
                <a:effectLst>
                  <a:outerShdw blurRad="38100" dist="38100" dir="2700000" algn="tl">
                    <a:srgbClr val="000000">
                      <a:alpha val="43137"/>
                    </a:srgbClr>
                  </a:outerShdw>
                </a:effectLst>
                <a:latin typeface="Cambria" panose="02040503050406030204" charset="0"/>
                <a:ea typeface="Bobby Jones Soft"/>
                <a:cs typeface="Cambria" panose="02040503050406030204" charset="0"/>
                <a:sym typeface="Bobby Jones Soft"/>
              </a:rPr>
              <a:t>Giáo dục</a:t>
            </a:r>
          </a:p>
        </p:txBody>
      </p:sp>
      <p:sp>
        <p:nvSpPr>
          <p:cNvPr id="12" name="TextBox 12"/>
          <p:cNvSpPr txBox="1"/>
          <p:nvPr/>
        </p:nvSpPr>
        <p:spPr>
          <a:xfrm>
            <a:off x="685800" y="2386330"/>
            <a:ext cx="7259955" cy="5909310"/>
          </a:xfrm>
          <a:prstGeom prst="rect">
            <a:avLst/>
          </a:prstGeom>
        </p:spPr>
        <p:txBody>
          <a:bodyPr wrap="square" lIns="0" tIns="0" rIns="0" bIns="0" rtlCol="0" anchor="t">
            <a:spAutoFit/>
          </a:bodyPr>
          <a:lstStyle/>
          <a:p>
            <a:pPr algn="l">
              <a:lnSpc>
                <a:spcPct val="100000"/>
              </a:lnSpc>
            </a:pPr>
            <a:r>
              <a:rPr lang="en-US" sz="4800">
                <a:solidFill>
                  <a:srgbClr val="3D3D3D"/>
                </a:solidFill>
                <a:effectLst>
                  <a:outerShdw blurRad="38100" dist="38100" dir="2700000" algn="tl">
                    <a:srgbClr val="000000">
                      <a:alpha val="43137"/>
                    </a:srgbClr>
                  </a:outerShdw>
                </a:effectLst>
                <a:latin typeface="Open Sans" panose="020B0606030504020204"/>
                <a:ea typeface="Open Sans" panose="020B0606030504020204"/>
                <a:cs typeface="Open Sans" panose="020B0606030504020204"/>
                <a:sym typeface="Open Sans" panose="020B0606030504020204"/>
              </a:rPr>
              <a:t>Là một bé ngoan, không những ngoan ở lớp mà về nhà cũng cần biết vâng lời ông bà, bố mẹ và giúp đỡ ông bà, bố mẹ những việc vừa sức, biết chào hỏi, ngoan ngoãn lễ phép với người lớn</a:t>
            </a:r>
            <a:r>
              <a:rPr lang="en-US" sz="4800">
                <a:solidFill>
                  <a:srgbClr val="3D3D3D"/>
                </a:solidFill>
                <a:latin typeface="Open Sans" panose="020B0606030504020204"/>
                <a:ea typeface="Open Sans" panose="020B0606030504020204"/>
                <a:cs typeface="Open Sans" panose="020B0606030504020204"/>
                <a:sym typeface="Open Sans" panose="020B0606030504020204"/>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257757" y="10261369"/>
            <a:ext cx="30243" cy="25631"/>
          </a:xfrm>
          <a:custGeom>
            <a:avLst/>
            <a:gdLst/>
            <a:ahLst/>
            <a:cxnLst/>
            <a:rect l="l" t="t" r="r" b="b"/>
            <a:pathLst>
              <a:path w="30243" h="25631">
                <a:moveTo>
                  <a:pt x="0" y="0"/>
                </a:moveTo>
                <a:lnTo>
                  <a:pt x="30243" y="0"/>
                </a:lnTo>
                <a:lnTo>
                  <a:pt x="30243" y="25631"/>
                </a:lnTo>
                <a:lnTo>
                  <a:pt x="0" y="256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flipH="1">
            <a:off x="0" y="7929834"/>
            <a:ext cx="18366843" cy="6321255"/>
          </a:xfrm>
          <a:custGeom>
            <a:avLst/>
            <a:gdLst/>
            <a:ahLst/>
            <a:cxnLst/>
            <a:rect l="l" t="t" r="r" b="b"/>
            <a:pathLst>
              <a:path w="18366843" h="6321255">
                <a:moveTo>
                  <a:pt x="18366843" y="0"/>
                </a:moveTo>
                <a:lnTo>
                  <a:pt x="0" y="0"/>
                </a:lnTo>
                <a:lnTo>
                  <a:pt x="0" y="6321256"/>
                </a:lnTo>
                <a:lnTo>
                  <a:pt x="18366843" y="6321256"/>
                </a:lnTo>
                <a:lnTo>
                  <a:pt x="18366843" y="0"/>
                </a:lnTo>
                <a:close/>
              </a:path>
            </a:pathLst>
          </a:custGeom>
          <a:blipFill>
            <a:blip r:embed="rId6"/>
            <a:stretch>
              <a:fillRect/>
            </a:stretch>
          </a:blipFill>
        </p:spPr>
      </p:sp>
      <p:sp>
        <p:nvSpPr>
          <p:cNvPr id="4" name="Freeform 4"/>
          <p:cNvSpPr/>
          <p:nvPr/>
        </p:nvSpPr>
        <p:spPr>
          <a:xfrm>
            <a:off x="11832337" y="8338900"/>
            <a:ext cx="8180831" cy="2464475"/>
          </a:xfrm>
          <a:custGeom>
            <a:avLst/>
            <a:gdLst/>
            <a:ahLst/>
            <a:cxnLst/>
            <a:rect l="l" t="t" r="r" b="b"/>
            <a:pathLst>
              <a:path w="8180831" h="2464475">
                <a:moveTo>
                  <a:pt x="0" y="0"/>
                </a:moveTo>
                <a:lnTo>
                  <a:pt x="8180831" y="0"/>
                </a:lnTo>
                <a:lnTo>
                  <a:pt x="8180831" y="2464476"/>
                </a:lnTo>
                <a:lnTo>
                  <a:pt x="0" y="2464476"/>
                </a:lnTo>
                <a:lnTo>
                  <a:pt x="0" y="0"/>
                </a:lnTo>
                <a:close/>
              </a:path>
            </a:pathLst>
          </a:custGeom>
          <a:blipFill>
            <a:blip r:embed="rId7"/>
            <a:stretch>
              <a:fillRect/>
            </a:stretch>
          </a:blipFill>
        </p:spPr>
      </p:sp>
      <p:sp>
        <p:nvSpPr>
          <p:cNvPr id="5" name="Freeform 5"/>
          <p:cNvSpPr/>
          <p:nvPr/>
        </p:nvSpPr>
        <p:spPr>
          <a:xfrm>
            <a:off x="7406210" y="-1131713"/>
            <a:ext cx="2753868" cy="1920823"/>
          </a:xfrm>
          <a:custGeom>
            <a:avLst/>
            <a:gdLst/>
            <a:ahLst/>
            <a:cxnLst/>
            <a:rect l="l" t="t" r="r" b="b"/>
            <a:pathLst>
              <a:path w="2753868" h="1920823">
                <a:moveTo>
                  <a:pt x="0" y="0"/>
                </a:moveTo>
                <a:lnTo>
                  <a:pt x="2753869" y="0"/>
                </a:lnTo>
                <a:lnTo>
                  <a:pt x="2753869" y="1920824"/>
                </a:lnTo>
                <a:lnTo>
                  <a:pt x="0" y="19208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725168" y="-643183"/>
            <a:ext cx="2753868" cy="1920823"/>
          </a:xfrm>
          <a:custGeom>
            <a:avLst/>
            <a:gdLst/>
            <a:ahLst/>
            <a:cxnLst/>
            <a:rect l="l" t="t" r="r" b="b"/>
            <a:pathLst>
              <a:path w="2753868" h="1920823">
                <a:moveTo>
                  <a:pt x="0" y="0"/>
                </a:moveTo>
                <a:lnTo>
                  <a:pt x="2753868" y="0"/>
                </a:lnTo>
                <a:lnTo>
                  <a:pt x="2753868" y="1920823"/>
                </a:lnTo>
                <a:lnTo>
                  <a:pt x="0" y="19208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6537589" y="-926495"/>
            <a:ext cx="2794949" cy="2784468"/>
          </a:xfrm>
          <a:custGeom>
            <a:avLst/>
            <a:gdLst/>
            <a:ahLst/>
            <a:cxnLst/>
            <a:rect l="l" t="t" r="r" b="b"/>
            <a:pathLst>
              <a:path w="2794949" h="2784468">
                <a:moveTo>
                  <a:pt x="0" y="0"/>
                </a:moveTo>
                <a:lnTo>
                  <a:pt x="2794949" y="0"/>
                </a:lnTo>
                <a:lnTo>
                  <a:pt x="2794949" y="2784469"/>
                </a:lnTo>
                <a:lnTo>
                  <a:pt x="0" y="27844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1531681">
            <a:off x="16602822" y="3995297"/>
            <a:ext cx="1533293" cy="1052222"/>
          </a:xfrm>
          <a:custGeom>
            <a:avLst/>
            <a:gdLst/>
            <a:ahLst/>
            <a:cxnLst/>
            <a:rect l="l" t="t" r="r" b="b"/>
            <a:pathLst>
              <a:path w="1533293" h="1052222">
                <a:moveTo>
                  <a:pt x="0" y="0"/>
                </a:moveTo>
                <a:lnTo>
                  <a:pt x="1533293" y="0"/>
                </a:lnTo>
                <a:lnTo>
                  <a:pt x="1533293" y="1052223"/>
                </a:lnTo>
                <a:lnTo>
                  <a:pt x="0" y="10522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rot="-1775374">
            <a:off x="1367981" y="4774199"/>
            <a:ext cx="857594" cy="738602"/>
          </a:xfrm>
          <a:custGeom>
            <a:avLst/>
            <a:gdLst/>
            <a:ahLst/>
            <a:cxnLst/>
            <a:rect l="l" t="t" r="r" b="b"/>
            <a:pathLst>
              <a:path w="857594" h="738602">
                <a:moveTo>
                  <a:pt x="0" y="0"/>
                </a:moveTo>
                <a:lnTo>
                  <a:pt x="857593" y="0"/>
                </a:lnTo>
                <a:lnTo>
                  <a:pt x="857593" y="738602"/>
                </a:lnTo>
                <a:lnTo>
                  <a:pt x="0" y="73860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1298664" y="4521408"/>
            <a:ext cx="16230600" cy="6816852"/>
          </a:xfrm>
          <a:custGeom>
            <a:avLst/>
            <a:gdLst/>
            <a:ahLst/>
            <a:cxnLst/>
            <a:rect l="l" t="t" r="r" b="b"/>
            <a:pathLst>
              <a:path w="16230600" h="6816852">
                <a:moveTo>
                  <a:pt x="0" y="0"/>
                </a:moveTo>
                <a:lnTo>
                  <a:pt x="16230600" y="0"/>
                </a:lnTo>
                <a:lnTo>
                  <a:pt x="16230600" y="6816852"/>
                </a:lnTo>
                <a:lnTo>
                  <a:pt x="0" y="6816852"/>
                </a:lnTo>
                <a:lnTo>
                  <a:pt x="0" y="0"/>
                </a:lnTo>
                <a:close/>
              </a:path>
            </a:pathLst>
          </a:custGeom>
          <a:blipFill>
            <a:blip r:embed="rId16"/>
            <a:stretch>
              <a:fillRect/>
            </a:stretch>
          </a:blipFill>
        </p:spPr>
      </p:sp>
      <p:sp>
        <p:nvSpPr>
          <p:cNvPr id="12" name="Freeform 12"/>
          <p:cNvSpPr/>
          <p:nvPr/>
        </p:nvSpPr>
        <p:spPr>
          <a:xfrm>
            <a:off x="3200188" y="4381751"/>
            <a:ext cx="2054199" cy="2051631"/>
          </a:xfrm>
          <a:custGeom>
            <a:avLst/>
            <a:gdLst/>
            <a:ahLst/>
            <a:cxnLst/>
            <a:rect l="l" t="t" r="r" b="b"/>
            <a:pathLst>
              <a:path w="2054199" h="2051631">
                <a:moveTo>
                  <a:pt x="0" y="0"/>
                </a:moveTo>
                <a:lnTo>
                  <a:pt x="2054198" y="0"/>
                </a:lnTo>
                <a:lnTo>
                  <a:pt x="2054198" y="2051631"/>
                </a:lnTo>
                <a:lnTo>
                  <a:pt x="0" y="205163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13123526" y="4241063"/>
            <a:ext cx="2540369" cy="1435308"/>
          </a:xfrm>
          <a:custGeom>
            <a:avLst/>
            <a:gdLst/>
            <a:ahLst/>
            <a:cxnLst/>
            <a:rect l="l" t="t" r="r" b="b"/>
            <a:pathLst>
              <a:path w="2540369" h="1435308">
                <a:moveTo>
                  <a:pt x="0" y="0"/>
                </a:moveTo>
                <a:lnTo>
                  <a:pt x="2540369" y="0"/>
                </a:lnTo>
                <a:lnTo>
                  <a:pt x="2540369" y="1435309"/>
                </a:lnTo>
                <a:lnTo>
                  <a:pt x="0" y="143530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4" name="TextBox 14"/>
          <p:cNvSpPr txBox="1"/>
          <p:nvPr/>
        </p:nvSpPr>
        <p:spPr>
          <a:xfrm>
            <a:off x="2209800" y="800100"/>
            <a:ext cx="13945870" cy="3246755"/>
          </a:xfrm>
          <a:prstGeom prst="rect">
            <a:avLst/>
          </a:prstGeom>
        </p:spPr>
        <p:txBody>
          <a:bodyPr wrap="square" lIns="0" tIns="0" rIns="0" bIns="0" rtlCol="0" anchor="t">
            <a:spAutoFit/>
          </a:bodyPr>
          <a:lstStyle/>
          <a:p>
            <a:pPr marL="0" lvl="0" indent="0" algn="ctr">
              <a:lnSpc>
                <a:spcPct val="100000"/>
              </a:lnSpc>
            </a:pPr>
            <a:r>
              <a:rPr lang="en-US" sz="9600">
                <a:solidFill>
                  <a:srgbClr val="00A8A6"/>
                </a:solidFill>
                <a:latin typeface="Cambria" panose="02040503050406030204" charset="0"/>
                <a:ea typeface="Bobby Jones Soft"/>
                <a:cs typeface="Cambria" panose="02040503050406030204" charset="0"/>
                <a:sym typeface="Bobby Jones Soft"/>
              </a:rPr>
              <a:t>Bài hát </a:t>
            </a:r>
          </a:p>
          <a:p>
            <a:pPr marL="0" lvl="0" indent="0" algn="ctr">
              <a:lnSpc>
                <a:spcPct val="100000"/>
              </a:lnSpc>
            </a:pPr>
            <a:r>
              <a:rPr lang="en-US" sz="11500">
                <a:solidFill>
                  <a:srgbClr val="00A8A6"/>
                </a:solidFill>
                <a:latin typeface="Cambria" panose="02040503050406030204" charset="0"/>
                <a:ea typeface="Bobby Jones Soft"/>
                <a:cs typeface="Cambria" panose="02040503050406030204" charset="0"/>
                <a:sym typeface="Bobby Jones Soft"/>
              </a:rPr>
              <a:t>“Cả tuần đều ngoan”</a:t>
            </a:r>
          </a:p>
        </p:txBody>
      </p:sp>
      <p:pic>
        <p:nvPicPr>
          <p:cNvPr id="16" name="(363)  CẢ TUẦN ĐỀU NGOAN  Thứ hai là ngày đầu tuần  Bài hát Khai giảng  - YouTube">
            <a:hlinkClick r:id="" action="ppaction://media"/>
          </p:cNvPr>
          <p:cNvPicPr/>
          <p:nvPr>
            <a:audioFile r:link="rId2"/>
            <p:extLst>
              <p:ext uri="{DAA4B4D4-6D71-4841-9C94-3DE7FCFB9230}">
                <p14:media xmlns:p14="http://schemas.microsoft.com/office/powerpoint/2010/main" r:embed="rId1"/>
              </p:ext>
            </p:extLst>
          </p:nvPr>
        </p:nvPicPr>
        <p:blipFill>
          <a:blip r:embed="rId21"/>
          <a:stretch>
            <a:fillRect/>
          </a:stretch>
        </p:blipFill>
        <p:spPr>
          <a:xfrm>
            <a:off x="18364200" y="8420100"/>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101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Words>
  <Application>Microsoft Office PowerPoint</Application>
  <PresentationFormat>Custom</PresentationFormat>
  <Paragraphs>19</Paragraphs>
  <Slides>7</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Bobby Jones Soft</vt:lpstr>
      <vt:lpstr>Arial</vt:lpstr>
      <vt:lpstr>Open Sans</vt:lpstr>
      <vt:lpstr>Calibri</vt:lpstr>
      <vt:lpstr>Cambria</vt:lpstr>
      <vt:lpstr>Dancing Script Bold</vt:lpstr>
      <vt:lpstr>Calistoga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B3 Class</dc:title>
  <dc:creator/>
  <cp:lastModifiedBy>Techsi.vn</cp:lastModifiedBy>
  <cp:revision>3</cp:revision>
  <dcterms:created xsi:type="dcterms:W3CDTF">2006-08-16T00:00:00Z</dcterms:created>
  <dcterms:modified xsi:type="dcterms:W3CDTF">2025-11-21T01:39:10Z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96C46EB7FD314A27B491EC5F3BCA0AA4_12</vt:lpwstr>
  </property>
  <property fmtid="{D5CDD505-2E9C-101B-9397-08002B2CF9AE}" pid="3" name="KSOProductBuildVer">
    <vt:lpwstr>1033-12.2.0.23155</vt:lpwstr>
  </property>
</Properties>
</file>