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64" r:id="rId4"/>
    <p:sldId id="265" r:id="rId5"/>
    <p:sldId id="272" r:id="rId6"/>
    <p:sldId id="258" r:id="rId7"/>
    <p:sldId id="260" r:id="rId8"/>
    <p:sldId id="261" r:id="rId9"/>
    <p:sldId id="259" r:id="rId10"/>
    <p:sldId id="274" r:id="rId11"/>
    <p:sldId id="277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70E8"/>
    <a:srgbClr val="E9E45B"/>
    <a:srgbClr val="E9E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29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5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9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2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2CB5-7248-4633-934D-10314C20BAE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2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75000">
                <a:schemeClr val="bg1">
                  <a:lumMod val="85000"/>
                </a:schemeClr>
              </a:gs>
              <a:gs pos="0">
                <a:schemeClr val="bg1"/>
              </a:gs>
              <a:gs pos="97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6831" y="2556514"/>
            <a:ext cx="570316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PHÁT TRIỂN NGÔN NGỮ</a:t>
            </a:r>
          </a:p>
          <a:p>
            <a:pPr algn="ctr"/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bốn</a:t>
            </a:r>
            <a:endParaRPr lang="en-US" sz="4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b="1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800" b="1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Nhược</a:t>
            </a:r>
            <a:r>
              <a:rPr lang="en-US" sz="2800" b="1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Thủy</a:t>
            </a:r>
            <a:endParaRPr lang="en-US" sz="2800" b="1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b="1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6932" y="5859776"/>
            <a:ext cx="389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000" i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7118" y="184056"/>
            <a:ext cx="7117761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 BAN NHÂN DÂN PHƯỜNG VIỆT HƯNG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MAI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3" t="16497" r="2933" b="15706"/>
          <a:stretch/>
        </p:blipFill>
        <p:spPr>
          <a:xfrm>
            <a:off x="9428972" y="2624426"/>
            <a:ext cx="2094048" cy="307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49" y="1186403"/>
            <a:ext cx="1277903" cy="1237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191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1681">
        <p15:prstTrans prst="curtains"/>
      </p:transition>
    </mc:Choice>
    <mc:Fallback xmlns="">
      <p:transition spd="slow" advTm="31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2.96296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4.07407E-6 L -3.75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4.81481E-6 L -1.25E-6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1.48148E-6 L -1.25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4292" y="294474"/>
            <a:ext cx="3570209" cy="59170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thơ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bốn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bốn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lớn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rồi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vòi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quấy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nữa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tắm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rửa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Chẳng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vầy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lâu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đâu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khóc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iờ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tan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học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la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cà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ngoài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phố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Nhược</a:t>
            </a:r>
            <a:r>
              <a:rPr lang="en-US" sz="2400" b="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en-US" sz="2400" b="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Thủy</a:t>
            </a:r>
            <a:endParaRPr lang="en-US" sz="2400" b="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773102"/>
      </p:ext>
    </p:extLst>
  </p:cSld>
  <p:clrMapOvr>
    <a:masterClrMapping/>
  </p:clrMapOvr>
  <p:transition spd="slow" advTm="4256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-3.7037E-6 L -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0 L 2.08333E-7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1.48148E-6 L 2.08333E-7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44444E-6 L 2.08333E-7 -0.0722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4.07407E-6 L 2.08333E-7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2.59259E-6 L 2.08333E-7 -0.07222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11111E-6 L 2.08333E-7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3.7037E-7 L 2.08333E-7 -0.07222 " pathEditMode="relative" rAng="0" ptsTypes="AA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3.33333E-6 L 2.08333E-7 -0.07223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81481E-6 L 2.08333E-7 -0.07223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7037E-6 L 2.08333E-7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2.22222E-6 L 2.08333E-7 -0.07222 " pathEditMode="relative" rAng="0" ptsTypes="AA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7.40741E-7 L 2.08333E-7 -0.07222 " pathEditMode="relative" rAng="0" ptsTypes="AA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4292" y="294474"/>
            <a:ext cx="3570209" cy="59170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thơ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bốn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bốn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lớn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rồi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vòi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quấy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nữa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tắm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rửa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Chẳng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vầy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lâu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đâu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khóc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iờ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tan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học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la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cà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ngoài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phố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Nhược</a:t>
            </a:r>
            <a:r>
              <a:rPr lang="en-US" sz="2400" b="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en-US" sz="2400" b="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Thủy</a:t>
            </a:r>
            <a:endParaRPr lang="en-US" sz="2400" b="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48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7616">
        <p15:prstTrans prst="pageCurlDouble"/>
      </p:transition>
    </mc:Choice>
    <mc:Fallback xmlns="">
      <p:transition spd="slow" advTm="57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5D90B7-4E9E-4B16-8597-254D191F704B}"/>
              </a:ext>
            </a:extLst>
          </p:cNvPr>
          <p:cNvSpPr/>
          <p:nvPr/>
        </p:nvSpPr>
        <p:spPr>
          <a:xfrm rot="21228344">
            <a:off x="4385879" y="1753551"/>
            <a:ext cx="602761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Xin </a:t>
            </a:r>
            <a:r>
              <a:rPr lang="en-US" sz="6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chào</a:t>
            </a:r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66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6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và</a:t>
            </a:r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hẹn</a:t>
            </a:r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gặp</a:t>
            </a:r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lại</a:t>
            </a:r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51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6"/>
    </mc:Choice>
    <mc:Fallback xmlns="">
      <p:transition spd="slow" advTm="11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33333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5.55112E-17 L -3.958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487">
        <p:split orient="vert"/>
      </p:transition>
    </mc:Choice>
    <mc:Fallback xmlns="">
      <p:transition spd="slow" advTm="2748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4292" y="294474"/>
            <a:ext cx="3570209" cy="59170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thơ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bốn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bốn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lớn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rồi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vòi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quấy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nữa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tắm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rửa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Chẳng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vầy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lâu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đâu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khóc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iờ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tan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học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la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cà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ngoài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phố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8847" y="6165007"/>
            <a:ext cx="41825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Nhược</a:t>
            </a:r>
            <a:r>
              <a:rPr lang="en-US" sz="24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en-US" sz="2400" b="1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Thủy</a:t>
            </a:r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2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-3.7037E-6 L -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0 L 2.08333E-7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1.48148E-6 L 2.08333E-7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44444E-6 L 2.08333E-7 -0.0722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4.07407E-6 L 2.08333E-7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2.59259E-6 L 2.08333E-7 -0.07222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11111E-6 L 2.08333E-7 -0.07222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3.7037E-7 L 2.08333E-7 -0.07222 " pathEditMode="relative" rAng="0" ptsTypes="AA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3.33333E-6 L 2.08333E-7 -0.07223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81481E-6 L 2.08333E-7 -0.07223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7037E-6 L 2.08333E-7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2.22222E-6 L 2.08333E-7 -0.07222 " pathEditMode="relative" rAng="0" ptsTypes="AA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7.40741E-7 L 2.08333E-7 -0.07222 " pathEditMode="relative" rAng="0" ptsTypes="AA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" y="0"/>
            <a:ext cx="12192003" cy="7154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4894" y="286480"/>
            <a:ext cx="6779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thơ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tên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gì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sáng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tác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 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24040"/>
          <a:stretch/>
        </p:blipFill>
        <p:spPr>
          <a:xfrm>
            <a:off x="3438385" y="1157736"/>
            <a:ext cx="5315222" cy="5565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437015"/>
      </p:ext>
    </p:extLst>
  </p:cSld>
  <p:clrMapOvr>
    <a:masterClrMapping/>
  </p:clrMapOvr>
  <p:transition spd="med" advTm="2543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4894" y="286480"/>
            <a:ext cx="6779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thơ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tên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gì</a:t>
            </a:r>
            <a:r>
              <a:rPr lang="en-US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sáng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tác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 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24040"/>
          <a:stretch/>
        </p:blipFill>
        <p:spPr>
          <a:xfrm>
            <a:off x="2898266" y="1209810"/>
            <a:ext cx="6424198" cy="5565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2734">
        <p:checker/>
      </p:transition>
    </mc:Choice>
    <mc:Fallback xmlns="">
      <p:transition spd="slow" advTm="3273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8661" y="2413337"/>
            <a:ext cx="358588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/>
          <a:stretch/>
        </p:blipFill>
        <p:spPr>
          <a:xfrm>
            <a:off x="3998258" y="0"/>
            <a:ext cx="84770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7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551">
        <p14:ripple/>
      </p:transition>
    </mc:Choice>
    <mc:Fallback xmlns="">
      <p:transition spd="slow" advTm="2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421" y="1720840"/>
            <a:ext cx="3503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4" y="0"/>
            <a:ext cx="833717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7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7151">
        <p:dissolve/>
      </p:transition>
    </mc:Choice>
    <mc:Fallback xmlns="">
      <p:transition spd="slow" advTm="4715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217" y="2551837"/>
            <a:ext cx="3414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69" y="0"/>
            <a:ext cx="836323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2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8586">
        <p14:warp dir="in"/>
      </p:transition>
    </mc:Choice>
    <mc:Fallback xmlns="">
      <p:transition spd="slow" advTm="185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93" l="23125" r="794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18572"/>
          <a:stretch/>
        </p:blipFill>
        <p:spPr>
          <a:xfrm>
            <a:off x="3784209" y="0"/>
            <a:ext cx="8407791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76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227" y="1720840"/>
            <a:ext cx="3503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27" y="3429000"/>
            <a:ext cx="3503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1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243">
        <p14:prism/>
      </p:transition>
    </mc:Choice>
    <mc:Fallback xmlns="">
      <p:transition spd="slow" advTm="45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.4|2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3|2|2.5|2.7|2.5|2.1|2.2|2.3|2.3|2.8|2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2|2.2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0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0.7|2.1|2.2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4|1.9|2.9|2.2|2.9|2.4|2.4|1.9|2.1|3|2|2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939</TotalTime>
  <Words>235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Roboto</vt:lpstr>
      <vt:lpstr>Roboto Slab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68</cp:revision>
  <dcterms:created xsi:type="dcterms:W3CDTF">2021-09-20T05:31:16Z</dcterms:created>
  <dcterms:modified xsi:type="dcterms:W3CDTF">2025-09-15T16:37:30Z</dcterms:modified>
</cp:coreProperties>
</file>