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0" r:id="rId3"/>
    <p:sldId id="302" r:id="rId4"/>
    <p:sldId id="301" r:id="rId5"/>
    <p:sldId id="304" r:id="rId6"/>
    <p:sldId id="328" r:id="rId7"/>
    <p:sldId id="306" r:id="rId8"/>
    <p:sldId id="312" r:id="rId9"/>
    <p:sldId id="309" r:id="rId10"/>
    <p:sldId id="313" r:id="rId11"/>
    <p:sldId id="329" r:id="rId12"/>
    <p:sldId id="317" r:id="rId13"/>
    <p:sldId id="319" r:id="rId14"/>
    <p:sldId id="320" r:id="rId15"/>
    <p:sldId id="321" r:id="rId16"/>
    <p:sldId id="322" r:id="rId17"/>
    <p:sldId id="323" r:id="rId18"/>
    <p:sldId id="3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CC"/>
    <a:srgbClr val="004F8A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46" y="48"/>
      </p:cViewPr>
      <p:guideLst>
        <p:guide orient="horz" pos="2208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09D739-500D-45B9-8FE5-A6480058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D627C6-FF40-4378-ADE4-36B07D711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53DD6C-9E42-4ADA-8409-17F39C80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5A33D-D00E-434A-B15B-5C5AFFD8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D7DA4-F3BB-436B-B03C-E57311AA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FD3F7-F725-4262-AF6E-82451D6A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816C8D-89EC-41C0-966E-B920C2601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B91DCD-1202-43C8-A2D7-3E23398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41E729-0BA6-456B-A5F9-6053485F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02A3A-E746-4507-9585-A5450EDE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8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4AA4307-1415-4169-9B45-5AD96F5E2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E2866D-B6B4-473A-9F19-8AB6E16A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61EAD1-6FF3-4C9C-86DF-3653B4C0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96CBD-9BE3-4C6F-B52C-ECAF2683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E0C537-C4ED-4F99-9A91-23186094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9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232C5F-7BEE-4684-AF61-F6D5F113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0AA884-EFE4-4FCC-A2F4-0E423E4CA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7FC280-7150-4415-B216-2D3B966E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8369F2-E298-4BBA-815C-011105BE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CD1DBF-431B-4F0C-939D-1D7F11DA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6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35989E-4C5D-486D-AA97-C3466662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F8B20E-3CD7-454A-858A-B7901720B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07D95-284F-4AB1-86F5-BCC1A93A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114F5-197C-472A-BBAD-D3CBC902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D2AA4-21F0-420B-A047-EAB86AA7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F07CB2-934B-4332-9F7F-441CC6B0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3F30B1-0259-480F-93AE-48E457D4D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30E0CA-376A-4483-AEEA-DCA7CCAC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D9ABF4-A464-4C28-9AAE-C6128C5E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BCB8C6-C369-4BAE-9F03-4FC20C1B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B2DD64-05FA-4AA3-AD1A-0220B820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4718ED-06C1-4C55-BC51-606B4B64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4ADD1A-5BE1-4461-ABF2-D9203EDB6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4BFAB4-1269-4BA8-ACDF-9C28F48EB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FCF4E50-39CD-423C-87A1-3963E5EF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8ED82A-D492-494C-A4F2-1A74A3C6F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F9DFF4-5271-429E-8A60-CDE45D9D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025F65-71A0-45D4-8239-FDD73516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3F92A15-0684-48F8-BB01-C8FD3E19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6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FABDF9-FE8A-4326-B535-CE00FAC7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C4BFFA-258E-4150-87A8-49E358F3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DFFFB1-47E7-4DE7-8576-5764E4F0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FE1681-9F08-4285-821E-F2F2705E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B730DB-70AA-4B48-ABED-1935C7B1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5DA98EB-49DF-4B7C-9857-0F79697D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5E6711-CC5A-4D66-ACFC-F4C1FE2C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594A2-2567-47B8-A63E-77B5CE68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B49089-F778-43C6-81B6-77F12C43E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9912E6-1034-4057-BC95-301DC0AF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412D40-F3DD-4DD9-8B6D-CE05E358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460542-AF21-4D21-8101-67CD0740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645EE2-8C06-4A3A-B573-EE8565A3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85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B83F5-15AA-4708-954E-892FB5FC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1B0216-C8EF-4B90-961A-F83699671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B8E309-9254-4B8F-8355-F18C474E7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524B65-7CE6-4443-ABAC-87C60B64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84E3C5-0605-498F-A792-603A23BC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E1290-2761-4061-8C8E-107A80C4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4436B6-7AF0-4086-9B7F-4C992349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F4B287-5C71-48F0-8705-39056DFE2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49F8DF-4B41-485E-8EE2-0C07BBC3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22361-175C-4C19-A72E-01CC40A0628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AB8A82-28F7-42DD-8644-231E5792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B7026D-407E-4387-98A2-8C6758D40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140-5782-4E80-B3C2-ED1496C1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9.wma"/><Relationship Id="rId7" Type="http://schemas.openxmlformats.org/officeDocument/2006/relationships/image" Target="../media/image6.png"/><Relationship Id="rId2" Type="http://schemas.microsoft.com/office/2007/relationships/media" Target="../media/media9.wm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0.wma"/><Relationship Id="rId7" Type="http://schemas.openxmlformats.org/officeDocument/2006/relationships/image" Target="../media/image6.png"/><Relationship Id="rId2" Type="http://schemas.microsoft.com/office/2007/relationships/media" Target="../media/media10.wma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2.wma"/><Relationship Id="rId16" Type="http://schemas.openxmlformats.org/officeDocument/2006/relationships/image" Target="../media/image25.png"/><Relationship Id="rId1" Type="http://schemas.microsoft.com/office/2007/relationships/media" Target="../media/media12.wma"/><Relationship Id="rId6" Type="http://schemas.openxmlformats.org/officeDocument/2006/relationships/slide" Target="slide16.xml"/><Relationship Id="rId11" Type="http://schemas.openxmlformats.org/officeDocument/2006/relationships/slide" Target="slide1.xml"/><Relationship Id="rId5" Type="http://schemas.openxmlformats.org/officeDocument/2006/relationships/image" Target="../media/image17.jpeg"/><Relationship Id="rId15" Type="http://schemas.openxmlformats.org/officeDocument/2006/relationships/slide" Target="slide15.xml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28.png"/><Relationship Id="rId3" Type="http://schemas.openxmlformats.org/officeDocument/2006/relationships/video" Target="../media/media13.mp4"/><Relationship Id="rId7" Type="http://schemas.openxmlformats.org/officeDocument/2006/relationships/audio" Target="../media/audio1.wav"/><Relationship Id="rId12" Type="http://schemas.openxmlformats.org/officeDocument/2006/relationships/image" Target="../media/image27.jpeg"/><Relationship Id="rId17" Type="http://schemas.openxmlformats.org/officeDocument/2006/relationships/image" Target="../media/image8.png"/><Relationship Id="rId2" Type="http://schemas.microsoft.com/office/2007/relationships/media" Target="../media/media13.mp4"/><Relationship Id="rId16" Type="http://schemas.openxmlformats.org/officeDocument/2006/relationships/image" Target="../media/image30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audio" Target="../media/media14.wma"/><Relationship Id="rId1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microsoft.com/office/2007/relationships/media" Target="../media/media14.wma"/><Relationship Id="rId9" Type="http://schemas.openxmlformats.org/officeDocument/2006/relationships/slide" Target="slide15.xml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microsoft.com/office/2007/relationships/hdphoto" Target="../media/hdphoto6.wdp"/><Relationship Id="rId3" Type="http://schemas.openxmlformats.org/officeDocument/2006/relationships/video" Target="../media/media13.mp4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2" Type="http://schemas.microsoft.com/office/2007/relationships/media" Target="../media/media13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../media/media15.wma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microsoft.com/office/2007/relationships/media" Target="../media/media15.wma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1.png"/><Relationship Id="rId3" Type="http://schemas.openxmlformats.org/officeDocument/2006/relationships/video" Target="../media/media13.mp4"/><Relationship Id="rId7" Type="http://schemas.openxmlformats.org/officeDocument/2006/relationships/audio" Target="../media/audio1.wav"/><Relationship Id="rId12" Type="http://schemas.openxmlformats.org/officeDocument/2006/relationships/image" Target="../media/image27.jpeg"/><Relationship Id="rId2" Type="http://schemas.microsoft.com/office/2007/relationships/media" Target="../media/media13.mp4"/><Relationship Id="rId16" Type="http://schemas.openxmlformats.org/officeDocument/2006/relationships/image" Target="../media/image8.png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../media/media16.wma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microsoft.com/office/2007/relationships/media" Target="../media/media16.wma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microsoft.com/office/2007/relationships/hdphoto" Target="../media/hdphoto7.wdp"/><Relationship Id="rId18" Type="http://schemas.openxmlformats.org/officeDocument/2006/relationships/image" Target="../media/image35.png"/><Relationship Id="rId26" Type="http://schemas.openxmlformats.org/officeDocument/2006/relationships/image" Target="../media/image42.png"/><Relationship Id="rId3" Type="http://schemas.openxmlformats.org/officeDocument/2006/relationships/video" Target="../media/media13.mp4"/><Relationship Id="rId21" Type="http://schemas.openxmlformats.org/officeDocument/2006/relationships/image" Target="../media/image38.png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17" Type="http://schemas.microsoft.com/office/2007/relationships/hdphoto" Target="../media/hdphoto9.wdp"/><Relationship Id="rId25" Type="http://schemas.openxmlformats.org/officeDocument/2006/relationships/image" Target="../media/image41.png"/><Relationship Id="rId2" Type="http://schemas.microsoft.com/office/2007/relationships/media" Target="../media/media13.mp4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image" Target="../media/image8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24" Type="http://schemas.openxmlformats.org/officeDocument/2006/relationships/image" Target="../media/image40.png"/><Relationship Id="rId5" Type="http://schemas.openxmlformats.org/officeDocument/2006/relationships/audio" Target="../media/media17.wma"/><Relationship Id="rId15" Type="http://schemas.microsoft.com/office/2007/relationships/hdphoto" Target="../media/hdphoto8.wdp"/><Relationship Id="rId23" Type="http://schemas.microsoft.com/office/2007/relationships/hdphoto" Target="../media/hdphoto10.wdp"/><Relationship Id="rId28" Type="http://schemas.openxmlformats.org/officeDocument/2006/relationships/image" Target="../media/image27.jpeg"/><Relationship Id="rId10" Type="http://schemas.openxmlformats.org/officeDocument/2006/relationships/image" Target="../media/image23.png"/><Relationship Id="rId19" Type="http://schemas.openxmlformats.org/officeDocument/2006/relationships/image" Target="../media/image36.png"/><Relationship Id="rId4" Type="http://schemas.microsoft.com/office/2007/relationships/media" Target="../media/media17.wma"/><Relationship Id="rId9" Type="http://schemas.openxmlformats.org/officeDocument/2006/relationships/image" Target="../media/image22.png"/><Relationship Id="rId14" Type="http://schemas.openxmlformats.org/officeDocument/2006/relationships/image" Target="../media/image33.png"/><Relationship Id="rId22" Type="http://schemas.openxmlformats.org/officeDocument/2006/relationships/image" Target="../media/image39.png"/><Relationship Id="rId27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8.png"/><Relationship Id="rId2" Type="http://schemas.microsoft.com/office/2007/relationships/media" Target="../media/media18.wma"/><Relationship Id="rId1" Type="http://schemas.openxmlformats.org/officeDocument/2006/relationships/tags" Target="../tags/tag1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ma"/><Relationship Id="rId7" Type="http://schemas.openxmlformats.org/officeDocument/2006/relationships/image" Target="../media/image6.png"/><Relationship Id="rId2" Type="http://schemas.microsoft.com/office/2007/relationships/media" Target="../media/media1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3" Type="http://schemas.openxmlformats.org/officeDocument/2006/relationships/audio" Target="../media/media3.wma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microsoft.com/office/2007/relationships/media" Target="../media/media3.wm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9.jpg"/><Relationship Id="rId1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5.wma"/><Relationship Id="rId7" Type="http://schemas.openxmlformats.org/officeDocument/2006/relationships/image" Target="../media/image6.png"/><Relationship Id="rId2" Type="http://schemas.microsoft.com/office/2007/relationships/media" Target="../media/media5.wm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wma"/><Relationship Id="rId7" Type="http://schemas.openxmlformats.org/officeDocument/2006/relationships/image" Target="../media/image11.png"/><Relationship Id="rId2" Type="http://schemas.microsoft.com/office/2007/relationships/media" Target="../media/media6.wm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7.wma"/><Relationship Id="rId7" Type="http://schemas.openxmlformats.org/officeDocument/2006/relationships/image" Target="../media/image6.png"/><Relationship Id="rId2" Type="http://schemas.microsoft.com/office/2007/relationships/media" Target="../media/media7.wm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8.wma"/><Relationship Id="rId7" Type="http://schemas.openxmlformats.org/officeDocument/2006/relationships/image" Target="../media/image6.png"/><Relationship Id="rId2" Type="http://schemas.microsoft.com/office/2007/relationships/media" Target="../media/media8.wm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Nền Tết Đẹp Cho Điện Thoại Di Động - REC Miền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97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525620-F4F2-4E8E-8888-29C3741F4CF1}"/>
              </a:ext>
            </a:extLst>
          </p:cNvPr>
          <p:cNvSpPr txBox="1"/>
          <p:nvPr/>
        </p:nvSpPr>
        <p:spPr>
          <a:xfrm>
            <a:off x="1745118" y="212409"/>
            <a:ext cx="91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800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02ABA1-F751-4B18-BF6F-961A0F41051C}"/>
              </a:ext>
            </a:extLst>
          </p:cNvPr>
          <p:cNvSpPr txBox="1"/>
          <p:nvPr/>
        </p:nvSpPr>
        <p:spPr>
          <a:xfrm>
            <a:off x="1850505" y="2176982"/>
            <a:ext cx="8402319" cy="314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 QUEN VỚI TOÁN</a:t>
            </a:r>
          </a:p>
          <a:p>
            <a:pPr algn="ctr" defTabSz="685800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 defTabSz="685800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  <a:p>
            <a:pPr lvl="1" algn="ctr" defTabSz="685800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 defTabSz="685800">
              <a:lnSpc>
                <a:spcPct val="150000"/>
              </a:lnSpc>
            </a:pPr>
            <a:endParaRPr lang="en-US" sz="3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400" b="1" dirty="0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400" b="1" dirty="0" err="1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3</a:t>
            </a:r>
            <a:r>
              <a:rPr lang="vi-VN" sz="2400" b="1" dirty="0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4F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400" b="1" dirty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dirty="0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400" b="1" dirty="0" err="1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6" b="12769"/>
          <a:stretch/>
        </p:blipFill>
        <p:spPr>
          <a:xfrm>
            <a:off x="2610197" y="4031673"/>
            <a:ext cx="1856914" cy="2361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56" y="858633"/>
            <a:ext cx="1319678" cy="1318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0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2"/>
    </mc:Choice>
    <mc:Fallback xmlns="">
      <p:transition spd="slow" advTm="2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23479FA3-9FCE-441F-8748-90F47C0CE2E7}"/>
              </a:ext>
            </a:extLst>
          </p:cNvPr>
          <p:cNvSpPr txBox="1">
            <a:spLocks/>
          </p:cNvSpPr>
          <p:nvPr/>
        </p:nvSpPr>
        <p:spPr bwMode="auto">
          <a:xfrm>
            <a:off x="1262292" y="425832"/>
            <a:ext cx="10921977" cy="5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97AFBFF7-A328-4A68-814B-3304ECB2A656}"/>
              </a:ext>
            </a:extLst>
          </p:cNvPr>
          <p:cNvSpPr txBox="1">
            <a:spLocks/>
          </p:cNvSpPr>
          <p:nvPr/>
        </p:nvSpPr>
        <p:spPr bwMode="auto">
          <a:xfrm>
            <a:off x="1354190" y="1058380"/>
            <a:ext cx="9574873" cy="5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8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573327" y="2418459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536921" y="2418460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4536775" y="2342124"/>
            <a:ext cx="1440396" cy="22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6723281" y="2453776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137101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214243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435642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6553447" y="4812004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8586816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8698322" y="2453776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638441" y="2852682"/>
            <a:ext cx="1281969" cy="1738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38441" y="4949735"/>
            <a:ext cx="1255764" cy="175586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6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58"/>
    </mc:Choice>
    <mc:Fallback xmlns="">
      <p:transition spd="slow" advTm="5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9" grpId="0" animBg="1"/>
      <p:bldP spid="19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4A53313-F11F-4794-A324-230C04BE1019}"/>
              </a:ext>
            </a:extLst>
          </p:cNvPr>
          <p:cNvSpPr/>
          <p:nvPr/>
        </p:nvSpPr>
        <p:spPr>
          <a:xfrm>
            <a:off x="2869987" y="1080885"/>
            <a:ext cx="3950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8127B02-3DB9-4714-ADF0-A11825605A40}"/>
              </a:ext>
            </a:extLst>
          </p:cNvPr>
          <p:cNvSpPr/>
          <p:nvPr/>
        </p:nvSpPr>
        <p:spPr>
          <a:xfrm>
            <a:off x="1510182" y="327845"/>
            <a:ext cx="107420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05112" y="3787137"/>
            <a:ext cx="1451481" cy="18163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573327" y="2418459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536921" y="2418460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137101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214243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435642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6553447" y="4812004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8586816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CCC007-2ED0-424C-8BB9-2799133735A0}"/>
              </a:ext>
            </a:extLst>
          </p:cNvPr>
          <p:cNvSpPr/>
          <p:nvPr/>
        </p:nvSpPr>
        <p:spPr>
          <a:xfrm>
            <a:off x="2869987" y="1636908"/>
            <a:ext cx="42642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4629554" y="2417609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6758510" y="2417609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8739404" y="2417609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0483075" y="3602193"/>
            <a:ext cx="1548058" cy="190636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2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12"/>
    </mc:Choice>
    <mc:Fallback xmlns="">
      <p:transition spd="slow" advTm="7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1" grpId="1"/>
      <p:bldP spid="22" grpId="0"/>
      <p:bldP spid="22" grpId="1"/>
      <p:bldP spid="24" grpId="0" animBg="1"/>
      <p:bldP spid="24" grpId="1" animBg="1"/>
      <p:bldP spid="14" grpId="0"/>
      <p:bldP spid="14" grpId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818C3D-9508-4738-9593-9D6D832A5A30}"/>
              </a:ext>
            </a:extLst>
          </p:cNvPr>
          <p:cNvSpPr txBox="1"/>
          <p:nvPr/>
        </p:nvSpPr>
        <p:spPr>
          <a:xfrm>
            <a:off x="4381960" y="797826"/>
            <a:ext cx="305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D8CB77-D1FA-4827-9B5D-EAE7D9C24DCB}"/>
              </a:ext>
            </a:extLst>
          </p:cNvPr>
          <p:cNvSpPr/>
          <p:nvPr/>
        </p:nvSpPr>
        <p:spPr>
          <a:xfrm>
            <a:off x="1946827" y="2134397"/>
            <a:ext cx="8082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 TÀI THÔNG MINH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5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5"/>
    </mc:Choice>
    <mc:Fallback xmlns="">
      <p:transition spd="slow" advTm="1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2407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98" y="789288"/>
            <a:ext cx="2371819" cy="2100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24" y="174984"/>
            <a:ext cx="2481965" cy="1666882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" y="4013937"/>
            <a:ext cx="2371819" cy="2100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4" y="3636729"/>
            <a:ext cx="2481965" cy="166688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76" y="4036288"/>
            <a:ext cx="2371819" cy="2100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02" y="3633990"/>
            <a:ext cx="2481965" cy="16668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57" y="655224"/>
            <a:ext cx="2371819" cy="2100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08" y="172468"/>
            <a:ext cx="2481965" cy="16668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29020"/>
      </p:ext>
    </p:extLst>
  </p:cSld>
  <p:clrMapOvr>
    <a:masterClrMapping/>
  </p:clrMapOvr>
  <p:transition spd="slow" advTm="214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bbon: Curved and Tilted Up 5">
            <a:extLst>
              <a:ext uri="{FF2B5EF4-FFF2-40B4-BE49-F238E27FC236}">
                <a16:creationId xmlns:a16="http://schemas.microsoft.com/office/drawing/2014/main" xmlns="" id="{60B3C7D2-1D00-4691-9E5E-1566C7675507}"/>
              </a:ext>
            </a:extLst>
          </p:cNvPr>
          <p:cNvSpPr/>
          <p:nvPr/>
        </p:nvSpPr>
        <p:spPr>
          <a:xfrm>
            <a:off x="5554523" y="895210"/>
            <a:ext cx="1841158" cy="1136822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6DE5FB-24E4-46C3-AA52-674B0D559600}"/>
              </a:ext>
            </a:extLst>
          </p:cNvPr>
          <p:cNvSpPr/>
          <p:nvPr/>
        </p:nvSpPr>
        <p:spPr>
          <a:xfrm>
            <a:off x="2008804" y="2448748"/>
            <a:ext cx="5492376" cy="1655805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2B143AC-41C7-4689-9C96-A6DBF3FF4793}"/>
              </a:ext>
            </a:extLst>
          </p:cNvPr>
          <p:cNvSpPr/>
          <p:nvPr/>
        </p:nvSpPr>
        <p:spPr>
          <a:xfrm>
            <a:off x="8460415" y="2451183"/>
            <a:ext cx="1302097" cy="1655805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D00CAA-70BF-490F-B530-FE79B2B0326A}"/>
              </a:ext>
            </a:extLst>
          </p:cNvPr>
          <p:cNvSpPr txBox="1"/>
          <p:nvPr/>
        </p:nvSpPr>
        <p:spPr>
          <a:xfrm>
            <a:off x="8709125" y="2406438"/>
            <a:ext cx="990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5CF9939-A454-40EA-B0C4-6B4C7709842A}"/>
              </a:ext>
            </a:extLst>
          </p:cNvPr>
          <p:cNvSpPr/>
          <p:nvPr/>
        </p:nvSpPr>
        <p:spPr>
          <a:xfrm>
            <a:off x="1021526" y="4573631"/>
            <a:ext cx="1302097" cy="165580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5F3D725-D380-4DA7-B7D3-C417C51400EA}"/>
              </a:ext>
            </a:extLst>
          </p:cNvPr>
          <p:cNvSpPr/>
          <p:nvPr/>
        </p:nvSpPr>
        <p:spPr>
          <a:xfrm>
            <a:off x="3774484" y="4573630"/>
            <a:ext cx="2759116" cy="165580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DF1CE1B-FADC-4CB8-9BB8-FA2324246C35}"/>
              </a:ext>
            </a:extLst>
          </p:cNvPr>
          <p:cNvSpPr/>
          <p:nvPr/>
        </p:nvSpPr>
        <p:spPr>
          <a:xfrm>
            <a:off x="7701336" y="4573630"/>
            <a:ext cx="4170366" cy="165580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4084E-8841-48E3-A8BD-37F538B48E18}"/>
              </a:ext>
            </a:extLst>
          </p:cNvPr>
          <p:cNvSpPr txBox="1"/>
          <p:nvPr/>
        </p:nvSpPr>
        <p:spPr>
          <a:xfrm>
            <a:off x="1304531" y="6125858"/>
            <a:ext cx="66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A1ADDD6-0FC1-42CE-9D4B-8C1A5F285622}"/>
              </a:ext>
            </a:extLst>
          </p:cNvPr>
          <p:cNvSpPr txBox="1"/>
          <p:nvPr/>
        </p:nvSpPr>
        <p:spPr>
          <a:xfrm>
            <a:off x="4831451" y="6125858"/>
            <a:ext cx="66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FD028E6-ACB4-4DC8-A12A-97D97E1D43E5}"/>
              </a:ext>
            </a:extLst>
          </p:cNvPr>
          <p:cNvSpPr txBox="1"/>
          <p:nvPr/>
        </p:nvSpPr>
        <p:spPr>
          <a:xfrm>
            <a:off x="9494321" y="6162720"/>
            <a:ext cx="66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6D9F96E-09B9-4298-8022-0535F0133115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420576" y="1543554"/>
            <a:ext cx="1364092" cy="9573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AD137DE5-7ED3-491C-ABC1-6BD28725276A}"/>
              </a:ext>
            </a:extLst>
          </p:cNvPr>
          <p:cNvCxnSpPr>
            <a:cxnSpLocks/>
            <a:stCxn id="6" idx="3"/>
            <a:endCxn id="10" idx="0"/>
          </p:cNvCxnSpPr>
          <p:nvPr/>
        </p:nvCxnSpPr>
        <p:spPr>
          <a:xfrm>
            <a:off x="7165536" y="1543554"/>
            <a:ext cx="1945928" cy="9076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xmlns="" id="{EFE8D4AB-85C9-4666-9F48-B4E86AF1591A}"/>
              </a:ext>
            </a:extLst>
          </p:cNvPr>
          <p:cNvSpPr/>
          <p:nvPr/>
        </p:nvSpPr>
        <p:spPr>
          <a:xfrm>
            <a:off x="1772293" y="222102"/>
            <a:ext cx="9408714" cy="43638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lọ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4E53E5-8B32-44FF-99CF-E0DE14C88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0" y="3168614"/>
            <a:ext cx="1552795" cy="11963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E6ECB55-BFD9-4E17-8BE9-8ACE2D34B6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" y="2885007"/>
            <a:ext cx="1624906" cy="949540"/>
          </a:xfrm>
          <a:prstGeom prst="rect">
            <a:avLst/>
          </a:prstGeom>
        </p:spPr>
      </p:pic>
      <p:pic>
        <p:nvPicPr>
          <p:cNvPr id="1026" name="Picture 2" descr="TÚI 40 CÁI]Lì Xì Tiền Đô Độc Lạ Giá Rẻ Màu Đỏ Đẹp Tết Hoạt Hình Con Cọp  Cute Dễ Thương Thần Tài Chất Giấy C150 Xịn Sò | Shopee Việt Na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7939" r="27845" b="7026"/>
          <a:stretch/>
        </p:blipFill>
        <p:spPr bwMode="auto">
          <a:xfrm>
            <a:off x="611655" y="2227001"/>
            <a:ext cx="588283" cy="11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dong ho 5 giay tro ch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1586" y="987667"/>
            <a:ext cx="1772341" cy="14855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79" y="2493341"/>
            <a:ext cx="1259352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96" y="4629714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34" y="4629714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72" y="4629714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88" y="4629714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42" y="4629714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14" y="4629714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65" y="2500883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65" y="2521235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Các kiểu cắm hoa cúc trừ tà năm cũ, đón lộc năm mới - Quà tặng người yêu -  Quà tặng bạn gá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" b="953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23" y="2491151"/>
            <a:ext cx="1352906" cy="16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197402"/>
      </p:ext>
    </p:extLst>
  </p:cSld>
  <p:clrMapOvr>
    <a:masterClrMapping/>
  </p:clrMapOvr>
  <p:transition spd="slow" advTm="5028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602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61654 -0.30625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20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2552 -0.2731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audio isNarration="1"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6" grpId="1" animBg="1"/>
      <p:bldP spid="17" grpId="0" animBg="1"/>
      <p:bldP spid="17" grpId="1" animBg="1"/>
      <p:bldP spid="23" grpId="0"/>
      <p:bldP spid="24" grpId="0"/>
      <p:bldP spid="24" grpId="1"/>
      <p:bldP spid="25" grpId="0"/>
      <p:bldP spid="25" grpId="1"/>
      <p:bldP spid="34" grpId="0" animBg="1"/>
    </p:bldLst>
  </p:timing>
  <p:extLst mod="1">
    <p:ext uri="{E180D4A7-C9FB-4DFB-919C-405C955672EB}">
      <p14:showEvtLst xmlns:p14="http://schemas.microsoft.com/office/powerpoint/2010/main">
        <p14:playEvt time="20755" objId="45"/>
        <p14:stopEvt time="26929" objId="4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BD7B58-2A24-4E72-8B91-99393501C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3" y="2725468"/>
            <a:ext cx="1497434" cy="1325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6180BD-2B81-4CE5-899B-D85A6F8077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3" y="2381815"/>
            <a:ext cx="1566974" cy="1052376"/>
          </a:xfrm>
          <a:prstGeom prst="rect">
            <a:avLst/>
          </a:prstGeom>
        </p:spPr>
      </p:pic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xmlns="" id="{475937FE-02A9-493C-AD67-DD8B7DCEEC7A}"/>
              </a:ext>
            </a:extLst>
          </p:cNvPr>
          <p:cNvSpPr/>
          <p:nvPr/>
        </p:nvSpPr>
        <p:spPr>
          <a:xfrm>
            <a:off x="1664169" y="54436"/>
            <a:ext cx="8582591" cy="50699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lọ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bbon: Curved and Tilted Up 8">
            <a:extLst>
              <a:ext uri="{FF2B5EF4-FFF2-40B4-BE49-F238E27FC236}">
                <a16:creationId xmlns:a16="http://schemas.microsoft.com/office/drawing/2014/main" xmlns="" id="{4300852C-453C-4818-9736-FB73D3648426}"/>
              </a:ext>
            </a:extLst>
          </p:cNvPr>
          <p:cNvSpPr/>
          <p:nvPr/>
        </p:nvSpPr>
        <p:spPr>
          <a:xfrm>
            <a:off x="6058722" y="941287"/>
            <a:ext cx="1841158" cy="1136822"/>
          </a:xfrm>
          <a:prstGeom prst="ellipseRibbon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2D96D628-240E-4F2F-8553-8AA987B74D5C}"/>
              </a:ext>
            </a:extLst>
          </p:cNvPr>
          <p:cNvCxnSpPr>
            <a:cxnSpLocks/>
            <a:stCxn id="9" idx="1"/>
            <a:endCxn id="80" idx="0"/>
          </p:cNvCxnSpPr>
          <p:nvPr/>
        </p:nvCxnSpPr>
        <p:spPr>
          <a:xfrm flipH="1">
            <a:off x="4383500" y="1589631"/>
            <a:ext cx="1905367" cy="6808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9561C5D-3E64-4CBC-B9EB-75AB42788131}"/>
              </a:ext>
            </a:extLst>
          </p:cNvPr>
          <p:cNvCxnSpPr>
            <a:cxnSpLocks/>
            <a:stCxn id="9" idx="3"/>
            <a:endCxn id="15" idx="0"/>
          </p:cNvCxnSpPr>
          <p:nvPr/>
        </p:nvCxnSpPr>
        <p:spPr>
          <a:xfrm>
            <a:off x="7669735" y="1589631"/>
            <a:ext cx="1443225" cy="741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apezoid 11">
            <a:extLst>
              <a:ext uri="{FF2B5EF4-FFF2-40B4-BE49-F238E27FC236}">
                <a16:creationId xmlns:a16="http://schemas.microsoft.com/office/drawing/2014/main" xmlns="" id="{9FCBEA0A-8ABB-4E86-A605-872DC7A5785D}"/>
              </a:ext>
            </a:extLst>
          </p:cNvPr>
          <p:cNvSpPr/>
          <p:nvPr/>
        </p:nvSpPr>
        <p:spPr>
          <a:xfrm>
            <a:off x="1889681" y="2316105"/>
            <a:ext cx="4937322" cy="1695254"/>
          </a:xfrm>
          <a:prstGeom prst="trapezoid">
            <a:avLst/>
          </a:prstGeom>
          <a:solidFill>
            <a:schemeClr val="accent3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xmlns="" id="{CD3FD052-4DB9-4BAC-B0C7-16E5850B3CFB}"/>
              </a:ext>
            </a:extLst>
          </p:cNvPr>
          <p:cNvSpPr/>
          <p:nvPr/>
        </p:nvSpPr>
        <p:spPr>
          <a:xfrm>
            <a:off x="7500403" y="2331477"/>
            <a:ext cx="3225114" cy="1695254"/>
          </a:xfrm>
          <a:prstGeom prst="trapezoid">
            <a:avLst/>
          </a:prstGeom>
          <a:solidFill>
            <a:schemeClr val="accent3">
              <a:lumMod val="40000"/>
              <a:lumOff val="6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xmlns="" id="{6F2E3F68-A389-4AD6-98EF-3B48B717F330}"/>
              </a:ext>
            </a:extLst>
          </p:cNvPr>
          <p:cNvSpPr/>
          <p:nvPr/>
        </p:nvSpPr>
        <p:spPr>
          <a:xfrm>
            <a:off x="355879" y="4548156"/>
            <a:ext cx="2149938" cy="1695254"/>
          </a:xfrm>
          <a:prstGeom prst="trapezoid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1F5219FF-FB27-427D-BD9B-2558D7855E16}"/>
              </a:ext>
            </a:extLst>
          </p:cNvPr>
          <p:cNvSpPr/>
          <p:nvPr/>
        </p:nvSpPr>
        <p:spPr>
          <a:xfrm>
            <a:off x="7537622" y="4548156"/>
            <a:ext cx="4501977" cy="1695254"/>
          </a:xfrm>
          <a:prstGeom prst="trapezoid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xmlns="" id="{13038DC6-98DC-40CA-9F47-A24B36CCF420}"/>
              </a:ext>
            </a:extLst>
          </p:cNvPr>
          <p:cNvSpPr/>
          <p:nvPr/>
        </p:nvSpPr>
        <p:spPr>
          <a:xfrm>
            <a:off x="3408920" y="4548156"/>
            <a:ext cx="3225114" cy="1695254"/>
          </a:xfrm>
          <a:prstGeom prst="trapezoid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B2F2BE4-2B67-4145-921D-598270F86CD5}"/>
              </a:ext>
            </a:extLst>
          </p:cNvPr>
          <p:cNvSpPr txBox="1"/>
          <p:nvPr/>
        </p:nvSpPr>
        <p:spPr>
          <a:xfrm>
            <a:off x="1105511" y="6096080"/>
            <a:ext cx="66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E4DDE3E-3A96-4D7E-9F84-85C238B7AA9E}"/>
              </a:ext>
            </a:extLst>
          </p:cNvPr>
          <p:cNvSpPr txBox="1"/>
          <p:nvPr/>
        </p:nvSpPr>
        <p:spPr>
          <a:xfrm>
            <a:off x="4686783" y="6096078"/>
            <a:ext cx="66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A250EDA-CA42-4FBB-86AE-53C52FA55A81}"/>
              </a:ext>
            </a:extLst>
          </p:cNvPr>
          <p:cNvSpPr txBox="1"/>
          <p:nvPr/>
        </p:nvSpPr>
        <p:spPr>
          <a:xfrm>
            <a:off x="9399980" y="6096078"/>
            <a:ext cx="66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85B57FF-EADE-4C28-8C0C-7CA6A0B8E5CB}"/>
              </a:ext>
            </a:extLst>
          </p:cNvPr>
          <p:cNvSpPr txBox="1"/>
          <p:nvPr/>
        </p:nvSpPr>
        <p:spPr>
          <a:xfrm>
            <a:off x="8679231" y="2363852"/>
            <a:ext cx="990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9" name="dong ho 5 giay tro ch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62135" y="838221"/>
            <a:ext cx="1636311" cy="13715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2362125" y="2255004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3741909" y="2270505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5105955" y="2255004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10469292" y="4517605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9181566" y="4531919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7910072" y="4509650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3758572" y="4509737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5034610" y="4528374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Bí quyết cắm hoa giữ cho bình hoa ly tươi lâ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4" b="964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603" r="11793" b="3116"/>
          <a:stretch/>
        </p:blipFill>
        <p:spPr bwMode="auto">
          <a:xfrm>
            <a:off x="750460" y="4478772"/>
            <a:ext cx="1283182" cy="17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ÚI 40 CÁI]Lì Xì Tiền Đô Độc Lạ Giá Rẻ Màu Đỏ Đẹp Tết Hoạt Hình Con Cọp  Cute Dễ Thương Thần Tài Chất Giấy C150 Xịn Sò | Shopee Việt Na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7939" r="27845" b="7026"/>
          <a:stretch/>
        </p:blipFill>
        <p:spPr bwMode="auto">
          <a:xfrm>
            <a:off x="609083" y="1808898"/>
            <a:ext cx="588283" cy="11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780284"/>
      </p:ext>
    </p:extLst>
  </p:cSld>
  <p:clrMapOvr>
    <a:masterClrMapping/>
  </p:clrMapOvr>
  <p:transition spd="slow" advTm="4737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602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33515 -0.31898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-15949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34297 -0.3229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06146 -0.21365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9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  <p:audio isNarration="1"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33" grpId="0" animBg="1"/>
      <p:bldP spid="33" grpId="1" animBg="1"/>
      <p:bldP spid="34" grpId="0" animBg="1"/>
      <p:bldP spid="34" grpId="1" animBg="1"/>
      <p:bldP spid="47" grpId="0" animBg="1"/>
      <p:bldP spid="50" grpId="0"/>
      <p:bldP spid="50" grpId="1"/>
      <p:bldP spid="51" grpId="0"/>
      <p:bldP spid="52" grpId="0"/>
      <p:bldP spid="52" grpId="1"/>
      <p:bldP spid="60" grpId="0"/>
    </p:bldLst>
  </p:timing>
  <p:extLst mod="1">
    <p:ext uri="{E180D4A7-C9FB-4DFB-919C-405C955672EB}">
      <p14:showEvtLst xmlns:p14="http://schemas.microsoft.com/office/powerpoint/2010/main">
        <p14:playEvt time="20129" objId="79"/>
        <p14:stopEvt time="26317" objId="7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63998D-5371-41A4-B1BC-C387049253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2" y="3533773"/>
            <a:ext cx="1497434" cy="1325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9FF455-A328-4EA1-9817-BA5A28BD4B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2" y="3107001"/>
            <a:ext cx="1566974" cy="1052376"/>
          </a:xfrm>
          <a:prstGeom prst="rect">
            <a:avLst/>
          </a:prstGeom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xmlns="" id="{F95A7446-3646-4C6A-AB69-768B0BC3F11F}"/>
              </a:ext>
            </a:extLst>
          </p:cNvPr>
          <p:cNvSpPr/>
          <p:nvPr/>
        </p:nvSpPr>
        <p:spPr>
          <a:xfrm>
            <a:off x="2000872" y="245720"/>
            <a:ext cx="8582591" cy="50699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bớt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0CE4F0B-F9A4-4678-87B7-9A7CB2D1455D}"/>
              </a:ext>
            </a:extLst>
          </p:cNvPr>
          <p:cNvSpPr txBox="1"/>
          <p:nvPr/>
        </p:nvSpPr>
        <p:spPr>
          <a:xfrm>
            <a:off x="2000872" y="4983039"/>
            <a:ext cx="2027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A678C46-D52F-4578-8569-D966E1DF8163}"/>
              </a:ext>
            </a:extLst>
          </p:cNvPr>
          <p:cNvSpPr txBox="1"/>
          <p:nvPr/>
        </p:nvSpPr>
        <p:spPr>
          <a:xfrm>
            <a:off x="4910733" y="5042016"/>
            <a:ext cx="225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729779F-CA1B-451E-9E5E-617B9349DE68}"/>
              </a:ext>
            </a:extLst>
          </p:cNvPr>
          <p:cNvSpPr txBox="1"/>
          <p:nvPr/>
        </p:nvSpPr>
        <p:spPr>
          <a:xfrm>
            <a:off x="8187458" y="5042015"/>
            <a:ext cx="245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dong ho 5 giay tro ch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9615" y="1981855"/>
            <a:ext cx="1636311" cy="13715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" descr="TÚI 40 CÁI]Lì Xì Tiền Đô Độc Lạ Giá Rẻ Màu Đỏ Đẹp Tết Hoạt Hình Con Cọp  Cute Dễ Thương Thần Tài Chất Giấy C150 Xịn Sò | Shopee Việt Na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7939" r="27845" b="7026"/>
          <a:stretch/>
        </p:blipFill>
        <p:spPr bwMode="auto">
          <a:xfrm>
            <a:off x="750679" y="2644577"/>
            <a:ext cx="588283" cy="11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458290" y="1599184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3872185" y="1654815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5238891" y="1654815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6694886" y="1654815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8327170" y="1654814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2629792" y="3549062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7538871" y="3547389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6696022" y="3533773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4703445" y="3547389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386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830">
        <p15:prstTrans prst="peelOff"/>
      </p:transition>
    </mc:Choice>
    <mc:Fallback xmlns="">
      <p:transition spd="slow" advTm="40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3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8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02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05507 -0.2766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35" grpId="0"/>
      <p:bldP spid="35" grpId="1"/>
      <p:bldP spid="36" grpId="0"/>
      <p:bldP spid="36" grpId="1"/>
      <p:bldP spid="37" grpId="0"/>
      <p:bldP spid="37" grpId="1"/>
    </p:bldLst>
  </p:timing>
  <p:extLst mod="1">
    <p:ext uri="{E180D4A7-C9FB-4DFB-919C-405C955672EB}">
      <p14:showEvtLst xmlns:p14="http://schemas.microsoft.com/office/powerpoint/2010/main">
        <p14:playEvt time="15975" objId="65"/>
        <p14:stopEvt time="22171" objId="6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xmlns="" id="{C444B844-DF1E-4DBB-BAFC-29823B1CF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537907"/>
              </p:ext>
            </p:extLst>
          </p:nvPr>
        </p:nvGraphicFramePr>
        <p:xfrm>
          <a:off x="7911547" y="729605"/>
          <a:ext cx="4188477" cy="61464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8477">
                  <a:extLst>
                    <a:ext uri="{9D8B030D-6E8A-4147-A177-3AD203B41FA5}">
                      <a16:colId xmlns:a16="http://schemas.microsoft.com/office/drawing/2014/main" xmlns="" val="3014186274"/>
                    </a:ext>
                  </a:extLst>
                </a:gridCol>
              </a:tblGrid>
              <a:tr h="1536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582748"/>
                  </a:ext>
                </a:extLst>
              </a:tr>
              <a:tr h="1536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4986695"/>
                  </a:ext>
                </a:extLst>
              </a:tr>
              <a:tr h="1536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276194"/>
                  </a:ext>
                </a:extLst>
              </a:tr>
              <a:tr h="1536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751451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29300A6-EB42-4D42-BDD8-87876125D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256818"/>
              </p:ext>
            </p:extLst>
          </p:nvPr>
        </p:nvGraphicFramePr>
        <p:xfrm>
          <a:off x="69574" y="729603"/>
          <a:ext cx="5888750" cy="61283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88750">
                  <a:extLst>
                    <a:ext uri="{9D8B030D-6E8A-4147-A177-3AD203B41FA5}">
                      <a16:colId xmlns:a16="http://schemas.microsoft.com/office/drawing/2014/main" xmlns="" val="3014186274"/>
                    </a:ext>
                  </a:extLst>
                </a:gridCol>
              </a:tblGrid>
              <a:tr h="1532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582748"/>
                  </a:ext>
                </a:extLst>
              </a:tr>
              <a:tr h="1532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4986695"/>
                  </a:ext>
                </a:extLst>
              </a:tr>
              <a:tr h="1532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276194"/>
                  </a:ext>
                </a:extLst>
              </a:tr>
              <a:tr h="1532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751451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9F064B7-88C9-43F0-8DF5-13EBC3475466}"/>
              </a:ext>
            </a:extLst>
          </p:cNvPr>
          <p:cNvSpPr/>
          <p:nvPr/>
        </p:nvSpPr>
        <p:spPr>
          <a:xfrm>
            <a:off x="2299511" y="33183"/>
            <a:ext cx="7577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77C699-6A68-4CA6-9B97-25F42FCAF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59" y="3382018"/>
            <a:ext cx="1487605" cy="13491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37EAE9A-FC4F-4B37-AC87-95828B59E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98" y="2944089"/>
            <a:ext cx="1556688" cy="107085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6180A50-507C-434A-AAEC-2B560000F7C0}"/>
              </a:ext>
            </a:extLst>
          </p:cNvPr>
          <p:cNvCxnSpPr>
            <a:cxnSpLocks/>
          </p:cNvCxnSpPr>
          <p:nvPr/>
        </p:nvCxnSpPr>
        <p:spPr>
          <a:xfrm>
            <a:off x="5949047" y="1401336"/>
            <a:ext cx="1968754" cy="47451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3186CB1E-0A1D-478B-A994-AF0B43647DFE}"/>
              </a:ext>
            </a:extLst>
          </p:cNvPr>
          <p:cNvCxnSpPr>
            <a:cxnSpLocks/>
          </p:cNvCxnSpPr>
          <p:nvPr/>
        </p:nvCxnSpPr>
        <p:spPr>
          <a:xfrm>
            <a:off x="5932453" y="3010649"/>
            <a:ext cx="2004751" cy="15867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>
            <a:extLst>
              <a:ext uri="{FF2B5EF4-FFF2-40B4-BE49-F238E27FC236}">
                <a16:creationId xmlns:a16="http://schemas.microsoft.com/office/drawing/2014/main" xmlns="" id="{25D8817F-ED21-4D40-8678-45FA7228B783}"/>
              </a:ext>
            </a:extLst>
          </p:cNvPr>
          <p:cNvCxnSpPr>
            <a:cxnSpLocks/>
          </p:cNvCxnSpPr>
          <p:nvPr/>
        </p:nvCxnSpPr>
        <p:spPr>
          <a:xfrm flipV="1">
            <a:off x="5932453" y="1429310"/>
            <a:ext cx="2004751" cy="29466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B1DE2106-7D9E-4144-85E7-E60613370E88}"/>
              </a:ext>
            </a:extLst>
          </p:cNvPr>
          <p:cNvCxnSpPr>
            <a:cxnSpLocks/>
          </p:cNvCxnSpPr>
          <p:nvPr/>
        </p:nvCxnSpPr>
        <p:spPr>
          <a:xfrm flipV="1">
            <a:off x="5932453" y="3217333"/>
            <a:ext cx="1979094" cy="28849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D91AE9D-C010-41E9-AAFB-62B7A13E38A7}"/>
              </a:ext>
            </a:extLst>
          </p:cNvPr>
          <p:cNvSpPr txBox="1"/>
          <p:nvPr/>
        </p:nvSpPr>
        <p:spPr>
          <a:xfrm>
            <a:off x="6115903" y="720957"/>
            <a:ext cx="940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5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2E667AA-8CC8-4318-A392-D1EF51A8EA7A}"/>
              </a:ext>
            </a:extLst>
          </p:cNvPr>
          <p:cNvSpPr txBox="1"/>
          <p:nvPr/>
        </p:nvSpPr>
        <p:spPr>
          <a:xfrm>
            <a:off x="6122899" y="2225819"/>
            <a:ext cx="940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5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D5029AD-3F6D-4BDE-B61C-8C4131CF1164}"/>
              </a:ext>
            </a:extLst>
          </p:cNvPr>
          <p:cNvSpPr txBox="1"/>
          <p:nvPr/>
        </p:nvSpPr>
        <p:spPr>
          <a:xfrm>
            <a:off x="6104090" y="3694043"/>
            <a:ext cx="940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5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1933F4-89AF-482D-AAC8-0392A9D0075B}"/>
              </a:ext>
            </a:extLst>
          </p:cNvPr>
          <p:cNvSpPr txBox="1"/>
          <p:nvPr/>
        </p:nvSpPr>
        <p:spPr>
          <a:xfrm>
            <a:off x="6165535" y="5307951"/>
            <a:ext cx="940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5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22FC025-4CBD-4C3F-81F6-62C1C646F1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40" y="3551980"/>
            <a:ext cx="1487605" cy="13491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7A0D419-20D4-46D5-A68E-3301FAC24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68" y="3147385"/>
            <a:ext cx="1556688" cy="1070856"/>
          </a:xfrm>
          <a:prstGeom prst="rect">
            <a:avLst/>
          </a:prstGeom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35BDE44C-D725-4AA7-8B37-DD804DD79B83}"/>
              </a:ext>
            </a:extLst>
          </p:cNvPr>
          <p:cNvSpPr txBox="1"/>
          <p:nvPr/>
        </p:nvSpPr>
        <p:spPr>
          <a:xfrm>
            <a:off x="4381500" y="-97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7" name="dong ho 5 giay tro ch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4554" y="3136228"/>
            <a:ext cx="1373899" cy="11516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6" name="Picture 2" descr="Cách cắm hoa hồng lọ cao để phòng giám đốc đẹ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5" b="97993" l="5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8" y="2166827"/>
            <a:ext cx="1446438" cy="1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ách cắm hoa hồng lọ cao để phòng giám đốc đẹ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5" b="97993" l="5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21" y="2220707"/>
            <a:ext cx="1446438" cy="1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ách cắm hoa hồng lọ cao để phòng giám đốc đẹ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5" b="97993" l="5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99" y="2220707"/>
            <a:ext cx="1446438" cy="1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ách cắm hoa hồng lọ cao để phòng giám đốc đẹ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5" b="97993" l="5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647" y="3729070"/>
            <a:ext cx="1446438" cy="1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ách cắm hoa hồng lọ cao để phòng giám đốc đẹ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5" b="97993" l="5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745" y="3678407"/>
            <a:ext cx="1446438" cy="1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a lụa Bình hoa sen hàng cao cấp trang trí nội thất sang trọng | Tiki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00" l="475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3" t="-222" r="4750" b="2222"/>
          <a:stretch/>
        </p:blipFill>
        <p:spPr bwMode="auto">
          <a:xfrm>
            <a:off x="108466" y="935825"/>
            <a:ext cx="1045208" cy="11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Hoa lụa Bình hoa sen hàng cao cấp trang trí nội thất sang trọng | Tiki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00" l="475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3" t="-222" r="4750" b="2222"/>
          <a:stretch/>
        </p:blipFill>
        <p:spPr bwMode="auto">
          <a:xfrm>
            <a:off x="1160248" y="947894"/>
            <a:ext cx="1045208" cy="11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oa lụa Bình hoa sen hàng cao cấp trang trí nội thất sang trọng | Tiki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00" l="475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3" t="-222" r="4750" b="2222"/>
          <a:stretch/>
        </p:blipFill>
        <p:spPr bwMode="auto">
          <a:xfrm>
            <a:off x="8097169" y="5440793"/>
            <a:ext cx="1045208" cy="11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Hoa lụa Bình hoa sen hàng cao cấp trang trí nội thất sang trọng | Tiki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00" l="475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3" t="-222" r="4750" b="2222"/>
          <a:stretch/>
        </p:blipFill>
        <p:spPr bwMode="auto">
          <a:xfrm>
            <a:off x="9321745" y="5440792"/>
            <a:ext cx="1045208" cy="11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oa lụa Bình hoa sen hàng cao cấp trang trí nội thất sang trọng | Tiki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00" l="475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3" t="-222" r="4750" b="2222"/>
          <a:stretch/>
        </p:blipFill>
        <p:spPr bwMode="auto">
          <a:xfrm>
            <a:off x="10455578" y="5482916"/>
            <a:ext cx="1045208" cy="11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ách cắm hoa hướng dương đẹp ngày tết 5 bông “dễ làm”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92" b="94611" l="4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" t="4437" r="11491" b="4930"/>
          <a:stretch/>
        </p:blipFill>
        <p:spPr bwMode="auto">
          <a:xfrm>
            <a:off x="25799" y="3729070"/>
            <a:ext cx="1055533" cy="15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Cách cắm hoa hướng dương đẹp ngày tết 5 bông “dễ làm”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92" b="94611" l="4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" t="4437" r="11491" b="4930"/>
          <a:stretch/>
        </p:blipFill>
        <p:spPr bwMode="auto">
          <a:xfrm>
            <a:off x="1171154" y="3738553"/>
            <a:ext cx="976323" cy="15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Cách cắm hoa hướng dương đẹp ngày tết 5 bông “dễ làm”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92" b="94611" l="4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" t="4437" r="11491" b="4930"/>
          <a:stretch/>
        </p:blipFill>
        <p:spPr bwMode="auto">
          <a:xfrm>
            <a:off x="8085647" y="643185"/>
            <a:ext cx="1081034" cy="15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Cách cắm hoa hướng dương đẹp ngày tết 5 bông “dễ làm”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92" b="94611" l="4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" t="4437" r="11491" b="4930"/>
          <a:stretch/>
        </p:blipFill>
        <p:spPr bwMode="auto">
          <a:xfrm>
            <a:off x="10768183" y="650522"/>
            <a:ext cx="1065801" cy="15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Cách cắm hoa hướng dương đẹp ngày tết 5 bông “dễ làm”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92" b="94611" l="4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" t="4437" r="11491" b="4930"/>
          <a:stretch/>
        </p:blipFill>
        <p:spPr bwMode="auto">
          <a:xfrm>
            <a:off x="9447826" y="643184"/>
            <a:ext cx="1039212" cy="15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ách cắm hoa thược dược đơn giản mà đẹp nhất tại nhà – Tâm An Flowers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5104" l="10000" r="9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1456" r="6902" b="3839"/>
          <a:stretch/>
        </p:blipFill>
        <p:spPr bwMode="auto">
          <a:xfrm>
            <a:off x="144229" y="5346333"/>
            <a:ext cx="1062062" cy="15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Cách cắm hoa thược dược đơn giản mà đẹp nhất tại nhà – Tâm An Flowers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5104" l="10000" r="9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1456" r="6902" b="3839"/>
          <a:stretch/>
        </p:blipFill>
        <p:spPr bwMode="auto">
          <a:xfrm>
            <a:off x="2400428" y="5337419"/>
            <a:ext cx="994948" cy="15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0" descr="Cách cắm hoa thược dược đơn giản mà đẹp nhất tại nhà – Tâm An Flowers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5104" l="10000" r="9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1456" r="6902" b="3839"/>
          <a:stretch/>
        </p:blipFill>
        <p:spPr bwMode="auto">
          <a:xfrm>
            <a:off x="1307887" y="5346333"/>
            <a:ext cx="973705" cy="15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Cách cắm hoa thược dược đơn giản mà đẹp nhất tại nhà – Tâm An Flowers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5104" l="10000" r="9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1456" r="6902" b="3839"/>
          <a:stretch/>
        </p:blipFill>
        <p:spPr bwMode="auto">
          <a:xfrm>
            <a:off x="3433221" y="5346333"/>
            <a:ext cx="1021102" cy="15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Cách cắm hoa thược dược đơn giản mà đẹp nhất tại nhà – Tâm An Flowers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5104" l="10000" r="9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1456" r="6902" b="3839"/>
          <a:stretch/>
        </p:blipFill>
        <p:spPr bwMode="auto">
          <a:xfrm>
            <a:off x="8199105" y="2328118"/>
            <a:ext cx="1087166" cy="15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TÚI 40 CÁI]Lì Xì Tiền Đô Độc Lạ Giá Rẻ Màu Đỏ Đẹp Tết Hoạt Hình Con Cọp  Cute Dễ Thương Thần Tài Chất Giấy C150 Xịn Sò | Shopee Việt Nam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7939" r="27845" b="7026"/>
          <a:stretch/>
        </p:blipFill>
        <p:spPr bwMode="auto">
          <a:xfrm>
            <a:off x="9358379" y="2591401"/>
            <a:ext cx="588283" cy="11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7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2135">
        <p15:prstTrans prst="pageCurlDouble"/>
      </p:transition>
    </mc:Choice>
    <mc:Fallback xmlns="">
      <p:transition spd="slow" advTm="92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0.00903 L -0.4776 -0.6446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-326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48138 -0.6472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-3236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47539 -0.6481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3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38256 -0.2092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28" y="-1046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38672 -0.2034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36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8138 0.4520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2259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49219 0.4520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9" y="2259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50729 0.4509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29974 0.4388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7448 -0.2775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5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audio isNarration="1"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39" grpId="0"/>
      <p:bldP spid="40" grpId="0"/>
      <p:bldP spid="41" grpId="0"/>
      <p:bldP spid="42" grpId="0"/>
    </p:bldLst>
  </p:timing>
  <p:extLst mod="1">
    <p:ext uri="{E180D4A7-C9FB-4DFB-919C-405C955672EB}">
      <p14:showEvtLst xmlns:p14="http://schemas.microsoft.com/office/powerpoint/2010/main">
        <p14:playEvt time="15841" objId="47"/>
        <p14:stopEvt time="22040" objId="4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ươi đẹp Vòng Hoa Thực Vật Ảnh Nền, Tươi, Vòng Hoa, Tươi Hình nền Vector để 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616"/>
            <a:ext cx="12200269" cy="444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7D2F6F-3CFF-4106-B747-1653C23E27E4}"/>
              </a:ext>
            </a:extLst>
          </p:cNvPr>
          <p:cNvSpPr txBox="1"/>
          <p:nvPr/>
        </p:nvSpPr>
        <p:spPr>
          <a:xfrm>
            <a:off x="4185851" y="2083634"/>
            <a:ext cx="3991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Xin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lại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er Hand ITC" panose="03070502030502020203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3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9"/>
    </mc:Choice>
    <mc:Fallback xmlns="">
      <p:transition spd="slow" advTm="1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999E1D-E767-4891-93B5-E2BB4D5A170B}"/>
              </a:ext>
            </a:extLst>
          </p:cNvPr>
          <p:cNvSpPr txBox="1"/>
          <p:nvPr/>
        </p:nvSpPr>
        <p:spPr>
          <a:xfrm>
            <a:off x="3023400" y="612766"/>
            <a:ext cx="4755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723BF8-0219-4A98-B3ED-358C5368BC80}"/>
              </a:ext>
            </a:extLst>
          </p:cNvPr>
          <p:cNvSpPr txBox="1"/>
          <p:nvPr/>
        </p:nvSpPr>
        <p:spPr>
          <a:xfrm>
            <a:off x="3078760" y="1228090"/>
            <a:ext cx="470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582470" y="2188812"/>
            <a:ext cx="3005211" cy="46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3796079" y="2692048"/>
            <a:ext cx="3983194" cy="39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Ý nghĩa của hoa cúc ngày Tết và những lưu ý - CafeLand.V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94833" l="85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4" t="921" r="5691" b="4718"/>
          <a:stretch/>
        </p:blipFill>
        <p:spPr bwMode="auto">
          <a:xfrm>
            <a:off x="8314526" y="2928403"/>
            <a:ext cx="3342221" cy="36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7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3"/>
    </mc:Choice>
    <mc:Fallback xmlns="">
      <p:transition spd="slow" advTm="2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A66A6E0-5ACC-4894-900D-116FB48D78D3}"/>
              </a:ext>
            </a:extLst>
          </p:cNvPr>
          <p:cNvSpPr txBox="1">
            <a:spLocks/>
          </p:cNvSpPr>
          <p:nvPr/>
        </p:nvSpPr>
        <p:spPr bwMode="auto">
          <a:xfrm>
            <a:off x="3085791" y="1419055"/>
            <a:ext cx="5638032" cy="99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E2FA7F0-AF08-4EF2-A006-7048421500A8}"/>
              </a:ext>
            </a:extLst>
          </p:cNvPr>
          <p:cNvSpPr txBox="1">
            <a:spLocks/>
          </p:cNvSpPr>
          <p:nvPr/>
        </p:nvSpPr>
        <p:spPr bwMode="auto">
          <a:xfrm>
            <a:off x="2083433" y="2874446"/>
            <a:ext cx="7642747" cy="168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5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0"/>
    </mc:Choice>
    <mc:Fallback xmlns="">
      <p:transition spd="slow" advTm="1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-520" y="3176929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4328881" y="3171466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2124767" y="3171467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8586527" y="3171465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9900947" y="3171464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>
            <a:off x="6499512" y="3171466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16200000">
            <a:off x="4773954" y="806272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5400000">
            <a:off x="5124269" y="987898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5400000">
            <a:off x="5152128" y="5110031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5400000">
            <a:off x="5152128" y="6140761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5400000">
            <a:off x="5152128" y="3082197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16200000">
            <a:off x="4791559" y="2815657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16200000">
            <a:off x="4794992" y="4833726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Cỏ Vector, Cỏ, Cỏ, Cỏ Vector và PNG với nền trong suốt để tải 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7567" r="5461" b="42797"/>
          <a:stretch/>
        </p:blipFill>
        <p:spPr bwMode="auto">
          <a:xfrm rot="16200000">
            <a:off x="4794992" y="6340836"/>
            <a:ext cx="2461608" cy="3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1230284" y="1653288"/>
            <a:ext cx="1026788" cy="15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751262" y="1628751"/>
            <a:ext cx="1026788" cy="15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1307146" y="3988"/>
            <a:ext cx="1026788" cy="15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794014" y="12048"/>
            <a:ext cx="1026788" cy="15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4411058" y="-21468"/>
            <a:ext cx="1026788" cy="15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4213" y="2184353"/>
            <a:ext cx="886572" cy="912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6655474" y="1779184"/>
            <a:ext cx="1329485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6719295" y="114845"/>
            <a:ext cx="1329485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8405137" y="112128"/>
            <a:ext cx="1329485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10134808" y="112321"/>
            <a:ext cx="1329485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8212563" y="1792432"/>
            <a:ext cx="1329485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0556807" y="1949283"/>
            <a:ext cx="886572" cy="912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8" descr="Ý nghĩa của hoa cúc ngày Tết và những lưu ý - CafeLand.V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4833" l="85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4" t="921" r="5691" b="4718"/>
          <a:stretch/>
        </p:blipFill>
        <p:spPr bwMode="auto">
          <a:xfrm>
            <a:off x="167319" y="3725887"/>
            <a:ext cx="1222040" cy="13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Ý nghĩa của hoa cúc ngày Tết và những lưu ý - CafeLand.V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4833" l="85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4" t="921" r="5691" b="4718"/>
          <a:stretch/>
        </p:blipFill>
        <p:spPr bwMode="auto">
          <a:xfrm>
            <a:off x="3387050" y="3748575"/>
            <a:ext cx="1222040" cy="13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Ý nghĩa của hoa cúc ngày Tết và những lưu ý - CafeLand.V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4833" l="85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4" t="921" r="5691" b="4718"/>
          <a:stretch/>
        </p:blipFill>
        <p:spPr bwMode="auto">
          <a:xfrm>
            <a:off x="1791719" y="3739937"/>
            <a:ext cx="1222040" cy="13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Ý nghĩa của hoa cúc ngày Tết và những lưu ý - CafeLand.V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4833" l="85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4" t="921" r="5691" b="4718"/>
          <a:stretch/>
        </p:blipFill>
        <p:spPr bwMode="auto">
          <a:xfrm>
            <a:off x="1732148" y="5489174"/>
            <a:ext cx="1222040" cy="13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Ý nghĩa của hoa cúc ngày Tết và những lưu ý - CafeLand.V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4833" l="8500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4" t="921" r="5691" b="4718"/>
          <a:stretch/>
        </p:blipFill>
        <p:spPr bwMode="auto">
          <a:xfrm>
            <a:off x="144618" y="5415892"/>
            <a:ext cx="1222040" cy="13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328881" y="5704349"/>
            <a:ext cx="886572" cy="912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578241" y="5656854"/>
            <a:ext cx="886572" cy="912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Cây Quất Thần Tài Trưng Tết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7572" r="15259" b="1976"/>
          <a:stretch/>
        </p:blipFill>
        <p:spPr bwMode="auto">
          <a:xfrm>
            <a:off x="6691293" y="3619740"/>
            <a:ext cx="1257846" cy="158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ây Quất Thần Tài Trưng Tết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7572" r="15259" b="1976"/>
          <a:stretch/>
        </p:blipFill>
        <p:spPr bwMode="auto">
          <a:xfrm>
            <a:off x="6655474" y="5240515"/>
            <a:ext cx="1257846" cy="158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ây Quất Thần Tài Trưng Tết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7572" r="15259" b="1976"/>
          <a:stretch/>
        </p:blipFill>
        <p:spPr bwMode="auto">
          <a:xfrm>
            <a:off x="8033341" y="5293249"/>
            <a:ext cx="1257846" cy="158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ây Quất Thần Tài Trưng Tết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7572" r="15259" b="1976"/>
          <a:stretch/>
        </p:blipFill>
        <p:spPr bwMode="auto">
          <a:xfrm>
            <a:off x="8209234" y="3632728"/>
            <a:ext cx="1257846" cy="158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Cây Quất Thần Tài Trưng Tết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7572" r="15259" b="1976"/>
          <a:stretch/>
        </p:blipFill>
        <p:spPr bwMode="auto">
          <a:xfrm>
            <a:off x="9790289" y="3706946"/>
            <a:ext cx="1257846" cy="158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0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60"/>
    </mc:Choice>
    <mc:Fallback xmlns="">
      <p:transition spd="slow" advTm="8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38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A66A6E0-5ACC-4894-900D-116FB48D78D3}"/>
              </a:ext>
            </a:extLst>
          </p:cNvPr>
          <p:cNvSpPr txBox="1">
            <a:spLocks/>
          </p:cNvSpPr>
          <p:nvPr/>
        </p:nvSpPr>
        <p:spPr bwMode="auto">
          <a:xfrm>
            <a:off x="2977725" y="1568684"/>
            <a:ext cx="5638032" cy="99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344882-6F95-4BF5-81FA-04599FC8DD29}"/>
              </a:ext>
            </a:extLst>
          </p:cNvPr>
          <p:cNvSpPr/>
          <p:nvPr/>
        </p:nvSpPr>
        <p:spPr>
          <a:xfrm>
            <a:off x="908857" y="2644170"/>
            <a:ext cx="9642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685800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 defTabSz="685800"/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6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"/>
    </mc:Choice>
    <mc:Fallback xmlns="">
      <p:transition spd="slow" advTm="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23479FA3-9FCE-441F-8748-90F47C0CE2E7}"/>
              </a:ext>
            </a:extLst>
          </p:cNvPr>
          <p:cNvSpPr txBox="1">
            <a:spLocks/>
          </p:cNvSpPr>
          <p:nvPr/>
        </p:nvSpPr>
        <p:spPr bwMode="auto">
          <a:xfrm>
            <a:off x="1222517" y="379079"/>
            <a:ext cx="10921977" cy="5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97AFBFF7-A328-4A68-814B-3304ECB2A656}"/>
              </a:ext>
            </a:extLst>
          </p:cNvPr>
          <p:cNvSpPr txBox="1">
            <a:spLocks/>
          </p:cNvSpPr>
          <p:nvPr/>
        </p:nvSpPr>
        <p:spPr bwMode="auto">
          <a:xfrm>
            <a:off x="1222517" y="1122385"/>
            <a:ext cx="9574873" cy="5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8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394484" y="2427303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248201" y="2427304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4101918" y="2427303"/>
            <a:ext cx="1440396" cy="22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6005315" y="2465470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0" y="4879570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1933074" y="4879570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3907326" y="4879570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5861587" y="4879570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7833964" y="4879570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502108" y="4790675"/>
            <a:ext cx="1279603" cy="17776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16316" y="2672679"/>
            <a:ext cx="1279603" cy="17776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6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26"/>
    </mc:Choice>
    <mc:Fallback xmlns="">
      <p:transition spd="slow" advTm="9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5" grpId="0" animBg="1"/>
      <p:bldP spid="15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8127B02-3DB9-4714-ADF0-A11825605A40}"/>
              </a:ext>
            </a:extLst>
          </p:cNvPr>
          <p:cNvSpPr/>
          <p:nvPr/>
        </p:nvSpPr>
        <p:spPr>
          <a:xfrm>
            <a:off x="1409304" y="203027"/>
            <a:ext cx="10562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4A53313-F11F-4794-A324-230C04BE1019}"/>
              </a:ext>
            </a:extLst>
          </p:cNvPr>
          <p:cNvSpPr/>
          <p:nvPr/>
        </p:nvSpPr>
        <p:spPr>
          <a:xfrm>
            <a:off x="3035037" y="896910"/>
            <a:ext cx="3860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CD78CA5-2337-4D38-B0C8-ED67F14D0E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27" t="22195" r="28831" b="34378"/>
          <a:stretch/>
        </p:blipFill>
        <p:spPr>
          <a:xfrm>
            <a:off x="8518607" y="3602193"/>
            <a:ext cx="1571003" cy="19063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573327" y="2418459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536921" y="2418460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4536775" y="2342124"/>
            <a:ext cx="1440396" cy="22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6677109" y="2418459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137101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214243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435642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647986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8608241" y="4796443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CCC007-2ED0-424C-8BB9-2799133735A0}"/>
              </a:ext>
            </a:extLst>
          </p:cNvPr>
          <p:cNvSpPr/>
          <p:nvPr/>
        </p:nvSpPr>
        <p:spPr>
          <a:xfrm>
            <a:off x="3035037" y="1506888"/>
            <a:ext cx="42642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83075" y="3602193"/>
            <a:ext cx="1548058" cy="190636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8719073" y="2342124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9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0"/>
    </mc:Choice>
    <mc:Fallback xmlns="">
      <p:transition spd="slow" advTm="5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23479FA3-9FCE-441F-8748-90F47C0CE2E7}"/>
              </a:ext>
            </a:extLst>
          </p:cNvPr>
          <p:cNvSpPr txBox="1">
            <a:spLocks/>
          </p:cNvSpPr>
          <p:nvPr/>
        </p:nvSpPr>
        <p:spPr bwMode="auto">
          <a:xfrm>
            <a:off x="1202867" y="706312"/>
            <a:ext cx="10921977" cy="5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97AFBFF7-A328-4A68-814B-3304ECB2A656}"/>
              </a:ext>
            </a:extLst>
          </p:cNvPr>
          <p:cNvSpPr txBox="1">
            <a:spLocks/>
          </p:cNvSpPr>
          <p:nvPr/>
        </p:nvSpPr>
        <p:spPr bwMode="auto">
          <a:xfrm>
            <a:off x="1202867" y="1368745"/>
            <a:ext cx="9574873" cy="5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573327" y="2418459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536921" y="2418460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4536775" y="2342124"/>
            <a:ext cx="1440396" cy="22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6723281" y="2453776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137101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214243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435642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6553447" y="4812004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8586816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8698322" y="2453776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502108" y="4790675"/>
            <a:ext cx="1279603" cy="17776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02108" y="2504216"/>
            <a:ext cx="1267240" cy="193444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3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30"/>
    </mc:Choice>
    <mc:Fallback xmlns="">
      <p:transition spd="slow" advTm="5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6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4A53313-F11F-4794-A324-230C04BE1019}"/>
              </a:ext>
            </a:extLst>
          </p:cNvPr>
          <p:cNvSpPr/>
          <p:nvPr/>
        </p:nvSpPr>
        <p:spPr>
          <a:xfrm>
            <a:off x="3035037" y="931694"/>
            <a:ext cx="3950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8127B02-3DB9-4714-ADF0-A11825605A40}"/>
              </a:ext>
            </a:extLst>
          </p:cNvPr>
          <p:cNvSpPr/>
          <p:nvPr/>
        </p:nvSpPr>
        <p:spPr>
          <a:xfrm>
            <a:off x="1559945" y="307692"/>
            <a:ext cx="10562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50765" y="3871845"/>
            <a:ext cx="1451481" cy="18163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573327" y="2418459"/>
            <a:ext cx="1390716" cy="21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2536921" y="2418460"/>
            <a:ext cx="1390716" cy="21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4536775" y="2342124"/>
            <a:ext cx="1440396" cy="22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137101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214243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4356427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6553447" y="4812004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Những chậu hoa nhỏ xinh khiến căn nhà bạn sáng bừng rực rỡ trong ngày Tết |  websosanh.v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9" b="99187" l="5216" r="95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t="8919" r="6110"/>
          <a:stretch/>
        </p:blipFill>
        <p:spPr bwMode="auto">
          <a:xfrm>
            <a:off x="8586816" y="4879571"/>
            <a:ext cx="1785200" cy="17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CCC007-2ED0-424C-8BB9-2799133735A0}"/>
              </a:ext>
            </a:extLst>
          </p:cNvPr>
          <p:cNvSpPr/>
          <p:nvPr/>
        </p:nvSpPr>
        <p:spPr>
          <a:xfrm>
            <a:off x="3035037" y="1570264"/>
            <a:ext cx="42642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83075" y="3602193"/>
            <a:ext cx="1548058" cy="190636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6586309" y="2292644"/>
            <a:ext cx="1440396" cy="22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Nơi bán Chậu hoa đào giả - chậu hoa đào s01 giá tốt nhất - Tháng 02/20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439" r="17518" b="3837"/>
          <a:stretch/>
        </p:blipFill>
        <p:spPr bwMode="auto">
          <a:xfrm>
            <a:off x="8566947" y="2292644"/>
            <a:ext cx="1440396" cy="22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5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2"/>
    </mc:Choice>
    <mc:Fallback xmlns="">
      <p:transition spd="slow" advTm="4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/>
      <p:bldP spid="22" grpId="0"/>
      <p:bldP spid="24" grpId="0" animBg="1"/>
      <p:bldP spid="24" grpId="1" animBg="1"/>
      <p:bldP spid="15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4|0.9|3.9|6.6|1.2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3|3|9.3|2.1|0.8|1.1|3|10|4.6|6.3|1.1|1.3|1.5|1.5|10|1.2|1.3|1.3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2|4.8|2.5|3|2.8|2.1|6.3|5.7|2.4|7.5|2.6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5.1|2.7|3|3.1|2.5|6.1|6.4|3.2|4|2.8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6.3|2.2|2.4|2.3|2.5|6|6.7|2.5|2.5|2.9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11.1|1.3|0.8|6.3|9|4.6|1.2|3.5|4.3|4.4|1.8|3.9|4.6|3.4|1|3.5|4.9|3.8|1.6|3.4|1.2|1.1|1.1|1.5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4|6.3|1.7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1.3|1.5|1.6|1.4|4.3|9.9|1.2|1.2|1.3|1.2|4.5|8|1.4|1.2|1.1|1.3|5.2|9.1|1.1|1.1|1.1|1.1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9|1|1.1|1|4.5|1.3|1.3|1.6|1.1|3.9|3.8|2.7|1.1|1.2|4.1|1.2|1.2|1.8|4.4|7.6|2.1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7|3.1|9.5|3.1|0.6|3.7|2.4|1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2|1|1|4.5|6.2|1.7|1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7|3.1|8.9|2.7|0.8|1.4|2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4220</TotalTime>
  <Words>446</Words>
  <Application>Microsoft Office PowerPoint</Application>
  <PresentationFormat>Widescreen</PresentationFormat>
  <Paragraphs>74</Paragraphs>
  <Slides>18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Times New Roman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240</cp:revision>
  <dcterms:created xsi:type="dcterms:W3CDTF">2021-11-20T09:30:52Z</dcterms:created>
  <dcterms:modified xsi:type="dcterms:W3CDTF">2025-05-07T16:01:20Z</dcterms:modified>
</cp:coreProperties>
</file>