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13"/>
  </p:notesMasterIdLst>
  <p:sldIdLst>
    <p:sldId id="299" r:id="rId7"/>
    <p:sldId id="295" r:id="rId8"/>
    <p:sldId id="296" r:id="rId9"/>
    <p:sldId id="297" r:id="rId10"/>
    <p:sldId id="271" r:id="rId11"/>
    <p:sldId id="274" r:id="rId12"/>
    <p:sldId id="261" r:id="rId14"/>
    <p:sldId id="262" r:id="rId15"/>
    <p:sldId id="272" r:id="rId16"/>
    <p:sldId id="288" r:id="rId17"/>
    <p:sldId id="277" r:id="rId18"/>
    <p:sldId id="287" r:id="rId19"/>
    <p:sldId id="286" r:id="rId20"/>
    <p:sldId id="279" r:id="rId21"/>
    <p:sldId id="266" r:id="rId22"/>
    <p:sldId id="294" r:id="rId23"/>
    <p:sldId id="267" r:id="rId24"/>
    <p:sldId id="291" r:id="rId25"/>
    <p:sldId id="292" r:id="rId26"/>
    <p:sldId id="293" r:id="rId27"/>
    <p:sldId id="290" r:id="rId28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lvl="0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ct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224"/>
    <p:restoredTop sz="94009"/>
  </p:normalViewPr>
  <p:slideViewPr>
    <p:cSldViewPr showGuides="1">
      <p:cViewPr>
        <p:scale>
          <a:sx n="93" d="100"/>
          <a:sy n="93" d="100"/>
        </p:scale>
        <p:origin x="-11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gs" Target="tags/tag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Rectangle 4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296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00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vi-VN" altLang="x-none" dirty="0"/>
          </a:p>
        </p:txBody>
      </p:sp>
      <p:sp>
        <p:nvSpPr>
          <p:cNvPr id="29701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vi-VN" altLang="x-none" sz="1200" dirty="0"/>
            </a:fld>
            <a:endParaRPr lang="vi-VN" altLang="x-none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307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4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vi-VN" altLang="x-none" dirty="0"/>
          </a:p>
        </p:txBody>
      </p:sp>
      <p:sp>
        <p:nvSpPr>
          <p:cNvPr id="30725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vi-VN" altLang="x-none" sz="1200" dirty="0"/>
            </a:fld>
            <a:endParaRPr lang="vi-VN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317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vi-VN" altLang="x-none" dirty="0"/>
          </a:p>
        </p:txBody>
      </p:sp>
      <p:sp>
        <p:nvSpPr>
          <p:cNvPr id="31749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vi-VN" altLang="x-none" sz="1200" dirty="0"/>
            </a:fld>
            <a:endParaRPr lang="vi-VN" altLang="x-none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327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2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vi-VN" altLang="x-none" dirty="0"/>
          </a:p>
        </p:txBody>
      </p:sp>
      <p:sp>
        <p:nvSpPr>
          <p:cNvPr id="32773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vi-VN" altLang="x-none" sz="1200" dirty="0"/>
            </a:fld>
            <a:endParaRPr lang="vi-VN" altLang="x-none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88A85C-CCD3-442F-B460-2099B946FB2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88A85C-CCD3-442F-B460-2099B946FB2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88A85C-CCD3-442F-B460-2099B946FB2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88A85C-CCD3-442F-B460-2099B946FB2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88A85C-CCD3-442F-B460-2099B946FB2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88A85C-CCD3-442F-B460-2099B946FB2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88A85C-CCD3-442F-B460-2099B946FB2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88A85C-CCD3-442F-B460-2099B946FB2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88A85C-CCD3-442F-B460-2099B946FB2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88A85C-CCD3-442F-B460-2099B946FB2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88A85C-CCD3-442F-B460-2099B946FB2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4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4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88A85C-CCD3-442F-B460-2099B946FB2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4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30.GIF"/><Relationship Id="rId7" Type="http://schemas.openxmlformats.org/officeDocument/2006/relationships/image" Target="../media/image29.wmf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5" Type="http://schemas.openxmlformats.org/officeDocument/2006/relationships/slideLayout" Target="../slideLayouts/slideLayout40.xml"/><Relationship Id="rId14" Type="http://schemas.openxmlformats.org/officeDocument/2006/relationships/image" Target="../media/image9.GIF"/><Relationship Id="rId13" Type="http://schemas.openxmlformats.org/officeDocument/2006/relationships/image" Target="../media/image31.png"/><Relationship Id="rId12" Type="http://schemas.openxmlformats.org/officeDocument/2006/relationships/image" Target="../media/image22.jpeg"/><Relationship Id="rId11" Type="http://schemas.openxmlformats.org/officeDocument/2006/relationships/image" Target="../media/image21.jpeg"/><Relationship Id="rId10" Type="http://schemas.openxmlformats.org/officeDocument/2006/relationships/image" Target="../media/image20.jpe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image" Target="../media/image34.jpe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22.jpeg"/><Relationship Id="rId4" Type="http://schemas.openxmlformats.org/officeDocument/2006/relationships/image" Target="../media/image33.jpeg"/><Relationship Id="rId3" Type="http://schemas.openxmlformats.org/officeDocument/2006/relationships/image" Target="../media/image19.jpeg"/><Relationship Id="rId2" Type="http://schemas.openxmlformats.org/officeDocument/2006/relationships/image" Target="../media/image32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8.png"/><Relationship Id="rId7" Type="http://schemas.microsoft.com/office/2007/relationships/media" Target="file:///G:\Gi&#7885;t%20n&#432;&#7899;c%20t&#253;%20x&#237;u%20S&#7917;a\143962.mp3" TargetMode="External"/><Relationship Id="rId6" Type="http://schemas.openxmlformats.org/officeDocument/2006/relationships/audio" Target="file:///G:\Gi&#7885;t%20n&#432;&#7899;c%20t&#253;%20x&#237;u%20S&#7917;a\143962.mp3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GIF"/><Relationship Id="rId8" Type="http://schemas.openxmlformats.org/officeDocument/2006/relationships/image" Target="../media/image38.png"/><Relationship Id="rId7" Type="http://schemas.microsoft.com/office/2007/relationships/media" Target="file:///G:\Gi&#7885;t%20n&#432;&#7899;c%20t&#253;%20x&#237;u%20S&#7917;a\rain-01.mp3" TargetMode="External"/><Relationship Id="rId6" Type="http://schemas.openxmlformats.org/officeDocument/2006/relationships/audio" Target="file:///G:\Gi&#7885;t%20n&#432;&#7899;c%20t&#253;%20x&#237;u%20S&#7917;a\rain-01.mp3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7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GIF"/><Relationship Id="rId2" Type="http://schemas.openxmlformats.org/officeDocument/2006/relationships/image" Target="../media/image12.png"/><Relationship Id="rId1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GIF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9.GIF"/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30.GIF"/><Relationship Id="rId7" Type="http://schemas.openxmlformats.org/officeDocument/2006/relationships/image" Target="../media/image29.wmf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6" Type="http://schemas.openxmlformats.org/officeDocument/2006/relationships/slideLayout" Target="../slideLayouts/slideLayout40.xml"/><Relationship Id="rId15" Type="http://schemas.openxmlformats.org/officeDocument/2006/relationships/image" Target="../media/image44.png"/><Relationship Id="rId14" Type="http://schemas.openxmlformats.org/officeDocument/2006/relationships/image" Target="../media/image43.jpeg"/><Relationship Id="rId13" Type="http://schemas.openxmlformats.org/officeDocument/2006/relationships/image" Target="../media/image40.jpeg"/><Relationship Id="rId12" Type="http://schemas.openxmlformats.org/officeDocument/2006/relationships/image" Target="../media/image31.png"/><Relationship Id="rId11" Type="http://schemas.openxmlformats.org/officeDocument/2006/relationships/image" Target="../media/image22.jpeg"/><Relationship Id="rId10" Type="http://schemas.openxmlformats.org/officeDocument/2006/relationships/image" Target="../media/image42.jpe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19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9.GIF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GIF"/><Relationship Id="rId1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GIF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9.GIF"/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334385" y="485140"/>
            <a:ext cx="4819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1" hangingPunct="1"/>
            <a:r>
              <a:rPr lang="en-US" altLang="en-US" b="1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PHÒNG GD &amp; ĐT QUẬN LONG BIÊN</a:t>
            </a:r>
            <a:endParaRPr lang="en-US" altLang="en-US" b="1">
              <a:solidFill>
                <a:srgbClr val="2222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b="1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MẦM NON NẮNG MAI</a:t>
            </a:r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2654300" y="2037715"/>
            <a:ext cx="702437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Lĩnh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vực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triển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ngữ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tài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Giot nước tí xíu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Lứa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tuổi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24 – 36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6885305" y="5115560"/>
            <a:ext cx="3401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GV 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Phạm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Hồng</a:t>
            </a:r>
            <a:endParaRPr lang="en-US" sz="280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5362" name="Picture 2" descr="6712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5429250"/>
            <a:ext cx="167640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3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6388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364" name="Group 4"/>
          <p:cNvGrpSpPr/>
          <p:nvPr/>
        </p:nvGrpSpPr>
        <p:grpSpPr>
          <a:xfrm rot="-204545">
            <a:off x="7223125" y="1066800"/>
            <a:ext cx="1920875" cy="4953000"/>
            <a:chOff x="2920" y="85"/>
            <a:chExt cx="3176" cy="4235"/>
          </a:xfrm>
        </p:grpSpPr>
        <p:pic>
          <p:nvPicPr>
            <p:cNvPr id="15411" name="Picture 5" descr="tan cay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714034">
              <a:off x="3792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412" name="Picture 6" descr="cay3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5365" name="Picture 7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6482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Picture 8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56388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7" name="Picture 9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63246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Picture 10" descr="co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6324600"/>
            <a:ext cx="4572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9" name="Picture 11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5814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Picture 12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8006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1" name="Picture 13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6388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2" name="Picture 14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6482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3" name="Picture 15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60960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4" name="Picture 16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7912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5" name="Picture 17" descr="co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6324600"/>
            <a:ext cx="4572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6" name="Picture 18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6482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7" name="Picture 19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0386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8" name="Picture 20" descr="FLOWR0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828800"/>
            <a:ext cx="6477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9" name="Picture 21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51816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0" name="Picture 22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55626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1" name="Picture 23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6388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2" name="Picture 24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9530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Picture 25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53340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Picture 26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59436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5" name="Picture 27" descr="621513ozlobi1j4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048000"/>
            <a:ext cx="2286000" cy="1773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6" name="Picture 28" descr="621513ozlobi1j4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2047875"/>
            <a:ext cx="1752600" cy="13604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6829" name="Group 29"/>
          <p:cNvGrpSpPr/>
          <p:nvPr/>
        </p:nvGrpSpPr>
        <p:grpSpPr>
          <a:xfrm>
            <a:off x="7162800" y="685800"/>
            <a:ext cx="3505200" cy="1635125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5404" name="Picture 2" descr="C:\Users\ADMIN\Desktop\14112011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63858">
              <a:off x="1414" y="497"/>
              <a:ext cx="338" cy="4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405" name="Picture 3" descr="C:\Users\ADMIN\Desktop\water-drop-clip-art.jp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872" y="624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406" name="Picture 3" descr="C:\Users\ADMIN\Desktop\water-drop-clip-art.jp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912" y="1008"/>
              <a:ext cx="136" cy="19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407" name="Picture 3" descr="C:\Users\ADMIN\Desktop\water-drop-clip-art.jpg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152" y="57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408" name="Picture 3" descr="C:\Users\ADMIN\Desktop\water-drop-clip-art.jp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14" y="1200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409" name="Picture 3" descr="C:\Users\ADMIN\Desktop\water-drop-clip-art.jp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2" y="1056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410" name="Picture 3" descr="C:\Users\ADMIN\Desktop\water-drop-clip-art.jpg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432" y="105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6839" name="Group 39"/>
          <p:cNvGrpSpPr/>
          <p:nvPr/>
        </p:nvGrpSpPr>
        <p:grpSpPr>
          <a:xfrm>
            <a:off x="9829800" y="304800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5395" name="Picture 2" descr="C:\Users\ADMIN\Desktop\14112011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63858">
              <a:off x="1414" y="497"/>
              <a:ext cx="338" cy="4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96" name="Picture 3" descr="C:\Users\ADMIN\Desktop\water-drop-clip-art.jp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872" y="624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97" name="Picture 3" descr="C:\Users\ADMIN\Desktop\water-drop-clip-art.jp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912" y="1008"/>
              <a:ext cx="136" cy="19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98" name="Picture 3" descr="C:\Users\ADMIN\Desktop\water-drop-clip-art.jpg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152" y="57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99" name="Picture 3" descr="C:\Users\ADMIN\Desktop\water-drop-clip-art.jp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14" y="1200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400" name="Picture 3" descr="C:\Users\ADMIN\Desktop\water-drop-clip-art.jp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2" y="1056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401" name="Picture 3" descr="C:\Users\ADMIN\Desktop\water-drop-clip-art.jpg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432" y="105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5389" name="Picture 49" descr="nha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5200" y="5105400"/>
            <a:ext cx="1819275" cy="135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90" name="Picture 50" descr="nha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9800" y="3505200"/>
            <a:ext cx="1819275" cy="135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91" name="Picture 51" descr="nha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3400" y="2514600"/>
            <a:ext cx="1819275" cy="135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14">
            <a:lum bright="-6000"/>
          </a:blip>
          <a:stretch>
            <a:fillRect/>
          </a:stretch>
        </p:blipFill>
        <p:spPr>
          <a:xfrm rot="1476190">
            <a:off x="1219200" y="0"/>
            <a:ext cx="3030538" cy="228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76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768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26" descr="anh dong 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28" descr="11"/>
          <p:cNvPicPr>
            <a:picLocks noChangeAspect="1"/>
          </p:cNvPicPr>
          <p:nvPr/>
        </p:nvPicPr>
        <p:blipFill>
          <a:blip r:embed="rId2"/>
          <a:srcRect l="25511" t="5208" r="40581" b="79167"/>
          <a:stretch>
            <a:fillRect/>
          </a:stretch>
        </p:blipFill>
        <p:spPr>
          <a:xfrm>
            <a:off x="0" y="0"/>
            <a:ext cx="9144000" cy="373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52" name="Cloud"/>
          <p:cNvSpPr>
            <a:spLocks noChangeAspect="1" noEditPoints="1"/>
          </p:cNvSpPr>
          <p:nvPr/>
        </p:nvSpPr>
        <p:spPr>
          <a:xfrm>
            <a:off x="6705600" y="1447800"/>
            <a:ext cx="2438400" cy="7620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564" y="381000"/>
              </a:cxn>
              <a:cxn ang="0">
                <a:pos x="1219200" y="761189"/>
              </a:cxn>
              <a:cxn ang="0">
                <a:pos x="2436368" y="381000"/>
              </a:cxn>
              <a:cxn ang="0">
                <a:pos x="1219200" y="43568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>
              <a:alpha val="100000"/>
            </a:scheme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253" name="Cloud"/>
          <p:cNvSpPr>
            <a:spLocks noChangeAspect="1" noEditPoints="1"/>
          </p:cNvSpPr>
          <p:nvPr/>
        </p:nvSpPr>
        <p:spPr>
          <a:xfrm>
            <a:off x="1524000" y="381000"/>
            <a:ext cx="2514600" cy="8382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800" y="419100"/>
              </a:cxn>
              <a:cxn ang="0">
                <a:pos x="1257300" y="837307"/>
              </a:cxn>
              <a:cxn ang="0">
                <a:pos x="2512505" y="419100"/>
              </a:cxn>
              <a:cxn ang="0">
                <a:pos x="1257300" y="47925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>
              <a:alpha val="100000"/>
            </a:scheme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254" name="Cloud"/>
          <p:cNvSpPr>
            <a:spLocks noChangeAspect="1" noEditPoints="1"/>
          </p:cNvSpPr>
          <p:nvPr/>
        </p:nvSpPr>
        <p:spPr>
          <a:xfrm>
            <a:off x="3581400" y="228600"/>
            <a:ext cx="1981200" cy="6858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6145" y="342900"/>
              </a:cxn>
              <a:cxn ang="0">
                <a:pos x="990600" y="685070"/>
              </a:cxn>
              <a:cxn ang="0">
                <a:pos x="1979549" y="342900"/>
              </a:cxn>
              <a:cxn ang="0">
                <a:pos x="990600" y="39211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>
              <a:alpha val="100000"/>
            </a:scheme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256" name="Cloud"/>
          <p:cNvSpPr>
            <a:spLocks noChangeAspect="1" noEditPoints="1"/>
          </p:cNvSpPr>
          <p:nvPr/>
        </p:nvSpPr>
        <p:spPr>
          <a:xfrm>
            <a:off x="2667000" y="1219200"/>
            <a:ext cx="2514600" cy="6858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800" y="342900"/>
              </a:cxn>
              <a:cxn ang="0">
                <a:pos x="1257300" y="685070"/>
              </a:cxn>
              <a:cxn ang="0">
                <a:pos x="2512505" y="342900"/>
              </a:cxn>
              <a:cxn ang="0">
                <a:pos x="1257300" y="39211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>
              <a:alpha val="100000"/>
            </a:scheme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257" name="Cloud"/>
          <p:cNvSpPr>
            <a:spLocks noChangeAspect="1" noEditPoints="1"/>
          </p:cNvSpPr>
          <p:nvPr/>
        </p:nvSpPr>
        <p:spPr>
          <a:xfrm>
            <a:off x="228600" y="0"/>
            <a:ext cx="2133600" cy="6858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6618" y="342900"/>
              </a:cxn>
              <a:cxn ang="0">
                <a:pos x="1066800" y="685070"/>
              </a:cxn>
              <a:cxn ang="0">
                <a:pos x="2131822" y="342900"/>
              </a:cxn>
              <a:cxn ang="0">
                <a:pos x="1066800" y="39211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>
              <a:alpha val="100000"/>
            </a:scheme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260" name="Cloud"/>
          <p:cNvSpPr>
            <a:spLocks noChangeAspect="1" noEditPoints="1"/>
          </p:cNvSpPr>
          <p:nvPr/>
        </p:nvSpPr>
        <p:spPr>
          <a:xfrm>
            <a:off x="457200" y="1447800"/>
            <a:ext cx="2819400" cy="1150938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8745" y="575469"/>
              </a:cxn>
              <a:cxn ang="0">
                <a:pos x="1409700" y="1149712"/>
              </a:cxn>
              <a:cxn ang="0">
                <a:pos x="2817051" y="575469"/>
              </a:cxn>
              <a:cxn ang="0">
                <a:pos x="1409700" y="65806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>
              <a:alpha val="100000"/>
            </a:scheme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261" name="Cloud"/>
          <p:cNvSpPr>
            <a:spLocks noChangeAspect="1" noEditPoints="1"/>
          </p:cNvSpPr>
          <p:nvPr/>
        </p:nvSpPr>
        <p:spPr>
          <a:xfrm>
            <a:off x="5334000" y="0"/>
            <a:ext cx="2819400" cy="7620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8745" y="381000"/>
              </a:cxn>
              <a:cxn ang="0">
                <a:pos x="1409700" y="761189"/>
              </a:cxn>
              <a:cxn ang="0">
                <a:pos x="2817051" y="381000"/>
              </a:cxn>
              <a:cxn ang="0">
                <a:pos x="1409700" y="43568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>
              <a:alpha val="100000"/>
            </a:scheme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263" name="Cloud"/>
          <p:cNvSpPr>
            <a:spLocks noChangeAspect="1" noEditPoints="1"/>
          </p:cNvSpPr>
          <p:nvPr/>
        </p:nvSpPr>
        <p:spPr>
          <a:xfrm>
            <a:off x="4648200" y="914400"/>
            <a:ext cx="2514600" cy="6858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800" y="342900"/>
              </a:cxn>
              <a:cxn ang="0">
                <a:pos x="1257300" y="685070"/>
              </a:cxn>
              <a:cxn ang="0">
                <a:pos x="2512505" y="342900"/>
              </a:cxn>
              <a:cxn ang="0">
                <a:pos x="1257300" y="39211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>
              <a:alpha val="100000"/>
            </a:schemeClr>
          </a:solidFill>
          <a:ln w="9525"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293" name="Cloud"/>
          <p:cNvSpPr>
            <a:spLocks noChangeAspect="1" noEditPoints="1"/>
          </p:cNvSpPr>
          <p:nvPr/>
        </p:nvSpPr>
        <p:spPr>
          <a:xfrm>
            <a:off x="381000" y="762000"/>
            <a:ext cx="1828800" cy="6096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5673" y="304800"/>
              </a:cxn>
              <a:cxn ang="0">
                <a:pos x="914400" y="608951"/>
              </a:cxn>
              <a:cxn ang="0">
                <a:pos x="1827276" y="304800"/>
              </a:cxn>
              <a:cxn ang="0">
                <a:pos x="914400" y="34854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>
              <a:alpha val="100000"/>
            </a:scheme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300" name="Cloud"/>
          <p:cNvSpPr>
            <a:spLocks noChangeAspect="1" noEditPoints="1"/>
          </p:cNvSpPr>
          <p:nvPr/>
        </p:nvSpPr>
        <p:spPr>
          <a:xfrm>
            <a:off x="304800" y="2895600"/>
            <a:ext cx="1828800" cy="6096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5673" y="304800"/>
              </a:cxn>
              <a:cxn ang="0">
                <a:pos x="914400" y="608951"/>
              </a:cxn>
              <a:cxn ang="0">
                <a:pos x="1827276" y="304800"/>
              </a:cxn>
              <a:cxn ang="0">
                <a:pos x="914400" y="34854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>
              <a:alpha val="100000"/>
            </a:scheme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301" name="Cloud"/>
          <p:cNvSpPr>
            <a:spLocks noChangeAspect="1" noEditPoints="1"/>
          </p:cNvSpPr>
          <p:nvPr/>
        </p:nvSpPr>
        <p:spPr>
          <a:xfrm>
            <a:off x="3581400" y="0"/>
            <a:ext cx="1828800" cy="6096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5673" y="304800"/>
              </a:cxn>
              <a:cxn ang="0">
                <a:pos x="914400" y="608951"/>
              </a:cxn>
              <a:cxn ang="0">
                <a:pos x="1827276" y="304800"/>
              </a:cxn>
              <a:cxn ang="0">
                <a:pos x="914400" y="34854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>
              <a:alpha val="100000"/>
            </a:scheme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302" name="Cloud"/>
          <p:cNvSpPr>
            <a:spLocks noChangeAspect="1" noEditPoints="1"/>
          </p:cNvSpPr>
          <p:nvPr/>
        </p:nvSpPr>
        <p:spPr>
          <a:xfrm>
            <a:off x="6400800" y="228600"/>
            <a:ext cx="1828800" cy="6096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5673" y="304800"/>
              </a:cxn>
              <a:cxn ang="0">
                <a:pos x="914400" y="608951"/>
              </a:cxn>
              <a:cxn ang="0">
                <a:pos x="1827276" y="304800"/>
              </a:cxn>
              <a:cxn ang="0">
                <a:pos x="914400" y="34854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>
              <a:alpha val="100000"/>
            </a:scheme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303" name="Cloud"/>
          <p:cNvSpPr>
            <a:spLocks noChangeAspect="1" noEditPoints="1"/>
          </p:cNvSpPr>
          <p:nvPr/>
        </p:nvSpPr>
        <p:spPr>
          <a:xfrm>
            <a:off x="3886200" y="1676400"/>
            <a:ext cx="2286000" cy="7620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091" y="381000"/>
              </a:cxn>
              <a:cxn ang="0">
                <a:pos x="1143000" y="761189"/>
              </a:cxn>
              <a:cxn ang="0">
                <a:pos x="2284095" y="381000"/>
              </a:cxn>
              <a:cxn ang="0">
                <a:pos x="1143000" y="43568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>
              <a:alpha val="100000"/>
            </a:scheme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304" name="Cloud"/>
          <p:cNvSpPr>
            <a:spLocks noChangeAspect="1" noEditPoints="1"/>
          </p:cNvSpPr>
          <p:nvPr/>
        </p:nvSpPr>
        <p:spPr>
          <a:xfrm>
            <a:off x="6934200" y="2819400"/>
            <a:ext cx="1828800" cy="6096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5673" y="304800"/>
              </a:cxn>
              <a:cxn ang="0">
                <a:pos x="914400" y="608951"/>
              </a:cxn>
              <a:cxn ang="0">
                <a:pos x="1827276" y="304800"/>
              </a:cxn>
              <a:cxn ang="0">
                <a:pos x="914400" y="34854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>
              <a:alpha val="100000"/>
            </a:scheme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305" name="Cloud"/>
          <p:cNvSpPr>
            <a:spLocks noChangeAspect="1" noEditPoints="1"/>
          </p:cNvSpPr>
          <p:nvPr/>
        </p:nvSpPr>
        <p:spPr>
          <a:xfrm>
            <a:off x="914400" y="1905000"/>
            <a:ext cx="2286000" cy="7620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091" y="381000"/>
              </a:cxn>
              <a:cxn ang="0">
                <a:pos x="1143000" y="761189"/>
              </a:cxn>
              <a:cxn ang="0">
                <a:pos x="2284095" y="381000"/>
              </a:cxn>
              <a:cxn ang="0">
                <a:pos x="1143000" y="43568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>
              <a:alpha val="100000"/>
            </a:scheme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grpSp>
        <p:nvGrpSpPr>
          <p:cNvPr id="10306" name="Group 66"/>
          <p:cNvGrpSpPr/>
          <p:nvPr/>
        </p:nvGrpSpPr>
        <p:grpSpPr>
          <a:xfrm>
            <a:off x="1752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6433" name="Picture 2" descr="C:\Users\ADMIN\Desktop\1411201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63858">
              <a:off x="1414" y="497"/>
              <a:ext cx="338" cy="4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34" name="Picture 3" descr="C:\Users\ADMIN\Desktop\water-drop-clip-art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872" y="624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35" name="Picture 3" descr="C:\Users\ADMIN\Desktop\water-drop-clip-art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912" y="1008"/>
              <a:ext cx="136" cy="19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36" name="Picture 3" descr="C:\Users\ADMIN\Desktop\water-drop-clip-art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152" y="57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37" name="Picture 3" descr="C:\Users\ADMIN\Desktop\water-drop-clip-art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14" y="1200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38" name="Picture 3" descr="C:\Users\ADMIN\Desktop\water-drop-clip-art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2" y="1056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39" name="Picture 3" descr="C:\Users\ADMIN\Desktop\water-drop-clip-art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432" y="105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316" name="Group 76"/>
          <p:cNvGrpSpPr/>
          <p:nvPr/>
        </p:nvGrpSpPr>
        <p:grpSpPr>
          <a:xfrm>
            <a:off x="7391400" y="762000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6424" name="Picture 2" descr="C:\Users\ADMIN\Desktop\1411201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63858">
              <a:off x="1414" y="497"/>
              <a:ext cx="338" cy="4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25" name="Picture 3" descr="C:\Users\ADMIN\Desktop\water-drop-clip-art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872" y="624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26" name="Picture 3" descr="C:\Users\ADMIN\Desktop\water-drop-clip-art.jp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912" y="1008"/>
              <a:ext cx="136" cy="19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27" name="Picture 3" descr="C:\Users\ADMIN\Desktop\water-drop-clip-art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152" y="57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28" name="Picture 3" descr="C:\Users\ADMIN\Desktop\water-drop-clip-art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14" y="1200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29" name="Picture 3" descr="C:\Users\ADMIN\Desktop\water-drop-clip-art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2" y="1056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430" name="Picture 3" descr="C:\Users\ADMIN\Desktop\water-drop-clip-art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432" y="105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326" name="Cloud"/>
          <p:cNvSpPr>
            <a:spLocks noChangeAspect="1" noEditPoints="1"/>
          </p:cNvSpPr>
          <p:nvPr/>
        </p:nvSpPr>
        <p:spPr>
          <a:xfrm>
            <a:off x="6096000" y="1752600"/>
            <a:ext cx="1828800" cy="6096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5673" y="304800"/>
              </a:cxn>
              <a:cxn ang="0">
                <a:pos x="914400" y="608951"/>
              </a:cxn>
              <a:cxn ang="0">
                <a:pos x="1827276" y="304800"/>
              </a:cxn>
              <a:cxn ang="0">
                <a:pos x="914400" y="34854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>
              <a:alpha val="100000"/>
            </a:scheme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327" name="Cloud"/>
          <p:cNvSpPr>
            <a:spLocks noChangeAspect="1" noEditPoints="1"/>
          </p:cNvSpPr>
          <p:nvPr/>
        </p:nvSpPr>
        <p:spPr>
          <a:xfrm>
            <a:off x="1981200" y="838200"/>
            <a:ext cx="2286000" cy="7620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7091" y="381000"/>
              </a:cxn>
              <a:cxn ang="0">
                <a:pos x="1143000" y="761189"/>
              </a:cxn>
              <a:cxn ang="0">
                <a:pos x="2284095" y="381000"/>
              </a:cxn>
              <a:cxn ang="0">
                <a:pos x="1143000" y="43568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>
              <a:alpha val="100000"/>
            </a:scheme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0328" name="Cloud"/>
          <p:cNvSpPr>
            <a:spLocks noChangeAspect="1" noEditPoints="1"/>
          </p:cNvSpPr>
          <p:nvPr/>
        </p:nvSpPr>
        <p:spPr>
          <a:xfrm>
            <a:off x="4191000" y="914400"/>
            <a:ext cx="1828800" cy="6096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5673" y="304800"/>
              </a:cxn>
              <a:cxn ang="0">
                <a:pos x="914400" y="608951"/>
              </a:cxn>
              <a:cxn ang="0">
                <a:pos x="1827276" y="304800"/>
              </a:cxn>
              <a:cxn ang="0">
                <a:pos x="914400" y="34854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>
              <a:alpha val="100000"/>
            </a:scheme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pic>
        <p:nvPicPr>
          <p:cNvPr id="16408" name="Picture 3" descr="C:\Users\ADMIN\Desktop\water-drop-clip-art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1800" y="10668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9" name="Picture 3" descr="C:\Users\ADMIN\Desktop\water-drop-clip-art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3875" y="1143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0" name="Picture 3" descr="C:\Users\ADMIN\Desktop\water-drop-clip-art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9906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1" name="Picture 3" descr="C:\Users\ADMIN\Desktop\water-drop-clip-art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18288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2" name="Picture 3" descr="C:\Users\ADMIN\Desktop\water-drop-clip-art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152400"/>
            <a:ext cx="225425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3" name="Picture 3" descr="C:\Users\ADMIN\Desktop\water-drop-clip-art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1981200"/>
            <a:ext cx="225425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4" name="Picture 2" descr="C:\Users\ADMIN\Desktop\1411201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63858">
            <a:off x="1709738" y="1985963"/>
            <a:ext cx="411162" cy="52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5" name="Picture 3" descr="C:\Users\ADMIN\Desktop\water-drop-clip-art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0600" y="20574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6" name="Picture 3" descr="C:\Users\ADMIN\Desktop\water-drop-clip-art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1800" y="19812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7" name="Picture 3" descr="C:\Users\ADMIN\Desktop\water-drop-clip-art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3800" y="29718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8" name="Picture 3" descr="C:\Users\ADMIN\Desktop\water-drop-clip-art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9000" y="381000"/>
            <a:ext cx="225425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19" name="Picture 3" descr="C:\Users\ADMIN\Desktop\water-drop-clip-art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6800" y="10668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20" name="Picture 3" descr="C:\Users\ADMIN\Desktop\water-drop-clip-art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18288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21" name="Picture 3" descr="C:\Users\ADMIN\Desktop\water-drop-clip-art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1143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vi-VN" altLang="x-none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vi-VN" altLang="x-none" dirty="0"/>
          </a:p>
        </p:txBody>
      </p:sp>
      <p:pic>
        <p:nvPicPr>
          <p:cNvPr id="17412" name="Picture 2" descr="C:\Users\ADMIN\Desktop\Picture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3" name="Picture 2" descr="b-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54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3734" name="Group 7"/>
          <p:cNvGrpSpPr/>
          <p:nvPr/>
        </p:nvGrpSpPr>
        <p:grpSpPr>
          <a:xfrm>
            <a:off x="152400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3737" name="Group 10"/>
          <p:cNvGrpSpPr/>
          <p:nvPr/>
        </p:nvGrpSpPr>
        <p:grpSpPr>
          <a:xfrm>
            <a:off x="4800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7416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200" y="381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13716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8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4275" y="4572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9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1800" y="762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0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5000" y="1143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1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5334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2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00" y="1905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3" name="Picture 3" descr="C:\Users\ADMIN\Desktop\water-drop-clip-ar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400" y="457200"/>
            <a:ext cx="225425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4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12954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5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4572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6" name="Picture 3" descr="C:\Users\ADMIN\Desktop\water-drop-clip-ar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2800" y="1295400"/>
            <a:ext cx="225425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7" name="Picture 3" descr="C:\Users\ADMIN\Desktop\water-drop-clip-ar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5800" y="1371600"/>
            <a:ext cx="225425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8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0" y="1524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9" name="Picture 2" descr="C:\Users\ADMIN\Desktop\14112011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63858">
            <a:off x="990600" y="1143000"/>
            <a:ext cx="530225" cy="679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54" name="143962.mp3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6781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685800" y="2438400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3276600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34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200" y="2667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35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0600" y="25908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36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200" y="23622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37" name="Picture 2" descr="C:\Users\ADMIN\Desktop\14112011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63858">
            <a:off x="1600200" y="2514600"/>
            <a:ext cx="530225" cy="679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38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2800" y="27432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39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4400" y="25146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40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1000" y="32766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41" name="Picture 2" descr="C:\Users\ADMIN\Desktop\14112011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63858">
            <a:off x="7620000" y="2514600"/>
            <a:ext cx="530225" cy="679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1" fill="hold"/>
                                        <p:tgtEl>
                                          <p:spTgt spid="73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5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vi-VN" altLang="x-none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vi-VN" altLang="x-none" dirty="0"/>
          </a:p>
        </p:txBody>
      </p:sp>
      <p:pic>
        <p:nvPicPr>
          <p:cNvPr id="18436" name="Picture 2" descr="C:\Users\ADMIN\Desktop\Picture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2" descr="b-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"/>
            <a:ext cx="9144000" cy="3454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7"/>
          <p:cNvGrpSpPr/>
          <p:nvPr/>
        </p:nvGrpSpPr>
        <p:grpSpPr>
          <a:xfrm>
            <a:off x="39688" y="41275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0"/>
          <p:cNvGrpSpPr/>
          <p:nvPr/>
        </p:nvGrpSpPr>
        <p:grpSpPr>
          <a:xfrm>
            <a:off x="4800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200" y="381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13716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4275" y="4572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1800" y="762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5000" y="1143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5334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00" y="1905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3" descr="C:\Users\ADMIN\Desktop\water-drop-clip-ar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400" y="457200"/>
            <a:ext cx="225425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12954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4572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3" descr="C:\Users\ADMIN\Desktop\water-drop-clip-ar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2800" y="1295400"/>
            <a:ext cx="225425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3" descr="C:\Users\ADMIN\Desktop\water-drop-clip-ar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5800" y="1371600"/>
            <a:ext cx="225425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0" y="1524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" descr="C:\Users\ADMIN\Desktop\14112011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63858">
            <a:off x="1025525" y="1123950"/>
            <a:ext cx="530225" cy="679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58" name="rain-01.mp3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59" name="Picture 27" descr="621513ozlobi1j4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4793">
            <a:off x="3429000" y="1219200"/>
            <a:ext cx="1446213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60" name="Picture 28" descr="621513ozlobi1j4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4793">
            <a:off x="533400" y="228600"/>
            <a:ext cx="1465263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61" name="Picture 29" descr="621513ozlobi1j4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4793">
            <a:off x="5486400" y="762000"/>
            <a:ext cx="1768475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62" name="Picture 30" descr="621513ozlobi1j4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4793">
            <a:off x="2133600" y="1246188"/>
            <a:ext cx="933450" cy="1649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63" name="Picture 31" descr="621513ozlobi1j4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4793">
            <a:off x="3200400" y="2286000"/>
            <a:ext cx="2112963" cy="3733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64" name="Picture 32" descr="621513ozlobi1j4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4793">
            <a:off x="6553200" y="2286000"/>
            <a:ext cx="1768475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65" name="Picture 33" descr="621513ozlobi1j4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4793">
            <a:off x="5029200" y="2590800"/>
            <a:ext cx="2112963" cy="3733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66" name="Picture 34" descr="621513ozlobi1j4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4793">
            <a:off x="914400" y="2667000"/>
            <a:ext cx="2112963" cy="3733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67" name="Picture 35" descr="621513ozlobi1j4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4793">
            <a:off x="2286000" y="1371600"/>
            <a:ext cx="1465263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68" name="Picture 36" descr="621513ozlobi1j4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4793">
            <a:off x="1219200" y="1066800"/>
            <a:ext cx="1465263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69" name="Picture 37" descr="621513ozlobi1j4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4793">
            <a:off x="6705600" y="3581400"/>
            <a:ext cx="1465263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70" name="Picture 38" descr="621513ozlobi1j4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4793">
            <a:off x="7315200" y="3657600"/>
            <a:ext cx="1465263" cy="2590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25" fill="hold"/>
                                        <p:tgtEl>
                                          <p:spTgt spid="696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5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9458" name="Text Box 4"/>
          <p:cNvSpPr txBox="1"/>
          <p:nvPr/>
        </p:nvSpPr>
        <p:spPr>
          <a:xfrm>
            <a:off x="1295400" y="2286000"/>
            <a:ext cx="64008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sz="9600" dirty="0">
                <a:solidFill>
                  <a:srgbClr val="FF0000"/>
                </a:solidFill>
                <a:latin typeface=".VnTime" panose="020B7200000000000000" pitchFamily="34" charset="0"/>
              </a:rPr>
              <a:t>Đ</a:t>
            </a:r>
            <a:r>
              <a:rPr sz="9600" dirty="0">
                <a:solidFill>
                  <a:srgbClr val="FF0000"/>
                </a:solidFill>
                <a:latin typeface=".VnTime" panose="020B7200000000000000" pitchFamily="34" charset="0"/>
              </a:rPr>
              <a:t>µm tho¹i </a:t>
            </a:r>
            <a:endParaRPr sz="96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9459" name="TextBox 1"/>
          <p:cNvSpPr txBox="1"/>
          <p:nvPr/>
        </p:nvSpPr>
        <p:spPr>
          <a:xfrm>
            <a:off x="2362200" y="3856038"/>
            <a:ext cx="5334000" cy="8620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câu chuyện gì?</a:t>
            </a:r>
            <a:endParaRPr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4" descr="Theme839592[1]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2"/>
          <a:srcRect l="15874" t="33333" r="15872"/>
          <a:stretch>
            <a:fillRect/>
          </a:stretch>
        </p:blipFill>
        <p:spPr>
          <a:xfrm>
            <a:off x="1219200" y="1905000"/>
            <a:ext cx="3276600" cy="274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7" name="Rectangle 3"/>
          <p:cNvSpPr/>
          <p:nvPr/>
        </p:nvSpPr>
        <p:spPr>
          <a:xfrm>
            <a:off x="457200" y="304800"/>
            <a:ext cx="5334000" cy="1446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Trong Truyện có những ai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5" name="Picture 5" descr="sun14[1]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9155">
            <a:off x="6096000" y="381000"/>
            <a:ext cx="2667000" cy="2133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4" descr="Theme839592[1]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2"/>
          <a:srcRect l="15874" t="57407" r="53967"/>
          <a:stretch>
            <a:fillRect/>
          </a:stretch>
        </p:blipFill>
        <p:spPr>
          <a:xfrm>
            <a:off x="4267200" y="4343400"/>
            <a:ext cx="1447800" cy="175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3190" name="Text Box 6"/>
          <p:cNvSpPr txBox="1"/>
          <p:nvPr/>
        </p:nvSpPr>
        <p:spPr>
          <a:xfrm>
            <a:off x="990600" y="457200"/>
            <a:ext cx="5708650" cy="15557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 Xíu l</a:t>
            </a:r>
            <a:r>
              <a:rPr sz="48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?</a:t>
            </a:r>
            <a:endParaRPr sz="4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 Xíu đến từ đâu ?</a:t>
            </a:r>
            <a:endParaRPr sz="4800" b="1" i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2"/>
          <a:srcRect l="46033" t="38889" r="15872"/>
          <a:stretch>
            <a:fillRect/>
          </a:stretch>
        </p:blipFill>
        <p:spPr>
          <a:xfrm>
            <a:off x="3886200" y="3657600"/>
            <a:ext cx="1108075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2"/>
          <a:srcRect l="15874" t="57407" r="53967"/>
          <a:stretch>
            <a:fillRect/>
          </a:stretch>
        </p:blipFill>
        <p:spPr>
          <a:xfrm>
            <a:off x="7010400" y="3886200"/>
            <a:ext cx="1006475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2"/>
          <a:srcRect l="15874" t="57407" r="53967"/>
          <a:stretch>
            <a:fillRect/>
          </a:stretch>
        </p:blipFill>
        <p:spPr>
          <a:xfrm>
            <a:off x="0" y="3429000"/>
            <a:ext cx="944563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2"/>
          <a:srcRect l="15874" t="57407" r="53967"/>
          <a:stretch>
            <a:fillRect/>
          </a:stretch>
        </p:blipFill>
        <p:spPr>
          <a:xfrm>
            <a:off x="1676400" y="3886200"/>
            <a:ext cx="1447800" cy="1752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5" descr="giotnuoc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122" t="52982" r="15305" b="12213"/>
          <a:stretch>
            <a:fillRect/>
          </a:stretch>
        </p:blipFill>
        <p:spPr>
          <a:xfrm>
            <a:off x="0" y="-228600"/>
            <a:ext cx="9372600" cy="594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1752600" y="5562600"/>
            <a:ext cx="6781800" cy="838200"/>
          </a:xfrm>
          <a:ln/>
        </p:spPr>
        <p:txBody>
          <a:bodyPr vert="horz" wrap="square" lIns="91440" tIns="45720" rIns="91440" bIns="45720" anchor="ctr" anchorCtr="0"/>
          <a:p>
            <a:pPr algn="l" eaLnBrk="1" hangingPunct="1"/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+ Ai rủ Tí Xíu đi  chơi?</a:t>
            </a:r>
            <a:b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+ Tý xíu có đi không?</a:t>
            </a:r>
            <a:endParaRPr sz="4000" b="1" dirty="0">
              <a:solidFill>
                <a:srgbClr val="FF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9155">
            <a:off x="6705600" y="0"/>
            <a:ext cx="2667000" cy="2133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Picture 2" descr="anh dong 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828800"/>
            <a:ext cx="9144000" cy="708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3" descr="Untitled"/>
          <p:cNvPicPr>
            <a:picLocks noChangeAspect="1"/>
          </p:cNvPicPr>
          <p:nvPr/>
        </p:nvPicPr>
        <p:blipFill>
          <a:blip r:embed="rId2"/>
          <a:srcRect l="43721" t="12500" r="28021" b="72917"/>
          <a:stretch>
            <a:fillRect/>
          </a:stretch>
        </p:blipFill>
        <p:spPr>
          <a:xfrm>
            <a:off x="0" y="0"/>
            <a:ext cx="9144000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3"/>
          <a:srcRect l="18750" t="35001" r="13750"/>
          <a:stretch>
            <a:fillRect/>
          </a:stretch>
        </p:blipFill>
        <p:spPr>
          <a:xfrm>
            <a:off x="2057400" y="3124200"/>
            <a:ext cx="1981200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7" name="AutoShape 21"/>
          <p:cNvSpPr/>
          <p:nvPr/>
        </p:nvSpPr>
        <p:spPr>
          <a:xfrm>
            <a:off x="4648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23558" name="AutoShape 22"/>
          <p:cNvSpPr/>
          <p:nvPr/>
        </p:nvSpPr>
        <p:spPr>
          <a:xfrm>
            <a:off x="6629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23559" name="AutoShape 23"/>
          <p:cNvSpPr/>
          <p:nvPr/>
        </p:nvSpPr>
        <p:spPr>
          <a:xfrm>
            <a:off x="609600" y="304800"/>
            <a:ext cx="2438400" cy="762000"/>
          </a:xfrm>
          <a:prstGeom prst="cloudCallout">
            <a:avLst>
              <a:gd name="adj1" fmla="val 0"/>
              <a:gd name="adj2" fmla="val -2083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23560" name="AutoShape 24"/>
          <p:cNvSpPr/>
          <p:nvPr/>
        </p:nvSpPr>
        <p:spPr>
          <a:xfrm>
            <a:off x="8153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>
                  <a:alpha val="100000"/>
                </a:srgbClr>
              </a:gs>
              <a:gs pos="25000">
                <a:srgbClr val="21D6E0">
                  <a:alpha val="100000"/>
                </a:srgbClr>
              </a:gs>
              <a:gs pos="75000">
                <a:srgbClr val="0087E6">
                  <a:alpha val="100000"/>
                </a:srgbClr>
              </a:gs>
              <a:gs pos="100000">
                <a:srgbClr val="005CBF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23561" name="AutoShape 25"/>
          <p:cNvSpPr/>
          <p:nvPr/>
        </p:nvSpPr>
        <p:spPr>
          <a:xfrm>
            <a:off x="6172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23562" name="AutoShape 26"/>
          <p:cNvSpPr/>
          <p:nvPr/>
        </p:nvSpPr>
        <p:spPr>
          <a:xfrm>
            <a:off x="1752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23563" name="AutoShape 27"/>
          <p:cNvSpPr/>
          <p:nvPr/>
        </p:nvSpPr>
        <p:spPr>
          <a:xfrm>
            <a:off x="5410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23564" name="AutoShape 28"/>
          <p:cNvSpPr/>
          <p:nvPr/>
        </p:nvSpPr>
        <p:spPr>
          <a:xfrm>
            <a:off x="8001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23565" name="Cloud"/>
          <p:cNvSpPr>
            <a:spLocks noChangeAspect="1" noEditPoints="1"/>
          </p:cNvSpPr>
          <p:nvPr/>
        </p:nvSpPr>
        <p:spPr>
          <a:xfrm>
            <a:off x="0" y="1066800"/>
            <a:ext cx="2057400" cy="7620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6382" y="381000"/>
              </a:cxn>
              <a:cxn ang="0">
                <a:pos x="1028700" y="761189"/>
              </a:cxn>
              <a:cxn ang="0">
                <a:pos x="2055686" y="381000"/>
              </a:cxn>
              <a:cxn ang="0">
                <a:pos x="1028700" y="43568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>
              <a:alpha val="100000"/>
            </a:srgb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23566" name="Cloud"/>
          <p:cNvSpPr>
            <a:spLocks noChangeAspect="1" noEditPoints="1"/>
          </p:cNvSpPr>
          <p:nvPr/>
        </p:nvSpPr>
        <p:spPr>
          <a:xfrm>
            <a:off x="2971800" y="533400"/>
            <a:ext cx="1989138" cy="725488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6170" y="362744"/>
              </a:cxn>
              <a:cxn ang="0">
                <a:pos x="994569" y="724715"/>
              </a:cxn>
              <a:cxn ang="0">
                <a:pos x="1987480" y="362744"/>
              </a:cxn>
              <a:cxn ang="0">
                <a:pos x="994569" y="41480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>
              <a:alpha val="100000"/>
            </a:srgb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23567" name="Cloud"/>
          <p:cNvSpPr>
            <a:spLocks noChangeAspect="1" noEditPoints="1"/>
          </p:cNvSpPr>
          <p:nvPr/>
        </p:nvSpPr>
        <p:spPr>
          <a:xfrm>
            <a:off x="6477000" y="1371600"/>
            <a:ext cx="1989138" cy="6096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6170" y="304800"/>
              </a:cxn>
              <a:cxn ang="0">
                <a:pos x="994569" y="608951"/>
              </a:cxn>
              <a:cxn ang="0">
                <a:pos x="1987480" y="304800"/>
              </a:cxn>
              <a:cxn ang="0">
                <a:pos x="994569" y="34854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>
              <a:alpha val="100000"/>
            </a:srgb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23568" name="Cloud"/>
          <p:cNvSpPr>
            <a:spLocks noChangeAspect="1" noEditPoints="1"/>
          </p:cNvSpPr>
          <p:nvPr/>
        </p:nvSpPr>
        <p:spPr>
          <a:xfrm>
            <a:off x="2362200" y="1143000"/>
            <a:ext cx="2057400" cy="6858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6382" y="342900"/>
              </a:cxn>
              <a:cxn ang="0">
                <a:pos x="1028700" y="685070"/>
              </a:cxn>
              <a:cxn ang="0">
                <a:pos x="2055686" y="342900"/>
              </a:cxn>
              <a:cxn ang="0">
                <a:pos x="1028700" y="39211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>
              <a:alpha val="100000"/>
            </a:srgb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6190">
            <a:off x="4800600" y="0"/>
            <a:ext cx="1860550" cy="186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3"/>
          <a:srcRect l="18750" t="35001" r="13750"/>
          <a:stretch>
            <a:fillRect/>
          </a:stretch>
        </p:blipFill>
        <p:spPr>
          <a:xfrm>
            <a:off x="0" y="2971800"/>
            <a:ext cx="16764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3"/>
          <a:srcRect l="18750" t="35001" r="13750"/>
          <a:stretch>
            <a:fillRect/>
          </a:stretch>
        </p:blipFill>
        <p:spPr>
          <a:xfrm>
            <a:off x="4648200" y="2743200"/>
            <a:ext cx="16764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3"/>
          <a:srcRect l="18750" t="35001" r="13750"/>
          <a:stretch>
            <a:fillRect/>
          </a:stretch>
        </p:blipFill>
        <p:spPr>
          <a:xfrm>
            <a:off x="6629400" y="2590800"/>
            <a:ext cx="1981200" cy="1676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7063" name="Group 23"/>
          <p:cNvGrpSpPr/>
          <p:nvPr/>
        </p:nvGrpSpPr>
        <p:grpSpPr>
          <a:xfrm>
            <a:off x="8153400" y="2286000"/>
            <a:ext cx="3505200" cy="1635125"/>
            <a:chOff x="0" y="480"/>
            <a:chExt cx="2208" cy="1030"/>
          </a:xfrm>
        </p:grpSpPr>
        <p:sp>
          <p:nvSpPr>
            <p:cNvPr id="7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3577" name="Picture 2" descr="C:\Users\ADMIN\Desktop\1411201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63858">
              <a:off x="1414" y="497"/>
              <a:ext cx="338" cy="4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78" name="Picture 3" descr="C:\Users\ADMIN\Desktop\water-drop-clip-art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872" y="624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79" name="Picture 3" descr="C:\Users\ADMIN\Desktop\water-drop-clip-art.jp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912" y="1008"/>
              <a:ext cx="136" cy="19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80" name="Picture 3" descr="C:\Users\ADMIN\Desktop\water-drop-clip-art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152" y="57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81" name="Picture 3" descr="C:\Users\ADMIN\Desktop\water-drop-clip-art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14" y="1200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82" name="Picture 3" descr="C:\Users\ADMIN\Desktop\water-drop-clip-art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2" y="1056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83" name="Picture 3" descr="C:\Users\ADMIN\Desktop\water-drop-clip-art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432" y="105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74" name="Rectangle 34"/>
          <p:cNvSpPr/>
          <p:nvPr/>
        </p:nvSpPr>
        <p:spPr>
          <a:xfrm>
            <a:off x="990600" y="5546725"/>
            <a:ext cx="76200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mặt trời đã  l</a:t>
            </a:r>
            <a:r>
              <a:rPr sz="32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gì để giúp </a:t>
            </a:r>
            <a:endParaRPr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 Xíu bay lên được</a:t>
            </a:r>
            <a:r>
              <a:rPr sz="4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sz="4800" b="1" i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4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4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C -3.33333E-6 -0.04676 -0.10538 -0.08264 -0.2335 -0.08264 C -0.3658 -0.08264 -0.47083 -0.04676 -0.47083 3.7037E-7 C -0.47083 0.04676 -0.57621 0.08264 -0.7085 0.08264 C -0.8368 0.08264 -0.94166 0.04676 -0.94166 3.7037E-7 " pathEditMode="relative" rAng="0" ptsTypes="fffff">
                                      <p:cBhvr>
                                        <p:cTn id="22" dur="5000" fill="hold"/>
                                        <p:tgtEl>
                                          <p:spTgt spid="87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4578" name="Picture 2" descr="6712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5429250"/>
            <a:ext cx="167640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6388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580" name="Group 4"/>
          <p:cNvGrpSpPr/>
          <p:nvPr/>
        </p:nvGrpSpPr>
        <p:grpSpPr>
          <a:xfrm rot="-204545">
            <a:off x="7223125" y="1066800"/>
            <a:ext cx="1920875" cy="4953000"/>
            <a:chOff x="2920" y="85"/>
            <a:chExt cx="3176" cy="4235"/>
          </a:xfrm>
        </p:grpSpPr>
        <p:pic>
          <p:nvPicPr>
            <p:cNvPr id="24629" name="Picture 5" descr="tan cay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714034">
              <a:off x="3792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630" name="Picture 6" descr="cay3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581" name="Picture 7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6482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8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56388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Picture 9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63246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Picture 10" descr="co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6324600"/>
            <a:ext cx="4572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5" name="Picture 11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5814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6" name="Picture 12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8006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7" name="Picture 13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6388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8" name="Picture 14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6482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9" name="Picture 15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60960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0" name="Picture 16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7912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1" name="Picture 17" descr="co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6324600"/>
            <a:ext cx="4572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2" name="Picture 18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6482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3" name="Picture 19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0386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4" name="Picture 20" descr="FLOWR0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828800"/>
            <a:ext cx="6477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5" name="Picture 21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51816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6" name="Picture 22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55626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7" name="Picture 23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6388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8" name="Picture 24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9530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9" name="Picture 25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53340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00" name="Picture 26" descr="c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5943600"/>
            <a:ext cx="4572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01" name="Picture 27" descr="621513ozlobi1j4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048000"/>
            <a:ext cx="2286000" cy="1773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02" name="Picture 28" descr="621513ozlobi1j4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2047875"/>
            <a:ext cx="1752600" cy="13604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603" name="Group 39"/>
          <p:cNvGrpSpPr/>
          <p:nvPr/>
        </p:nvGrpSpPr>
        <p:grpSpPr>
          <a:xfrm rot="1030090">
            <a:off x="2286000" y="152400"/>
            <a:ext cx="4419600" cy="1863725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3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4622" name="Picture 2" descr="C:\Users\ADMIN\Desktop\14112011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63858">
              <a:off x="1414" y="497"/>
              <a:ext cx="338" cy="4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623" name="Picture 3" descr="C:\Users\ADMIN\Desktop\water-drop-clip-art.jp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872" y="624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624" name="Picture 3" descr="C:\Users\ADMIN\Desktop\water-drop-clip-art.jp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912" y="1008"/>
              <a:ext cx="136" cy="19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625" name="Picture 3" descr="C:\Users\ADMIN\Desktop\water-drop-clip-art.jp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152" y="57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626" name="Picture 3" descr="C:\Users\ADMIN\Desktop\water-drop-clip-art.jp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14" y="1200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627" name="Picture 3" descr="C:\Users\ADMIN\Desktop\water-drop-clip-art.jp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2" y="1056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628" name="Picture 3" descr="C:\Users\ADMIN\Desktop\water-drop-clip-art.jp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432" y="105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604" name="Picture 49" descr="nha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47800"/>
            <a:ext cx="1819275" cy="135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05" name="Picture 50" descr="nha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9800" y="3505200"/>
            <a:ext cx="1819275" cy="135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606" name="Picture 51" descr="nha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0600" y="1752600"/>
            <a:ext cx="1819275" cy="135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608" name="Group 58"/>
          <p:cNvGrpSpPr/>
          <p:nvPr/>
        </p:nvGrpSpPr>
        <p:grpSpPr>
          <a:xfrm>
            <a:off x="2514600" y="1600200"/>
            <a:ext cx="4267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4613" name="Picture 2" descr="C:\Users\ADMIN\Desktop\14112011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63858">
              <a:off x="1414" y="497"/>
              <a:ext cx="338" cy="4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614" name="Picture 3" descr="C:\Users\ADMIN\Desktop\water-drop-clip-art.jpg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872" y="624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615" name="Picture 3" descr="C:\Users\ADMIN\Desktop\water-drop-clip-art.jp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912" y="1008"/>
              <a:ext cx="136" cy="19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616" name="Picture 3" descr="C:\Users\ADMIN\Desktop\water-drop-clip-art.jp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152" y="57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617" name="Picture 3" descr="C:\Users\ADMIN\Desktop\water-drop-clip-art.jpg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14" y="1200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618" name="Picture 3" descr="C:\Users\ADMIN\Desktop\water-drop-clip-art.jpg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2" y="1056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619" name="Picture 3" descr="C:\Users\ADMIN\Desktop\water-drop-clip-art.jp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432" y="105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9160" name="Picture 2" descr="C:\Users\ADMIN\Desktop\canhdonglua.jpg.gi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9161" name="Rectangle 73"/>
          <p:cNvSpPr/>
          <p:nvPr/>
        </p:nvSpPr>
        <p:spPr>
          <a:xfrm>
            <a:off x="457200" y="228600"/>
            <a:ext cx="8256588" cy="1066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Tí Xíu cùng các bạn của mình đã đi đến những đâu?</a:t>
            </a:r>
            <a:endParaRPr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/>
                                        <p:tgtEl>
                                          <p:spTgt spid="8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9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9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9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0" name="TextBox 1"/>
          <p:cNvSpPr txBox="1"/>
          <p:nvPr/>
        </p:nvSpPr>
        <p:spPr>
          <a:xfrm>
            <a:off x="2362200" y="1143000"/>
            <a:ext cx="5715000" cy="3786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buNone/>
            </a:pPr>
            <a:r>
              <a:rPr lang="vi-VN" altLang="x-none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Mục đích – yêu cầu</a:t>
            </a:r>
            <a:endParaRPr lang="vi-VN" altLang="x-none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vi-VN" altLang="x-none" sz="20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* Kiến thức:</a:t>
            </a:r>
            <a:endParaRPr lang="vi-VN" altLang="x-none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vi-VN" altLang="x-non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nhớ tên truyện, tên các nhân  vật trong truyện, hiểu nội dung</a:t>
            </a:r>
            <a:r>
              <a:rPr sz="2000" dirty="0">
                <a:solidFill>
                  <a:srgbClr val="000000"/>
                </a:solidFill>
                <a:latin typeface="Calibri" panose="020F0502020204030204" charset="0"/>
              </a:rPr>
              <a:t> 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truyện</a:t>
            </a:r>
            <a:r>
              <a:rPr lang="vi-VN" altLang="x-non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 </a:t>
            </a:r>
            <a:endParaRPr lang="vi-VN" altLang="x-none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vi-VN" altLang="x-none" sz="20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* Kỹ năng:</a:t>
            </a:r>
            <a:endParaRPr lang="vi-VN" altLang="x-none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vi-VN" altLang="x-non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Rèn sự lắng nghe, khả năng diễn đạt, r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õ </a:t>
            </a:r>
            <a:r>
              <a:rPr lang="vi-VN" altLang="x-non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ràng mạch lạc ..</a:t>
            </a:r>
            <a:endParaRPr lang="vi-VN" altLang="x-none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vi-VN" altLang="x-non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Phát triển ngôn ngữ cho trẻ thông qua các hoạt động.</a:t>
            </a:r>
            <a:endParaRPr lang="vi-VN" altLang="x-none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vi-VN" altLang="x-none" sz="20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* Thái độ:</a:t>
            </a:r>
            <a:endParaRPr lang="vi-VN" altLang="x-none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vi-VN" altLang="x-non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</a:t>
            </a:r>
            <a:r>
              <a:rPr lang="vi-VN" altLang="x-non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tham gia.</a:t>
            </a:r>
            <a:endParaRPr lang="vi-VN" altLang="x-none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vi-VN" altLang="x-non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Giáo dục trẻ 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biết tiết kiệm nước</a:t>
            </a:r>
            <a:r>
              <a:rPr lang="vi-VN" altLang="x-non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bảo về nguồn nước và</a:t>
            </a:r>
            <a:r>
              <a:rPr lang="vi-VN" altLang="x-non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bảo vệ môi trường</a:t>
            </a:r>
            <a:r>
              <a:rPr lang="vi-VN" altLang="x-none" sz="20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vi-VN" altLang="x-none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vi-VN" altLang="x-none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vi-VN" altLang="x-none" dirty="0"/>
          </a:p>
        </p:txBody>
      </p:sp>
      <p:pic>
        <p:nvPicPr>
          <p:cNvPr id="25604" name="Picture 2" descr="C:\Users\ADMIN\Desktop\Picture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2" descr="b-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"/>
            <a:ext cx="9144000" cy="3454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7"/>
          <p:cNvGrpSpPr/>
          <p:nvPr/>
        </p:nvGrpSpPr>
        <p:grpSpPr>
          <a:xfrm>
            <a:off x="39688" y="41275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0"/>
          <p:cNvGrpSpPr/>
          <p:nvPr/>
        </p:nvGrpSpPr>
        <p:grpSpPr>
          <a:xfrm>
            <a:off x="4800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0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3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0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49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6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7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0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09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5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7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4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2200" y="381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13716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4275" y="4572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1800" y="762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5000" y="1143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5334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00" y="1905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3" descr="C:\Users\ADMIN\Desktop\water-drop-clip-ar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400" y="457200"/>
            <a:ext cx="225425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12954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4572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3" descr="C:\Users\ADMIN\Desktop\water-drop-clip-ar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2800" y="1295400"/>
            <a:ext cx="225425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3" descr="C:\Users\ADMIN\Desktop\water-drop-clip-ar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5800" y="1371600"/>
            <a:ext cx="225425" cy="31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3" descr="C:\Users\ADMIN\Desktop\water-drop-clip-ar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0" y="1524000"/>
            <a:ext cx="161925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" descr="C:\Users\ADMIN\Desktop\14112011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63858">
            <a:off x="1025525" y="1123950"/>
            <a:ext cx="530225" cy="679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7" name="Picture 27" descr="621513ozlobi1j4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4793">
            <a:off x="3429000" y="1219200"/>
            <a:ext cx="1446213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8" name="Picture 28" descr="621513ozlobi1j4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4793">
            <a:off x="533400" y="228600"/>
            <a:ext cx="1465263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9" name="Picture 29" descr="621513ozlobi1j4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4793">
            <a:off x="5486400" y="762000"/>
            <a:ext cx="1768475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0" name="Picture 30" descr="621513ozlobi1j4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4793">
            <a:off x="2133600" y="1246188"/>
            <a:ext cx="933450" cy="1649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1" name="Picture 31" descr="621513ozlobi1j4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4793">
            <a:off x="2895600" y="2438400"/>
            <a:ext cx="2112963" cy="3733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2" name="Picture 32" descr="621513ozlobi1j4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4793">
            <a:off x="6553200" y="2286000"/>
            <a:ext cx="1768475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3" name="Picture 33" descr="621513ozlobi1j4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4793">
            <a:off x="5029200" y="2590800"/>
            <a:ext cx="2112963" cy="3733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4" name="Picture 34" descr="621513ozlobi1j4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4793">
            <a:off x="914400" y="2667000"/>
            <a:ext cx="2112963" cy="3733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5" name="Picture 35" descr="621513ozlobi1j4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4793">
            <a:off x="2286000" y="1371600"/>
            <a:ext cx="1465263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6" name="Picture 36" descr="621513ozlobi1j4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4793">
            <a:off x="1219200" y="1066800"/>
            <a:ext cx="1465263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7" name="Picture 37" descr="621513ozlobi1j4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4793">
            <a:off x="6705600" y="3581400"/>
            <a:ext cx="1465263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8" name="Picture 38" descr="621513ozlobi1j4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4793">
            <a:off x="7315200" y="3657600"/>
            <a:ext cx="1465263" cy="259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Rectangle 2"/>
          <p:cNvSpPr/>
          <p:nvPr/>
        </p:nvSpPr>
        <p:spPr>
          <a:xfrm>
            <a:off x="685800" y="5486400"/>
            <a:ext cx="7543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sz="4000" b="1" dirty="0">
                <a:solidFill>
                  <a:srgbClr val="FF0000"/>
                </a:solidFill>
                <a:latin typeface="Arial" panose="020B0604020202020204" pitchFamily="34" charset="0"/>
              </a:rPr>
              <a:t>Cuối cùng Tí Xíu và các bạn đã biến thành gì?</a:t>
            </a:r>
            <a:endParaRPr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92200" name="Picture 40" descr="621513ozlobi1j4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4793">
            <a:off x="1371600" y="1219200"/>
            <a:ext cx="1465263" cy="2590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9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92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92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9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9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9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9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9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92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92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92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9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92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Picture 5" descr="491ce9233246e_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75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05000" y="2286000"/>
            <a:ext cx="6781800" cy="769441"/>
          </a:xfrm>
          <a:prstGeom prst="rect">
            <a:avLst/>
          </a:prstGeom>
          <a:noFill/>
        </p:spPr>
        <p:txBody>
          <a:bodyPr wrap="square" numCol="1" rtlCol="0">
            <a:prstTxWarp prst="textInflateBottom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4400" b="1" kern="1200" cap="none" spc="0" normalizeH="0" baseline="0" noProof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CON</a:t>
            </a:r>
            <a:endParaRPr kumimoji="0" lang="en-US" sz="4400" b="1" kern="1200" cap="none" spc="0" normalizeH="0" baseline="0" noProof="0" smtClean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194" name="TextBox 1"/>
          <p:cNvSpPr txBox="1"/>
          <p:nvPr/>
        </p:nvSpPr>
        <p:spPr>
          <a:xfrm>
            <a:off x="2362200" y="1828800"/>
            <a:ext cx="502920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</a:t>
            </a:r>
            <a:endParaRPr sz="4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195" name="TextBox 2"/>
          <p:cNvSpPr txBox="1"/>
          <p:nvPr/>
        </p:nvSpPr>
        <p:spPr>
          <a:xfrm>
            <a:off x="2705100" y="2587625"/>
            <a:ext cx="4686300" cy="2122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Hát b</a:t>
            </a:r>
            <a:r>
              <a:rPr sz="2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hát: “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Giot mưa và em bé</a:t>
            </a:r>
            <a:r>
              <a:rPr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con vừa hát b</a:t>
            </a:r>
            <a:r>
              <a:rPr sz="2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hát gì?</a:t>
            </a:r>
            <a:endParaRPr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con có biết mưa được tạo ra như thế n</a:t>
            </a:r>
            <a:r>
              <a:rPr sz="2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không. Bây giờ cô v</a:t>
            </a:r>
            <a:r>
              <a:rPr sz="2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con cùng tìm hiểu qua câu chuyện” Giọt nước tí xíu”</a:t>
            </a:r>
            <a:endParaRPr sz="2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218" name="TextBox 1"/>
          <p:cNvSpPr txBox="1"/>
          <p:nvPr/>
        </p:nvSpPr>
        <p:spPr>
          <a:xfrm>
            <a:off x="1676400" y="1524000"/>
            <a:ext cx="6324600" cy="1338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None/>
            </a:pPr>
            <a:r>
              <a:rPr sz="4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endParaRPr sz="4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truyện “ Giọt nước tí xíu”</a:t>
            </a:r>
            <a:endParaRPr sz="35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19" name="TextBox 2"/>
          <p:cNvSpPr txBox="1"/>
          <p:nvPr/>
        </p:nvSpPr>
        <p:spPr>
          <a:xfrm>
            <a:off x="2362200" y="2971800"/>
            <a:ext cx="5257800" cy="1108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buNone/>
            </a:pPr>
            <a:r>
              <a:rPr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kể diễn cảm lần 1 ( bằng lời).</a:t>
            </a:r>
            <a:endParaRPr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Cô vừa kể cho các con nghe chuyện gì?</a:t>
            </a:r>
            <a:endParaRPr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Trong câu chuyện có những ai?</a:t>
            </a:r>
            <a:endParaRPr sz="2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2" descr="Beaches_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426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3" descr="mat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021" t="29184" r="21123" b="30707"/>
          <a:stretch>
            <a:fillRect/>
          </a:stretch>
        </p:blipFill>
        <p:spPr>
          <a:xfrm>
            <a:off x="-228600" y="1447800"/>
            <a:ext cx="9829800" cy="571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5" descr="mie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134" t="43143" r="55214" b="51389"/>
          <a:stretch>
            <a:fillRect/>
          </a:stretch>
        </p:blipFill>
        <p:spPr>
          <a:xfrm rot="1039618">
            <a:off x="4189413" y="5183188"/>
            <a:ext cx="8382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0"/>
            <a:ext cx="2362200" cy="2057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18" descr="10396111281837ac5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2"/>
          <a:srcRect l="18750" t="35001" r="13750"/>
          <a:stretch>
            <a:fillRect/>
          </a:stretch>
        </p:blipFill>
        <p:spPr>
          <a:xfrm>
            <a:off x="7772400" y="2667000"/>
            <a:ext cx="13716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3"/>
          <a:srcRect l="17308" t="42308" r="16347"/>
          <a:stretch>
            <a:fillRect/>
          </a:stretch>
        </p:blipFill>
        <p:spPr>
          <a:xfrm>
            <a:off x="228600" y="3200400"/>
            <a:ext cx="1752600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6" name="Rectangle 2"/>
          <p:cNvSpPr>
            <a:spLocks noGrp="1"/>
          </p:cNvSpPr>
          <p:nvPr>
            <p:ph type="title"/>
          </p:nvPr>
        </p:nvSpPr>
        <p:spPr>
          <a:xfrm>
            <a:off x="304800" y="6858000"/>
            <a:ext cx="4953000" cy="11430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endParaRPr b="1" dirty="0">
              <a:solidFill>
                <a:srgbClr val="FF3399"/>
              </a:solidFill>
            </a:endParaRPr>
          </a:p>
        </p:txBody>
      </p:sp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/>
          <a:srcRect l="18750" t="40001" r="10001"/>
          <a:stretch>
            <a:fillRect/>
          </a:stretch>
        </p:blipFill>
        <p:spPr>
          <a:xfrm>
            <a:off x="5181600" y="4724400"/>
            <a:ext cx="28956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/>
          <a:srcRect l="18750" t="38461"/>
          <a:stretch>
            <a:fillRect/>
          </a:stretch>
        </p:blipFill>
        <p:spPr>
          <a:xfrm>
            <a:off x="2667000" y="3276600"/>
            <a:ext cx="21082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5"/>
          <a:srcRect l="14999" t="34999" r="10001"/>
          <a:stretch>
            <a:fillRect/>
          </a:stretch>
        </p:blipFill>
        <p:spPr>
          <a:xfrm>
            <a:off x="1905000" y="2716213"/>
            <a:ext cx="1447800" cy="941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/>
          <a:srcRect l="18750" t="45000" r="6250"/>
          <a:stretch>
            <a:fillRect/>
          </a:stretch>
        </p:blipFill>
        <p:spPr>
          <a:xfrm>
            <a:off x="0" y="4343400"/>
            <a:ext cx="22098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2"/>
          <a:srcRect l="14999" t="34999" r="10001"/>
          <a:stretch>
            <a:fillRect/>
          </a:stretch>
        </p:blipFill>
        <p:spPr>
          <a:xfrm>
            <a:off x="762000" y="1752600"/>
            <a:ext cx="15240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2"/>
          <a:srcRect l="14999" t="34999" r="10001"/>
          <a:stretch>
            <a:fillRect/>
          </a:stretch>
        </p:blipFill>
        <p:spPr>
          <a:xfrm>
            <a:off x="5867400" y="838200"/>
            <a:ext cx="15240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2"/>
          <a:srcRect l="14999" t="34999" r="10001"/>
          <a:stretch>
            <a:fillRect/>
          </a:stretch>
        </p:blipFill>
        <p:spPr>
          <a:xfrm>
            <a:off x="4419600" y="457200"/>
            <a:ext cx="15240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2"/>
          <a:srcRect l="14999" t="34999" r="10001"/>
          <a:stretch>
            <a:fillRect/>
          </a:stretch>
        </p:blipFill>
        <p:spPr>
          <a:xfrm>
            <a:off x="5105400" y="2895600"/>
            <a:ext cx="15240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2"/>
          <a:srcRect l="14999" t="34999" r="10001"/>
          <a:stretch>
            <a:fillRect/>
          </a:stretch>
        </p:blipFill>
        <p:spPr>
          <a:xfrm>
            <a:off x="3657600" y="4648200"/>
            <a:ext cx="15240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2"/>
          <a:srcRect l="14999" t="34999" r="10001"/>
          <a:stretch>
            <a:fillRect/>
          </a:stretch>
        </p:blipFill>
        <p:spPr>
          <a:xfrm>
            <a:off x="3810000" y="1981200"/>
            <a:ext cx="15240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2"/>
          <a:srcRect l="14999" t="34999" r="10001"/>
          <a:stretch>
            <a:fillRect/>
          </a:stretch>
        </p:blipFill>
        <p:spPr>
          <a:xfrm>
            <a:off x="2971800" y="381000"/>
            <a:ext cx="1524000" cy="990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6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6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-67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-194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7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6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6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6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6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6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6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10" descr="AVSEQ06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6513"/>
            <a:ext cx="9144000" cy="6821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0"/>
            <a:ext cx="2743200" cy="2362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3314" name="Picture 5" descr="Beaches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6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4" descr="mat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924" t="35466" r="22929" b="30707"/>
          <a:stretch>
            <a:fillRect/>
          </a:stretch>
        </p:blipFill>
        <p:spPr>
          <a:xfrm>
            <a:off x="0" y="1981200"/>
            <a:ext cx="9144000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6190">
            <a:off x="5410200" y="0"/>
            <a:ext cx="27432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Picture 7" descr="mie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870" t="42706" r="54153" b="51825"/>
          <a:stretch>
            <a:fillRect/>
          </a:stretch>
        </p:blipFill>
        <p:spPr>
          <a:xfrm>
            <a:off x="4038600" y="5029200"/>
            <a:ext cx="1371600" cy="10969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39" descr="anh dong 1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00"/>
            <a:ext cx="9144000" cy="708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41" descr="Untitled"/>
          <p:cNvPicPr>
            <a:picLocks noChangeAspect="1"/>
          </p:cNvPicPr>
          <p:nvPr/>
        </p:nvPicPr>
        <p:blipFill>
          <a:blip r:embed="rId2"/>
          <a:srcRect l="43721" t="12500" r="28021" b="72917"/>
          <a:stretch>
            <a:fillRect/>
          </a:stretch>
        </p:blipFill>
        <p:spPr>
          <a:xfrm>
            <a:off x="0" y="-304800"/>
            <a:ext cx="9144000" cy="320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3"/>
          <a:srcRect l="18750" t="35001" r="13750"/>
          <a:stretch>
            <a:fillRect/>
          </a:stretch>
        </p:blipFill>
        <p:spPr>
          <a:xfrm>
            <a:off x="1600200" y="4800600"/>
            <a:ext cx="1981200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AutoShape 21"/>
          <p:cNvSpPr/>
          <p:nvPr/>
        </p:nvSpPr>
        <p:spPr>
          <a:xfrm>
            <a:off x="4648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14342" name="AutoShape 22"/>
          <p:cNvSpPr/>
          <p:nvPr/>
        </p:nvSpPr>
        <p:spPr>
          <a:xfrm>
            <a:off x="6629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14343" name="AutoShape 23"/>
          <p:cNvSpPr/>
          <p:nvPr/>
        </p:nvSpPr>
        <p:spPr>
          <a:xfrm>
            <a:off x="609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14344" name="AutoShape 24"/>
          <p:cNvSpPr/>
          <p:nvPr/>
        </p:nvSpPr>
        <p:spPr>
          <a:xfrm>
            <a:off x="8153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>
                  <a:alpha val="100000"/>
                </a:srgbClr>
              </a:gs>
              <a:gs pos="25000">
                <a:srgbClr val="21D6E0">
                  <a:alpha val="100000"/>
                </a:srgbClr>
              </a:gs>
              <a:gs pos="75000">
                <a:srgbClr val="0087E6">
                  <a:alpha val="100000"/>
                </a:srgbClr>
              </a:gs>
              <a:gs pos="100000">
                <a:srgbClr val="005CBF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14345" name="AutoShape 25"/>
          <p:cNvSpPr/>
          <p:nvPr/>
        </p:nvSpPr>
        <p:spPr>
          <a:xfrm>
            <a:off x="6172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14346" name="AutoShape 26"/>
          <p:cNvSpPr/>
          <p:nvPr/>
        </p:nvSpPr>
        <p:spPr>
          <a:xfrm>
            <a:off x="1752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14347" name="AutoShape 27"/>
          <p:cNvSpPr/>
          <p:nvPr/>
        </p:nvSpPr>
        <p:spPr>
          <a:xfrm>
            <a:off x="5410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14348" name="AutoShape 28"/>
          <p:cNvSpPr/>
          <p:nvPr/>
        </p:nvSpPr>
        <p:spPr>
          <a:xfrm>
            <a:off x="8001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pPr eaLnBrk="0" hangingPunct="0"/>
            <a:endParaRPr dirty="0">
              <a:latin typeface="Arial" panose="020B0604020202020204" pitchFamily="34" charset="0"/>
            </a:endParaRPr>
          </a:p>
        </p:txBody>
      </p:sp>
      <p:sp>
        <p:nvSpPr>
          <p:cNvPr id="14349" name="Cloud"/>
          <p:cNvSpPr>
            <a:spLocks noChangeAspect="1" noEditPoints="1"/>
          </p:cNvSpPr>
          <p:nvPr/>
        </p:nvSpPr>
        <p:spPr>
          <a:xfrm>
            <a:off x="0" y="1066800"/>
            <a:ext cx="2057400" cy="1150938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6382" y="575469"/>
              </a:cxn>
              <a:cxn ang="0">
                <a:pos x="1028700" y="1149712"/>
              </a:cxn>
              <a:cxn ang="0">
                <a:pos x="2055686" y="575469"/>
              </a:cxn>
              <a:cxn ang="0">
                <a:pos x="1028700" y="65806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>
              <a:alpha val="100000"/>
            </a:srgb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4350" name="Cloud"/>
          <p:cNvSpPr>
            <a:spLocks noChangeAspect="1" noEditPoints="1"/>
          </p:cNvSpPr>
          <p:nvPr/>
        </p:nvSpPr>
        <p:spPr>
          <a:xfrm>
            <a:off x="3200400" y="762000"/>
            <a:ext cx="1989138" cy="725488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6170" y="362744"/>
              </a:cxn>
              <a:cxn ang="0">
                <a:pos x="994569" y="724715"/>
              </a:cxn>
              <a:cxn ang="0">
                <a:pos x="1987480" y="362744"/>
              </a:cxn>
              <a:cxn ang="0">
                <a:pos x="994569" y="41480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>
              <a:alpha val="100000"/>
            </a:srgb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4351" name="Cloud"/>
          <p:cNvSpPr>
            <a:spLocks noChangeAspect="1" noEditPoints="1"/>
          </p:cNvSpPr>
          <p:nvPr/>
        </p:nvSpPr>
        <p:spPr>
          <a:xfrm>
            <a:off x="7154863" y="1524000"/>
            <a:ext cx="1989137" cy="111125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6170" y="555625"/>
              </a:cxn>
              <a:cxn ang="0">
                <a:pos x="994569" y="1110067"/>
              </a:cxn>
              <a:cxn ang="0">
                <a:pos x="1987479" y="555625"/>
              </a:cxn>
              <a:cxn ang="0">
                <a:pos x="994569" y="63537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>
              <a:alpha val="100000"/>
            </a:srgb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sp>
        <p:nvSpPr>
          <p:cNvPr id="14352" name="Cloud"/>
          <p:cNvSpPr>
            <a:spLocks noChangeAspect="1" noEditPoints="1"/>
          </p:cNvSpPr>
          <p:nvPr/>
        </p:nvSpPr>
        <p:spPr>
          <a:xfrm>
            <a:off x="3276600" y="-228600"/>
            <a:ext cx="2057400" cy="838200"/>
          </a:xfrm>
          <a:custGeom>
            <a:avLst/>
            <a:gdLst>
              <a:gd name="txL" fmla="*/ 2977 w 21600"/>
              <a:gd name="txT" fmla="*/ 3262 h 21600"/>
              <a:gd name="txR" fmla="*/ 17087 w 21600"/>
              <a:gd name="txB" fmla="*/ 17337 h 21600"/>
            </a:gdLst>
            <a:ahLst/>
            <a:cxnLst>
              <a:cxn ang="0">
                <a:pos x="6382" y="419100"/>
              </a:cxn>
              <a:cxn ang="0">
                <a:pos x="1028700" y="837307"/>
              </a:cxn>
              <a:cxn ang="0">
                <a:pos x="2055686" y="419100"/>
              </a:cxn>
              <a:cxn ang="0">
                <a:pos x="1028700" y="47925"/>
              </a:cxn>
            </a:cxnLst>
            <a:rect l="txL" t="txT" r="txR" b="txB"/>
            <a:pathLst>
              <a:path w="21600" h="2160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>
              <a:alpha val="100000"/>
            </a:srgbClr>
          </a:solidFill>
          <a:ln w="9525" cap="flat" cmpd="sng">
            <a:solidFill>
              <a:srgbClr val="FFFF66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100000"/>
              </a:srgbClr>
            </a:outerShdw>
          </a:effectLst>
        </p:spPr>
        <p:txBody>
          <a:bodyPr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6190">
            <a:off x="3962400" y="-457200"/>
            <a:ext cx="3030538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3"/>
          <a:srcRect l="18750" t="35001" r="13750"/>
          <a:stretch>
            <a:fillRect/>
          </a:stretch>
        </p:blipFill>
        <p:spPr>
          <a:xfrm>
            <a:off x="304800" y="3810000"/>
            <a:ext cx="16764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3"/>
          <a:srcRect l="18750" t="35001" r="13750"/>
          <a:stretch>
            <a:fillRect/>
          </a:stretch>
        </p:blipFill>
        <p:spPr>
          <a:xfrm>
            <a:off x="2743200" y="3429000"/>
            <a:ext cx="1600200" cy="103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3"/>
          <a:srcRect l="18750" t="35001" r="13750"/>
          <a:stretch>
            <a:fillRect/>
          </a:stretch>
        </p:blipFill>
        <p:spPr>
          <a:xfrm>
            <a:off x="5638800" y="3124200"/>
            <a:ext cx="16764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3"/>
          <a:srcRect l="18750" t="35001" r="13750"/>
          <a:stretch>
            <a:fillRect/>
          </a:stretch>
        </p:blipFill>
        <p:spPr>
          <a:xfrm>
            <a:off x="6019800" y="5181600"/>
            <a:ext cx="19812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3"/>
          <a:srcRect l="18750" t="35001" r="13750"/>
          <a:stretch>
            <a:fillRect/>
          </a:stretch>
        </p:blipFill>
        <p:spPr>
          <a:xfrm>
            <a:off x="3962400" y="4191000"/>
            <a:ext cx="1600200" cy="1035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313" name="Group 97"/>
          <p:cNvGrpSpPr/>
          <p:nvPr/>
        </p:nvGrpSpPr>
        <p:grpSpPr>
          <a:xfrm>
            <a:off x="8153400" y="3886200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4362" name="Picture 2" descr="C:\Users\ADMIN\Desktop\14112011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63858">
              <a:off x="1414" y="497"/>
              <a:ext cx="338" cy="4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63" name="Picture 3" descr="C:\Users\ADMIN\Desktop\water-drop-clip-art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872" y="624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64" name="Picture 3" descr="C:\Users\ADMIN\Desktop\water-drop-clip-art.jp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912" y="1008"/>
              <a:ext cx="136" cy="19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65" name="Picture 3" descr="C:\Users\ADMIN\Desktop\water-drop-clip-art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152" y="57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66" name="Picture 3" descr="C:\Users\ADMIN\Desktop\water-drop-clip-art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14" y="1200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67" name="Picture 3" descr="C:\Users\ADMIN\Desktop\water-drop-clip-art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2" y="1056"/>
              <a:ext cx="102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68" name="Picture 3" descr="C:\Users\ADMIN\Desktop\water-drop-clip-art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432" y="1056"/>
              <a:ext cx="142" cy="2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4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3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3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4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500"/>
                            </p:stCondLst>
                            <p:childTnLst>
                              <p:par>
                                <p:cTn id="3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C -3.33333E-6 -0.04676 -0.10538 -0.08264 -0.2335 -0.08264 C -0.3658 -0.08264 -0.47083 -0.04676 -0.47083 3.7037E-7 C -0.47083 0.04676 -0.57621 0.08264 -0.7085 0.08264 C -0.8368 0.08264 -0.94166 0.04676 -0.94166 3.7037E-7 " pathEditMode="relative" rAng="0" ptsTypes="fffff">
                                      <p:cBhvr>
                                        <p:cTn id="32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4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71&quot;/&gt;&lt;/object&gt;&lt;object type=&quot;3&quot; unique_id=&quot;10006&quot;&gt;&lt;property id=&quot;20148&quot; value=&quot;5&quot;/&gt;&lt;property id=&quot;20300&quot; value=&quot;Slide 4&quot;/&gt;&lt;property id=&quot;20307&quot; value=&quot;274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72&quot;/&gt;&lt;/object&gt;&lt;object type=&quot;3&quot; unique_id=&quot;10010&quot;&gt;&lt;property id=&quot;20148&quot; value=&quot;5&quot;/&gt;&lt;property id=&quot;20300&quot; value=&quot;Slide 8&quot;/&gt;&lt;property id=&quot;20307&quot; value=&quot;288&quot;/&gt;&lt;/object&gt;&lt;object type=&quot;3&quot; unique_id=&quot;10011&quot;&gt;&lt;property id=&quot;20148&quot; value=&quot;5&quot;/&gt;&lt;property id=&quot;20300&quot; value=&quot;Slide 9&quot;/&gt;&lt;property id=&quot;20307&quot; value=&quot;277&quot;/&gt;&lt;/object&gt;&lt;object type=&quot;3&quot; unique_id=&quot;10012&quot;&gt;&lt;property id=&quot;20148&quot; value=&quot;5&quot;/&gt;&lt;property id=&quot;20300&quot; value=&quot;Slide 10&quot;/&gt;&lt;property id=&quot;20307&quot; value=&quot;287&quot;/&gt;&lt;/object&gt;&lt;object type=&quot;3&quot; unique_id=&quot;10013&quot;&gt;&lt;property id=&quot;20148&quot; value=&quot;5&quot;/&gt;&lt;property id=&quot;20300&quot; value=&quot;Slide 11&quot;/&gt;&lt;property id=&quot;20307&quot; value=&quot;286&quot;/&gt;&lt;/object&gt;&lt;object type=&quot;3&quot; unique_id=&quot;10014&quot;&gt;&lt;property id=&quot;20148&quot; value=&quot;5&quot;/&gt;&lt;property id=&quot;20300&quot; value=&quot;Slide 12&quot;/&gt;&lt;property id=&quot;20307&quot; value=&quot;279&quot;/&gt;&lt;/object&gt;&lt;object type=&quot;3&quot; unique_id=&quot;10015&quot;&gt;&lt;property id=&quot;20148&quot; value=&quot;5&quot;/&gt;&lt;property id=&quot;20300&quot; value=&quot;Slide 13&quot;/&gt;&lt;property id=&quot;20307&quot; value=&quot;266&quot;/&gt;&lt;/object&gt;&lt;object type=&quot;3&quot; unique_id=&quot;10017&quot;&gt;&lt;property id=&quot;20148&quot; value=&quot;5&quot;/&gt;&lt;property id=&quot;20300&quot; value=&quot;Slide 14 - &amp;quot;+ Ai rủ Tí Xíu đi  chơi?&amp;#x0D;&amp;#x0A;+ Tý xíu có đi không?&amp;quot;&quot;/&gt;&lt;property id=&quot;20307&quot; value=&quot;267&quot;/&gt;&lt;/object&gt;&lt;object type=&quot;3&quot; unique_id=&quot;10229&quot;&gt;&lt;property id=&quot;20148&quot; value=&quot;5&quot;/&gt;&lt;property id=&quot;20300&quot; value=&quot;Slide 15&quot;/&gt;&lt;property id=&quot;20307&quot; value=&quot;291&quot;/&gt;&lt;/object&gt;&lt;object type=&quot;3&quot; unique_id=&quot;10230&quot;&gt;&lt;property id=&quot;20148&quot; value=&quot;5&quot;/&gt;&lt;property id=&quot;20300&quot; value=&quot;Slide 16&quot;/&gt;&lt;property id=&quot;20307&quot; value=&quot;292&quot;/&gt;&lt;/object&gt;&lt;object type=&quot;3&quot; unique_id=&quot;10231&quot;&gt;&lt;property id=&quot;20148&quot; value=&quot;5&quot;/&gt;&lt;property id=&quot;20300&quot; value=&quot;Slide 17&quot;/&gt;&lt;property id=&quot;20307&quot; value=&quot;293&quot;/&gt;&lt;/object&gt;&lt;object type=&quot;3&quot; unique_id=&quot;10232&quot;&gt;&lt;property id=&quot;20148&quot; value=&quot;5&quot;/&gt;&lt;property id=&quot;20300&quot; value=&quot;Slide 18&quot;/&gt;&lt;property id=&quot;20307&quot; value=&quot;290&quot;/&gt;&lt;/object&gt;&lt;/object&gt;&lt;object type=&quot;8&quot; unique_id=&quot;1003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1150</Words>
  <Application>WPS Slides</Application>
  <PresentationFormat/>
  <Paragraphs>55</Paragraphs>
  <Slides>21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Calibri</vt:lpstr>
      <vt:lpstr>.VnTime</vt:lpstr>
      <vt:lpstr>Microsoft YaHei</vt:lpstr>
      <vt:lpstr>Arial Unicode MS</vt:lpstr>
      <vt:lpstr>Default Design</vt:lpstr>
      <vt:lpstr>1_Default Design</vt:lpstr>
      <vt:lpstr>2_Default Design</vt:lpstr>
      <vt:lpstr>3_Default Design</vt:lpstr>
      <vt:lpstr>4_Default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 DAK LAK</dc:creator>
  <cp:lastModifiedBy>K24B320 Phạm Thị Hồng</cp:lastModifiedBy>
  <cp:revision>103</cp:revision>
  <dcterms:created xsi:type="dcterms:W3CDTF">2007-04-10T23:26:25Z</dcterms:created>
  <dcterms:modified xsi:type="dcterms:W3CDTF">2025-04-20T14:35:03Z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3FD13ED34D0D47179A998BD2312DDEB5_13</vt:lpwstr>
  </property>
  <property fmtid="{D5CDD505-2E9C-101B-9397-08002B2CF9AE}" pid="3" name="KSOProductBuildVer">
    <vt:lpwstr>1033-12.2.0.20782</vt:lpwstr>
  </property>
</Properties>
</file>