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63" r:id="rId4"/>
    <p:sldId id="259" r:id="rId5"/>
    <p:sldId id="264" r:id="rId6"/>
    <p:sldId id="260" r:id="rId7"/>
    <p:sldId id="265" r:id="rId8"/>
    <p:sldId id="262" r:id="rId9"/>
    <p:sldId id="261"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FA06DB-67F5-45A6-BF40-E9C51283E2FE}"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3413701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A06DB-67F5-45A6-BF40-E9C51283E2FE}"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16422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A06DB-67F5-45A6-BF40-E9C51283E2FE}"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183668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A06DB-67F5-45A6-BF40-E9C51283E2FE}"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367297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FA06DB-67F5-45A6-BF40-E9C51283E2FE}" type="datetimeFigureOut">
              <a:rPr lang="en-US" smtClean="0"/>
              <a:t>03/03/2025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4218164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FA06DB-67F5-45A6-BF40-E9C51283E2FE}" type="datetimeFigureOut">
              <a:rPr lang="en-US" smtClean="0"/>
              <a:t>03/03/2025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770109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FA06DB-67F5-45A6-BF40-E9C51283E2FE}" type="datetimeFigureOut">
              <a:rPr lang="en-US" smtClean="0"/>
              <a:t>03/03/2025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382254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FA06DB-67F5-45A6-BF40-E9C51283E2FE}" type="datetimeFigureOut">
              <a:rPr lang="en-US" smtClean="0"/>
              <a:t>03/03/2025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92538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A06DB-67F5-45A6-BF40-E9C51283E2FE}" type="datetimeFigureOut">
              <a:rPr lang="en-US" smtClean="0"/>
              <a:t>03/03/2025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2509961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FA06DB-67F5-45A6-BF40-E9C51283E2FE}" type="datetimeFigureOut">
              <a:rPr lang="en-US" smtClean="0"/>
              <a:t>03/03/2025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351509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FA06DB-67F5-45A6-BF40-E9C51283E2FE}" type="datetimeFigureOut">
              <a:rPr lang="en-US" smtClean="0"/>
              <a:t>03/03/2025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B8974-F60A-4EC7-9478-9AE23CA4EA75}" type="slidenum">
              <a:rPr lang="en-US" smtClean="0"/>
              <a:t>‹#›</a:t>
            </a:fld>
            <a:endParaRPr lang="en-US"/>
          </a:p>
        </p:txBody>
      </p:sp>
    </p:spTree>
    <p:extLst>
      <p:ext uri="{BB962C8B-B14F-4D97-AF65-F5344CB8AC3E}">
        <p14:creationId xmlns:p14="http://schemas.microsoft.com/office/powerpoint/2010/main" val="294760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A06DB-67F5-45A6-BF40-E9C51283E2FE}" type="datetimeFigureOut">
              <a:rPr lang="en-US" smtClean="0"/>
              <a:t>03/03/2025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B8974-F60A-4EC7-9478-9AE23CA4EA75}" type="slidenum">
              <a:rPr lang="en-US" smtClean="0"/>
              <a:t>‹#›</a:t>
            </a:fld>
            <a:endParaRPr lang="en-US"/>
          </a:p>
        </p:txBody>
      </p:sp>
    </p:spTree>
    <p:extLst>
      <p:ext uri="{BB962C8B-B14F-4D97-AF65-F5344CB8AC3E}">
        <p14:creationId xmlns:p14="http://schemas.microsoft.com/office/powerpoint/2010/main" val="306921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2" name="Picture 4" descr="Hãy khám phá bộ sưu tập hình nền powerpoint đẹp nhất của chúng tôi để tạo cho bài thuyết trình của bạn một vẻ ngoài sang trọng và chuyên nghiệp. Với các hình ảnh đẹp mắt, các màu sắc tươi sáng và sự tinh tế trong thiết kế, bài thuyết trình của bạn sẽ trở nên ấn tượng hơn bao giờ h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67770" y="230188"/>
            <a:ext cx="7127020" cy="954107"/>
          </a:xfrm>
          <a:prstGeom prst="rect">
            <a:avLst/>
          </a:prstGeom>
        </p:spPr>
        <p:txBody>
          <a:bodyPr wrap="square">
            <a:spAutoFit/>
          </a:bodyPr>
          <a:lstStyle/>
          <a:p>
            <a:r>
              <a:rPr lang="vi-VN" sz="2800" b="1" dirty="0" smtClean="0">
                <a:solidFill>
                  <a:srgbClr val="FF0000"/>
                </a:solidFill>
                <a:latin typeface="+mj-lt"/>
              </a:rPr>
              <a:t>ỦY BAN NHÂN DÂN QUẬN LONG BIÊN</a:t>
            </a:r>
          </a:p>
          <a:p>
            <a:r>
              <a:rPr lang="vi-VN" sz="2800" b="1" dirty="0">
                <a:solidFill>
                  <a:srgbClr val="FF0000"/>
                </a:solidFill>
                <a:latin typeface="+mj-lt"/>
              </a:rPr>
              <a:t> </a:t>
            </a:r>
            <a:r>
              <a:rPr lang="vi-VN" sz="2800" b="1" dirty="0" smtClean="0">
                <a:solidFill>
                  <a:srgbClr val="FF0000"/>
                </a:solidFill>
                <a:latin typeface="+mj-lt"/>
              </a:rPr>
              <a:t>     TRƯỜNG MẦM NON NẮNG MAI</a:t>
            </a:r>
            <a:endParaRPr lang="en-US" sz="2800" b="1" dirty="0">
              <a:latin typeface="+mj-lt"/>
            </a:endParaRPr>
          </a:p>
        </p:txBody>
      </p:sp>
      <p:sp>
        <p:nvSpPr>
          <p:cNvPr id="5" name="Rectangle 4"/>
          <p:cNvSpPr/>
          <p:nvPr/>
        </p:nvSpPr>
        <p:spPr>
          <a:xfrm>
            <a:off x="2867770" y="2160193"/>
            <a:ext cx="6965343" cy="3293209"/>
          </a:xfrm>
          <a:prstGeom prst="rect">
            <a:avLst/>
          </a:prstGeom>
        </p:spPr>
        <p:txBody>
          <a:bodyPr wrap="square">
            <a:spAutoFit/>
          </a:bodyPr>
          <a:lstStyle/>
          <a:p>
            <a:r>
              <a:rPr lang="en-US" sz="2400" b="1" dirty="0" smtClean="0">
                <a:solidFill>
                  <a:srgbClr val="FFC000"/>
                </a:solidFill>
                <a:latin typeface="Times New Roman" panose="02020603050405020304" pitchFamily="18" charset="0"/>
                <a:cs typeface="Times New Roman" panose="02020603050405020304" pitchFamily="18" charset="0"/>
              </a:rPr>
              <a:t>GIÁO ÁN</a:t>
            </a:r>
            <a:r>
              <a:rPr lang="vi-VN" sz="2400" b="1" dirty="0" smtClean="0">
                <a:solidFill>
                  <a:srgbClr val="FFC000"/>
                </a:solidFill>
                <a:latin typeface="Times New Roman" panose="02020603050405020304" pitchFamily="18" charset="0"/>
                <a:cs typeface="Times New Roman" panose="02020603050405020304" pitchFamily="18" charset="0"/>
              </a:rPr>
              <a:t> HOẠT ĐỘNG LÀM QUEN VĂN HỌC</a:t>
            </a:r>
          </a:p>
          <a:p>
            <a:endParaRPr lang="en-US" sz="2400" dirty="0" smtClean="0">
              <a:solidFill>
                <a:srgbClr val="FFC000"/>
              </a:solidFill>
              <a:latin typeface="Times New Roman" panose="02020603050405020304" pitchFamily="18" charset="0"/>
              <a:cs typeface="Times New Roman" panose="02020603050405020304" pitchFamily="18" charset="0"/>
            </a:endParaRPr>
          </a:p>
          <a:p>
            <a:r>
              <a:rPr lang="vi-VN"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LĨNH</a:t>
            </a:r>
            <a:r>
              <a:rPr lang="vi-VN" sz="2000" b="1" dirty="0" smtClean="0">
                <a:latin typeface="Times New Roman" panose="02020603050405020304" pitchFamily="18" charset="0"/>
                <a:cs typeface="Times New Roman" panose="02020603050405020304" pitchFamily="18" charset="0"/>
              </a:rPr>
              <a:t> VỰC</a:t>
            </a:r>
            <a:r>
              <a:rPr lang="en-US" sz="2000" b="1" dirty="0" smtClean="0">
                <a:latin typeface="Times New Roman" panose="02020603050405020304" pitchFamily="18" charset="0"/>
                <a:cs typeface="Times New Roman" panose="02020603050405020304" pitchFamily="18" charset="0"/>
              </a:rPr>
              <a:t> PHÁT TRIỂN NGÔN NGỮ</a:t>
            </a:r>
            <a:endParaRPr lang="en-US" sz="2000"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Chủ</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đề</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nhiên</a:t>
            </a:r>
            <a:endParaRPr lang="en-US" sz="2000"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Đề</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tài</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Truyện</a:t>
            </a:r>
            <a:r>
              <a:rPr lang="en-US"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Mây</a:t>
            </a:r>
            <a:r>
              <a:rPr lang="vi-VN" sz="2000" dirty="0" smtClean="0">
                <a:latin typeface="Times New Roman" panose="02020603050405020304" pitchFamily="18" charset="0"/>
                <a:cs typeface="Times New Roman" panose="02020603050405020304" pitchFamily="18" charset="0"/>
              </a:rPr>
              <a:t> tốt bụng </a:t>
            </a:r>
            <a:r>
              <a:rPr lang="en-US" sz="2000" dirty="0" smtClean="0">
                <a:latin typeface="Times New Roman" panose="02020603050405020304" pitchFamily="18" charset="0"/>
                <a:cs typeface="Times New Roman" panose="02020603050405020304" pitchFamily="18" charset="0"/>
              </a:rPr>
              <a:t>”</a:t>
            </a:r>
          </a:p>
          <a:p>
            <a:r>
              <a:rPr lang="vi-VN"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Đối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tượng</a:t>
            </a:r>
            <a:r>
              <a:rPr lang="en-US" sz="2000" b="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5-6 </a:t>
            </a:r>
            <a:r>
              <a:rPr lang="en-US" sz="2000" dirty="0" err="1" smtClean="0">
                <a:latin typeface="Times New Roman" panose="02020603050405020304" pitchFamily="18" charset="0"/>
                <a:cs typeface="Times New Roman" panose="02020603050405020304" pitchFamily="18" charset="0"/>
              </a:rPr>
              <a:t>tuổi</a:t>
            </a:r>
            <a:endParaRPr lang="en-US" sz="2000"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Thời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gian</a:t>
            </a:r>
            <a:r>
              <a:rPr lang="en-US" sz="2000" b="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30 -35 </a:t>
            </a:r>
            <a:r>
              <a:rPr lang="en-US" sz="2000" dirty="0" err="1" smtClean="0">
                <a:latin typeface="Times New Roman" panose="02020603050405020304" pitchFamily="18" charset="0"/>
                <a:cs typeface="Times New Roman" panose="02020603050405020304" pitchFamily="18" charset="0"/>
              </a:rPr>
              <a:t>phút</a:t>
            </a:r>
            <a:endParaRPr lang="en-US" sz="2000"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Giáo viên</a:t>
            </a:r>
            <a:r>
              <a:rPr lang="en-US" sz="2000" b="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Mai Thị Trúc Quỳnh</a:t>
            </a:r>
            <a:r>
              <a:rPr lang="en-US" sz="2000" dirty="0" smtClean="0">
                <a:latin typeface="Times New Roman" panose="02020603050405020304" pitchFamily="18" charset="0"/>
                <a:cs typeface="Times New Roman" panose="02020603050405020304" pitchFamily="18" charset="0"/>
              </a:rPr>
              <a:t> </a:t>
            </a:r>
            <a:endParaRPr lang="vi-VN" sz="2000" dirty="0" smtClean="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Nguyễn</a:t>
            </a:r>
            <a:r>
              <a:rPr lang="vi-VN" sz="2000" dirty="0" smtClean="0">
                <a:latin typeface="Times New Roman" panose="02020603050405020304" pitchFamily="18" charset="0"/>
                <a:cs typeface="Times New Roman" panose="02020603050405020304" pitchFamily="18" charset="0"/>
              </a:rPr>
              <a:t> Thi Thu Phương</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560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6606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4"/>
          <a:stretch>
            <a:fillRect/>
          </a:stretch>
        </p:blipFill>
        <p:spPr>
          <a:xfrm>
            <a:off x="0" y="1"/>
            <a:ext cx="12192000" cy="6858000"/>
          </a:xfrm>
          <a:prstGeom prst="rect">
            <a:avLst/>
          </a:prstGeom>
        </p:spPr>
      </p:pic>
      <p:pic>
        <p:nvPicPr>
          <p:cNvPr id="6" name="Cho-Toi-Di-Lam-Mua-Voi-Minh-Du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637" y="5434744"/>
            <a:ext cx="487363" cy="487363"/>
          </a:xfrm>
          <a:prstGeom prst="rect">
            <a:avLst/>
          </a:prstGeom>
        </p:spPr>
      </p:pic>
    </p:spTree>
    <p:extLst>
      <p:ext uri="{BB962C8B-B14F-4D97-AF65-F5344CB8AC3E}">
        <p14:creationId xmlns:p14="http://schemas.microsoft.com/office/powerpoint/2010/main" val="1674691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09"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ình nền Powerpoint màu hồng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4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91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52388"/>
            <a:ext cx="12192000" cy="6962775"/>
          </a:xfrm>
          <a:prstGeom prst="rect">
            <a:avLst/>
          </a:prstGeom>
        </p:spPr>
      </p:pic>
    </p:spTree>
    <p:extLst>
      <p:ext uri="{BB962C8B-B14F-4D97-AF65-F5344CB8AC3E}">
        <p14:creationId xmlns:p14="http://schemas.microsoft.com/office/powerpoint/2010/main" val="1017190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Hình nền hiện đại Powerpoint tone trắng nhã nhặ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ình nền hiện đại Powerpoint tone trắng nhã nhặ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ình nền hiện đại Powerpoint màu pastel nhẹ nhà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71130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im hoạt hình- Cô mây-truyện cổ tích-truyện mầm non A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pic>
        <p:nvPicPr>
          <p:cNvPr id="3" name="SundialDreams-KevinKern-263773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4050" y="4790689"/>
            <a:ext cx="487363" cy="487363"/>
          </a:xfrm>
          <a:prstGeom prst="rect">
            <a:avLst/>
          </a:prstGeom>
        </p:spPr>
      </p:pic>
    </p:spTree>
    <p:extLst>
      <p:ext uri="{BB962C8B-B14F-4D97-AF65-F5344CB8AC3E}">
        <p14:creationId xmlns:p14="http://schemas.microsoft.com/office/powerpoint/2010/main" val="108211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mute="1">
                <p:cTn id="12" fill="hold" display="0">
                  <p:stCondLst>
                    <p:cond delay="indefinite"/>
                  </p:stCondLst>
                </p:cTn>
                <p:tgtEl>
                  <p:spTgt spid="4"/>
                </p:tgtEl>
              </p:cMediaNode>
            </p:video>
            <p:audio>
              <p:cMediaNode vol="14634">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316619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im hoạt hình- Cô mây-truyện cổ tích-truyện mầm non A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p:spPr>
      </p:pic>
      <p:pic>
        <p:nvPicPr>
          <p:cNvPr id="3" name="SundialDreams-KevinKern-263773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98475" y="5089525"/>
            <a:ext cx="487363" cy="487363"/>
          </a:xfrm>
          <a:prstGeom prst="rect">
            <a:avLst/>
          </a:prstGeom>
        </p:spPr>
      </p:pic>
    </p:spTree>
    <p:extLst>
      <p:ext uri="{BB962C8B-B14F-4D97-AF65-F5344CB8AC3E}">
        <p14:creationId xmlns:p14="http://schemas.microsoft.com/office/powerpoint/2010/main" val="35269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mute="1">
                <p:cTn id="12" fill="hold" display="0">
                  <p:stCondLst>
                    <p:cond delay="indefinite"/>
                  </p:stCondLst>
                </p:cTn>
                <p:tgtEl>
                  <p:spTgt spid="4"/>
                </p:tgtEl>
              </p:cMediaNode>
            </p:video>
            <p:audio>
              <p:cMediaNode vol="30488">
                <p:cTn id="13"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962775"/>
          </a:xfrm>
          <a:prstGeom prst="rect">
            <a:avLst/>
          </a:prstGeom>
        </p:spPr>
      </p:pic>
    </p:spTree>
    <p:extLst>
      <p:ext uri="{BB962C8B-B14F-4D97-AF65-F5344CB8AC3E}">
        <p14:creationId xmlns:p14="http://schemas.microsoft.com/office/powerpoint/2010/main" val="2882839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54</Words>
  <Application>Microsoft Office PowerPoint</Application>
  <PresentationFormat>Widescreen</PresentationFormat>
  <Paragraphs>12</Paragraphs>
  <Slides>10</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NẮNG MAI</dc:title>
  <dc:creator>Microsoft account</dc:creator>
  <cp:lastModifiedBy>Microsoft account</cp:lastModifiedBy>
  <cp:revision>8</cp:revision>
  <dcterms:created xsi:type="dcterms:W3CDTF">2025-02-27T05:42:56Z</dcterms:created>
  <dcterms:modified xsi:type="dcterms:W3CDTF">2025-03-03T09:05:24Z</dcterms:modified>
</cp:coreProperties>
</file>