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256" r:id="rId2"/>
    <p:sldId id="260" r:id="rId3"/>
    <p:sldId id="259" r:id="rId4"/>
    <p:sldId id="261" r:id="rId5"/>
    <p:sldId id="320" r:id="rId6"/>
    <p:sldId id="321" r:id="rId7"/>
    <p:sldId id="322" r:id="rId8"/>
    <p:sldId id="323" r:id="rId9"/>
    <p:sldId id="324" r:id="rId10"/>
    <p:sldId id="258" r:id="rId11"/>
    <p:sldId id="319" r:id="rId12"/>
    <p:sldId id="318" r:id="rId13"/>
    <p:sldId id="325" r:id="rId14"/>
  </p:sldIdLst>
  <p:sldSz cx="9144000" cy="5143500" type="screen16x9"/>
  <p:notesSz cx="6858000" cy="9144000"/>
  <p:embeddedFontLst>
    <p:embeddedFont>
      <p:font typeface="Alata" panose="020B0604020202020204" charset="0"/>
      <p:regular r:id="rId16"/>
    </p:embeddedFont>
    <p:embeddedFont>
      <p:font typeface="Amatic SC" panose="00000500000000000000" pitchFamily="2" charset="-79"/>
      <p:regular r:id="rId17"/>
      <p:bold r:id="rId18"/>
    </p:embeddedFont>
    <p:embeddedFont>
      <p:font typeface="DM Sans" pitchFamily="2" charset="0"/>
      <p:regular r:id="rId19"/>
    </p:embeddedFont>
    <p:embeddedFont>
      <p:font typeface="Fira Sans" panose="020B0503050000020004" pitchFamily="34" charset="0"/>
      <p:regular r:id="rId20"/>
      <p:bold r:id="rId21"/>
      <p:italic r:id="rId22"/>
      <p:boldItalic r:id="rId23"/>
    </p:embeddedFont>
    <p:embeddedFont>
      <p:font typeface="Montserrat Light" panose="000004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971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9550A9-5E3F-41C8-8643-406BA95B1388}">
  <a:tblStyle styleId="{629550A9-5E3F-41C8-8643-406BA95B13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>
        <p:guide orient="horz" pos="29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4576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9234e78c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9234e78c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465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586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822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9519a89cae_1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9519a89cae_1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09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56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1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948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96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-191137" y="4159421"/>
            <a:ext cx="10255012" cy="1654204"/>
          </a:xfrm>
          <a:custGeom>
            <a:avLst/>
            <a:gdLst/>
            <a:ahLst/>
            <a:cxnLst/>
            <a:rect l="l" t="t" r="r" b="b"/>
            <a:pathLst>
              <a:path w="122138" h="34176" extrusionOk="0">
                <a:moveTo>
                  <a:pt x="86982" y="1"/>
                </a:moveTo>
                <a:cubicBezTo>
                  <a:pt x="73173" y="1"/>
                  <a:pt x="58986" y="532"/>
                  <a:pt x="45511" y="1727"/>
                </a:cubicBezTo>
                <a:cubicBezTo>
                  <a:pt x="40245" y="2194"/>
                  <a:pt x="35040" y="2845"/>
                  <a:pt x="29998" y="3678"/>
                </a:cubicBezTo>
                <a:cubicBezTo>
                  <a:pt x="19995" y="5345"/>
                  <a:pt x="11345" y="10621"/>
                  <a:pt x="7817" y="17635"/>
                </a:cubicBezTo>
                <a:cubicBezTo>
                  <a:pt x="5439" y="22342"/>
                  <a:pt x="0" y="32650"/>
                  <a:pt x="10481" y="34073"/>
                </a:cubicBezTo>
                <a:cubicBezTo>
                  <a:pt x="10992" y="34142"/>
                  <a:pt x="11492" y="34175"/>
                  <a:pt x="11981" y="34175"/>
                </a:cubicBezTo>
                <a:cubicBezTo>
                  <a:pt x="18915" y="34175"/>
                  <a:pt x="23647" y="27533"/>
                  <a:pt x="28148" y="24456"/>
                </a:cubicBezTo>
                <a:cubicBezTo>
                  <a:pt x="33528" y="20774"/>
                  <a:pt x="39271" y="19549"/>
                  <a:pt x="45219" y="19549"/>
                </a:cubicBezTo>
                <a:cubicBezTo>
                  <a:pt x="56050" y="19549"/>
                  <a:pt x="67562" y="23611"/>
                  <a:pt x="78802" y="24294"/>
                </a:cubicBezTo>
                <a:cubicBezTo>
                  <a:pt x="80259" y="24381"/>
                  <a:pt x="81807" y="24429"/>
                  <a:pt x="83413" y="24429"/>
                </a:cubicBezTo>
                <a:cubicBezTo>
                  <a:pt x="93348" y="24429"/>
                  <a:pt x="105470" y="22608"/>
                  <a:pt x="111535" y="17208"/>
                </a:cubicBezTo>
                <a:cubicBezTo>
                  <a:pt x="122138" y="7805"/>
                  <a:pt x="109248" y="314"/>
                  <a:pt x="96236" y="80"/>
                </a:cubicBezTo>
                <a:cubicBezTo>
                  <a:pt x="93179" y="27"/>
                  <a:pt x="90090" y="1"/>
                  <a:pt x="86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-76200"/>
            <a:ext cx="9143974" cy="3436253"/>
          </a:xfrm>
          <a:custGeom>
            <a:avLst/>
            <a:gdLst/>
            <a:ahLst/>
            <a:cxnLst/>
            <a:rect l="l" t="t" r="r" b="b"/>
            <a:pathLst>
              <a:path w="99464" h="37378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8479" y="3864"/>
                  <a:pt x="5287" y="12413"/>
                </a:cubicBezTo>
                <a:cubicBezTo>
                  <a:pt x="1637" y="22184"/>
                  <a:pt x="4040" y="37377"/>
                  <a:pt x="28892" y="37377"/>
                </a:cubicBezTo>
                <a:cubicBezTo>
                  <a:pt x="32972" y="37377"/>
                  <a:pt x="37658" y="36968"/>
                  <a:pt x="43021" y="36057"/>
                </a:cubicBezTo>
                <a:cubicBezTo>
                  <a:pt x="57327" y="33638"/>
                  <a:pt x="58501" y="28398"/>
                  <a:pt x="66899" y="28398"/>
                </a:cubicBezTo>
                <a:cubicBezTo>
                  <a:pt x="67744" y="28398"/>
                  <a:pt x="68662" y="28451"/>
                  <a:pt x="69674" y="28566"/>
                </a:cubicBezTo>
                <a:cubicBezTo>
                  <a:pt x="71221" y="28741"/>
                  <a:pt x="72682" y="28823"/>
                  <a:pt x="74063" y="28823"/>
                </a:cubicBezTo>
                <a:cubicBezTo>
                  <a:pt x="99463" y="28823"/>
                  <a:pt x="97497" y="723"/>
                  <a:pt x="97497" y="723"/>
                </a:cubicBezTo>
                <a:lnTo>
                  <a:pt x="49618" y="723"/>
                </a:lnTo>
                <a:cubicBezTo>
                  <a:pt x="40266" y="723"/>
                  <a:pt x="1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553292" y="2104335"/>
            <a:ext cx="1264440" cy="431347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73794" y="638104"/>
            <a:ext cx="917762" cy="418936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616474" y="1258097"/>
            <a:ext cx="844032" cy="341897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3250" y="387100"/>
            <a:ext cx="7717500" cy="1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42538" y="3626725"/>
            <a:ext cx="3858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rot="-10459412">
            <a:off x="648751" y="-110432"/>
            <a:ext cx="8348414" cy="5083715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750" y="1546900"/>
            <a:ext cx="4360500" cy="23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1518592" y="247635"/>
            <a:ext cx="1264440" cy="431347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215394" y="4477729"/>
            <a:ext cx="917762" cy="418936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008736" y="4072597"/>
            <a:ext cx="844032" cy="341897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/>
          <p:nvPr/>
        </p:nvSpPr>
        <p:spPr>
          <a:xfrm rot="-10459412">
            <a:off x="648751" y="-110432"/>
            <a:ext cx="8348414" cy="5083715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2391750" y="1699300"/>
            <a:ext cx="43605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/>
          <p:nvPr/>
        </p:nvSpPr>
        <p:spPr>
          <a:xfrm rot="833213">
            <a:off x="-86784" y="1557515"/>
            <a:ext cx="9266410" cy="2802230"/>
          </a:xfrm>
          <a:custGeom>
            <a:avLst/>
            <a:gdLst/>
            <a:ahLst/>
            <a:cxnLst/>
            <a:rect l="l" t="t" r="r" b="b"/>
            <a:pathLst>
              <a:path w="135506" h="40978" extrusionOk="0">
                <a:moveTo>
                  <a:pt x="92401" y="1"/>
                </a:moveTo>
                <a:cubicBezTo>
                  <a:pt x="76209" y="1"/>
                  <a:pt x="57946" y="5630"/>
                  <a:pt x="43275" y="9165"/>
                </a:cubicBezTo>
                <a:cubicBezTo>
                  <a:pt x="27356" y="13018"/>
                  <a:pt x="1" y="18518"/>
                  <a:pt x="6730" y="31478"/>
                </a:cubicBezTo>
                <a:cubicBezTo>
                  <a:pt x="9160" y="36124"/>
                  <a:pt x="15015" y="39113"/>
                  <a:pt x="22172" y="40332"/>
                </a:cubicBezTo>
                <a:cubicBezTo>
                  <a:pt x="24669" y="40761"/>
                  <a:pt x="27326" y="40977"/>
                  <a:pt x="30051" y="40977"/>
                </a:cubicBezTo>
                <a:cubicBezTo>
                  <a:pt x="33727" y="40977"/>
                  <a:pt x="37526" y="40583"/>
                  <a:pt x="41222" y="39784"/>
                </a:cubicBezTo>
                <a:cubicBezTo>
                  <a:pt x="55514" y="36707"/>
                  <a:pt x="62739" y="29228"/>
                  <a:pt x="77000" y="29228"/>
                </a:cubicBezTo>
                <a:cubicBezTo>
                  <a:pt x="78573" y="29228"/>
                  <a:pt x="80232" y="29319"/>
                  <a:pt x="81995" y="29516"/>
                </a:cubicBezTo>
                <a:cubicBezTo>
                  <a:pt x="89483" y="30358"/>
                  <a:pt x="99220" y="34500"/>
                  <a:pt x="108121" y="34500"/>
                </a:cubicBezTo>
                <a:cubicBezTo>
                  <a:pt x="110399" y="34500"/>
                  <a:pt x="112622" y="34229"/>
                  <a:pt x="114738" y="33562"/>
                </a:cubicBezTo>
                <a:cubicBezTo>
                  <a:pt x="135506" y="27026"/>
                  <a:pt x="119191" y="5455"/>
                  <a:pt x="106494" y="1796"/>
                </a:cubicBezTo>
                <a:cubicBezTo>
                  <a:pt x="102097" y="526"/>
                  <a:pt x="97345" y="1"/>
                  <a:pt x="924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/>
          <p:nvPr/>
        </p:nvSpPr>
        <p:spPr>
          <a:xfrm>
            <a:off x="1391550" y="2049150"/>
            <a:ext cx="63609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XX%</a:t>
            </a:r>
            <a:endParaRPr sz="8000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121" name="Google Shape;121;p11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grpSp>
        <p:nvGrpSpPr>
          <p:cNvPr id="122" name="Google Shape;122;p11"/>
          <p:cNvGrpSpPr/>
          <p:nvPr/>
        </p:nvGrpSpPr>
        <p:grpSpPr>
          <a:xfrm>
            <a:off x="8349563" y="4092611"/>
            <a:ext cx="454655" cy="792573"/>
            <a:chOff x="4053457" y="1433586"/>
            <a:chExt cx="454655" cy="792573"/>
          </a:xfrm>
        </p:grpSpPr>
        <p:sp>
          <p:nvSpPr>
            <p:cNvPr id="123" name="Google Shape;123;p11"/>
            <p:cNvSpPr/>
            <p:nvPr/>
          </p:nvSpPr>
          <p:spPr>
            <a:xfrm>
              <a:off x="4053457" y="1512519"/>
              <a:ext cx="357265" cy="713640"/>
            </a:xfrm>
            <a:custGeom>
              <a:avLst/>
              <a:gdLst/>
              <a:ahLst/>
              <a:cxnLst/>
              <a:rect l="l" t="t" r="r" b="b"/>
              <a:pathLst>
                <a:path w="4413" h="881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705" y="2166"/>
                    <a:pt x="2756" y="4240"/>
                    <a:pt x="2756" y="5561"/>
                  </a:cubicBezTo>
                  <a:cubicBezTo>
                    <a:pt x="2756" y="6253"/>
                    <a:pt x="2623" y="7351"/>
                    <a:pt x="2074" y="7351"/>
                  </a:cubicBezTo>
                  <a:cubicBezTo>
                    <a:pt x="1719" y="7351"/>
                    <a:pt x="1475" y="6863"/>
                    <a:pt x="1475" y="6222"/>
                  </a:cubicBezTo>
                  <a:cubicBezTo>
                    <a:pt x="1475" y="6070"/>
                    <a:pt x="1485" y="5877"/>
                    <a:pt x="1526" y="5704"/>
                  </a:cubicBezTo>
                  <a:lnTo>
                    <a:pt x="102" y="5541"/>
                  </a:lnTo>
                  <a:cubicBezTo>
                    <a:pt x="41" y="5816"/>
                    <a:pt x="1" y="6080"/>
                    <a:pt x="1" y="6354"/>
                  </a:cubicBezTo>
                  <a:cubicBezTo>
                    <a:pt x="1" y="7706"/>
                    <a:pt x="865" y="8814"/>
                    <a:pt x="2247" y="8814"/>
                  </a:cubicBezTo>
                  <a:cubicBezTo>
                    <a:pt x="3853" y="8814"/>
                    <a:pt x="4413" y="6791"/>
                    <a:pt x="4413" y="5561"/>
                  </a:cubicBezTo>
                  <a:cubicBezTo>
                    <a:pt x="4413" y="4240"/>
                    <a:pt x="4413" y="2308"/>
                    <a:pt x="4250" y="13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4128100" y="1616063"/>
              <a:ext cx="127103" cy="144104"/>
            </a:xfrm>
            <a:custGeom>
              <a:avLst/>
              <a:gdLst/>
              <a:ahLst/>
              <a:cxnLst/>
              <a:rect l="l" t="t" r="r" b="b"/>
              <a:pathLst>
                <a:path w="1570" h="1780" extrusionOk="0">
                  <a:moveTo>
                    <a:pt x="1409" y="0"/>
                  </a:moveTo>
                  <a:cubicBezTo>
                    <a:pt x="1404" y="0"/>
                    <a:pt x="1400" y="1"/>
                    <a:pt x="1396" y="3"/>
                  </a:cubicBezTo>
                  <a:cubicBezTo>
                    <a:pt x="1305" y="23"/>
                    <a:pt x="1264" y="74"/>
                    <a:pt x="1244" y="165"/>
                  </a:cubicBezTo>
                  <a:cubicBezTo>
                    <a:pt x="1213" y="267"/>
                    <a:pt x="1173" y="359"/>
                    <a:pt x="1152" y="450"/>
                  </a:cubicBezTo>
                  <a:cubicBezTo>
                    <a:pt x="1102" y="613"/>
                    <a:pt x="949" y="664"/>
                    <a:pt x="807" y="735"/>
                  </a:cubicBezTo>
                  <a:cubicBezTo>
                    <a:pt x="695" y="816"/>
                    <a:pt x="644" y="908"/>
                    <a:pt x="654" y="1029"/>
                  </a:cubicBezTo>
                  <a:cubicBezTo>
                    <a:pt x="665" y="1172"/>
                    <a:pt x="746" y="1365"/>
                    <a:pt x="634" y="1477"/>
                  </a:cubicBezTo>
                  <a:cubicBezTo>
                    <a:pt x="584" y="1526"/>
                    <a:pt x="503" y="1552"/>
                    <a:pt x="423" y="1552"/>
                  </a:cubicBezTo>
                  <a:cubicBezTo>
                    <a:pt x="338" y="1552"/>
                    <a:pt x="254" y="1524"/>
                    <a:pt x="207" y="1467"/>
                  </a:cubicBezTo>
                  <a:cubicBezTo>
                    <a:pt x="190" y="1441"/>
                    <a:pt x="165" y="1431"/>
                    <a:pt x="140" y="1431"/>
                  </a:cubicBezTo>
                  <a:cubicBezTo>
                    <a:pt x="73" y="1431"/>
                    <a:pt x="0" y="1502"/>
                    <a:pt x="44" y="1568"/>
                  </a:cubicBezTo>
                  <a:cubicBezTo>
                    <a:pt x="137" y="1715"/>
                    <a:pt x="285" y="1779"/>
                    <a:pt x="437" y="1779"/>
                  </a:cubicBezTo>
                  <a:cubicBezTo>
                    <a:pt x="686" y="1779"/>
                    <a:pt x="946" y="1606"/>
                    <a:pt x="990" y="1334"/>
                  </a:cubicBezTo>
                  <a:cubicBezTo>
                    <a:pt x="1010" y="1131"/>
                    <a:pt x="858" y="1019"/>
                    <a:pt x="1102" y="887"/>
                  </a:cubicBezTo>
                  <a:cubicBezTo>
                    <a:pt x="1224" y="826"/>
                    <a:pt x="1305" y="755"/>
                    <a:pt x="1366" y="623"/>
                  </a:cubicBezTo>
                  <a:cubicBezTo>
                    <a:pt x="1457" y="481"/>
                    <a:pt x="1569" y="216"/>
                    <a:pt x="1468" y="43"/>
                  </a:cubicBezTo>
                  <a:cubicBezTo>
                    <a:pt x="1459" y="18"/>
                    <a:pt x="1430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4241116" y="1616387"/>
              <a:ext cx="60151" cy="196160"/>
            </a:xfrm>
            <a:custGeom>
              <a:avLst/>
              <a:gdLst/>
              <a:ahLst/>
              <a:cxnLst/>
              <a:rect l="l" t="t" r="r" b="b"/>
              <a:pathLst>
                <a:path w="743" h="2423" extrusionOk="0">
                  <a:moveTo>
                    <a:pt x="511" y="0"/>
                  </a:moveTo>
                  <a:cubicBezTo>
                    <a:pt x="453" y="0"/>
                    <a:pt x="388" y="51"/>
                    <a:pt x="407" y="121"/>
                  </a:cubicBezTo>
                  <a:cubicBezTo>
                    <a:pt x="458" y="385"/>
                    <a:pt x="438" y="578"/>
                    <a:pt x="265" y="812"/>
                  </a:cubicBezTo>
                  <a:cubicBezTo>
                    <a:pt x="204" y="883"/>
                    <a:pt x="82" y="975"/>
                    <a:pt x="61" y="1076"/>
                  </a:cubicBezTo>
                  <a:cubicBezTo>
                    <a:pt x="0" y="1330"/>
                    <a:pt x="163" y="1524"/>
                    <a:pt x="153" y="1778"/>
                  </a:cubicBezTo>
                  <a:cubicBezTo>
                    <a:pt x="135" y="1923"/>
                    <a:pt x="68" y="2422"/>
                    <a:pt x="312" y="2422"/>
                  </a:cubicBezTo>
                  <a:cubicBezTo>
                    <a:pt x="342" y="2422"/>
                    <a:pt x="377" y="2415"/>
                    <a:pt x="417" y="2398"/>
                  </a:cubicBezTo>
                  <a:cubicBezTo>
                    <a:pt x="427" y="2388"/>
                    <a:pt x="438" y="2377"/>
                    <a:pt x="427" y="2347"/>
                  </a:cubicBezTo>
                  <a:cubicBezTo>
                    <a:pt x="356" y="2184"/>
                    <a:pt x="387" y="2032"/>
                    <a:pt x="417" y="1869"/>
                  </a:cubicBezTo>
                  <a:cubicBezTo>
                    <a:pt x="438" y="1666"/>
                    <a:pt x="427" y="1503"/>
                    <a:pt x="356" y="1300"/>
                  </a:cubicBezTo>
                  <a:cubicBezTo>
                    <a:pt x="275" y="1117"/>
                    <a:pt x="610" y="822"/>
                    <a:pt x="671" y="639"/>
                  </a:cubicBezTo>
                  <a:cubicBezTo>
                    <a:pt x="743" y="466"/>
                    <a:pt x="661" y="243"/>
                    <a:pt x="590" y="60"/>
                  </a:cubicBezTo>
                  <a:cubicBezTo>
                    <a:pt x="579" y="18"/>
                    <a:pt x="546" y="0"/>
                    <a:pt x="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4304505" y="1624644"/>
              <a:ext cx="45336" cy="197455"/>
            </a:xfrm>
            <a:custGeom>
              <a:avLst/>
              <a:gdLst/>
              <a:ahLst/>
              <a:cxnLst/>
              <a:rect l="l" t="t" r="r" b="b"/>
              <a:pathLst>
                <a:path w="560" h="2439" extrusionOk="0">
                  <a:moveTo>
                    <a:pt x="378" y="0"/>
                  </a:moveTo>
                  <a:cubicBezTo>
                    <a:pt x="325" y="0"/>
                    <a:pt x="273" y="40"/>
                    <a:pt x="285" y="110"/>
                  </a:cubicBezTo>
                  <a:cubicBezTo>
                    <a:pt x="336" y="425"/>
                    <a:pt x="193" y="608"/>
                    <a:pt x="82" y="883"/>
                  </a:cubicBezTo>
                  <a:cubicBezTo>
                    <a:pt x="0" y="1076"/>
                    <a:pt x="82" y="1289"/>
                    <a:pt x="153" y="1472"/>
                  </a:cubicBezTo>
                  <a:cubicBezTo>
                    <a:pt x="264" y="1737"/>
                    <a:pt x="41" y="1889"/>
                    <a:pt x="82" y="2143"/>
                  </a:cubicBezTo>
                  <a:cubicBezTo>
                    <a:pt x="102" y="2306"/>
                    <a:pt x="153" y="2408"/>
                    <a:pt x="315" y="2438"/>
                  </a:cubicBezTo>
                  <a:cubicBezTo>
                    <a:pt x="336" y="2438"/>
                    <a:pt x="356" y="2428"/>
                    <a:pt x="356" y="2408"/>
                  </a:cubicBezTo>
                  <a:cubicBezTo>
                    <a:pt x="407" y="2235"/>
                    <a:pt x="346" y="2072"/>
                    <a:pt x="437" y="1879"/>
                  </a:cubicBezTo>
                  <a:cubicBezTo>
                    <a:pt x="519" y="1727"/>
                    <a:pt x="539" y="1594"/>
                    <a:pt x="458" y="1422"/>
                  </a:cubicBezTo>
                  <a:cubicBezTo>
                    <a:pt x="407" y="1279"/>
                    <a:pt x="346" y="1208"/>
                    <a:pt x="336" y="1035"/>
                  </a:cubicBezTo>
                  <a:cubicBezTo>
                    <a:pt x="336" y="903"/>
                    <a:pt x="458" y="720"/>
                    <a:pt x="498" y="608"/>
                  </a:cubicBezTo>
                  <a:cubicBezTo>
                    <a:pt x="559" y="415"/>
                    <a:pt x="539" y="273"/>
                    <a:pt x="468" y="70"/>
                  </a:cubicBezTo>
                  <a:cubicBezTo>
                    <a:pt x="455" y="22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4365385" y="1632497"/>
              <a:ext cx="89782" cy="169525"/>
            </a:xfrm>
            <a:custGeom>
              <a:avLst/>
              <a:gdLst/>
              <a:ahLst/>
              <a:cxnLst/>
              <a:rect l="l" t="t" r="r" b="b"/>
              <a:pathLst>
                <a:path w="1109" h="2094" extrusionOk="0">
                  <a:moveTo>
                    <a:pt x="150" y="0"/>
                  </a:moveTo>
                  <a:cubicBezTo>
                    <a:pt x="106" y="0"/>
                    <a:pt x="61" y="31"/>
                    <a:pt x="51" y="95"/>
                  </a:cubicBezTo>
                  <a:cubicBezTo>
                    <a:pt x="0" y="349"/>
                    <a:pt x="11" y="603"/>
                    <a:pt x="153" y="826"/>
                  </a:cubicBezTo>
                  <a:cubicBezTo>
                    <a:pt x="214" y="928"/>
                    <a:pt x="326" y="1030"/>
                    <a:pt x="316" y="1162"/>
                  </a:cubicBezTo>
                  <a:cubicBezTo>
                    <a:pt x="305" y="1294"/>
                    <a:pt x="305" y="1436"/>
                    <a:pt x="316" y="1579"/>
                  </a:cubicBezTo>
                  <a:cubicBezTo>
                    <a:pt x="344" y="1804"/>
                    <a:pt x="631" y="2094"/>
                    <a:pt x="862" y="2094"/>
                  </a:cubicBezTo>
                  <a:cubicBezTo>
                    <a:pt x="964" y="2094"/>
                    <a:pt x="1056" y="2037"/>
                    <a:pt x="1108" y="1894"/>
                  </a:cubicBezTo>
                  <a:cubicBezTo>
                    <a:pt x="1108" y="1853"/>
                    <a:pt x="1078" y="1823"/>
                    <a:pt x="1037" y="1823"/>
                  </a:cubicBezTo>
                  <a:cubicBezTo>
                    <a:pt x="824" y="1782"/>
                    <a:pt x="661" y="1782"/>
                    <a:pt x="600" y="1528"/>
                  </a:cubicBezTo>
                  <a:cubicBezTo>
                    <a:pt x="560" y="1375"/>
                    <a:pt x="631" y="1213"/>
                    <a:pt x="600" y="1060"/>
                  </a:cubicBezTo>
                  <a:cubicBezTo>
                    <a:pt x="570" y="938"/>
                    <a:pt x="509" y="877"/>
                    <a:pt x="448" y="776"/>
                  </a:cubicBezTo>
                  <a:cubicBezTo>
                    <a:pt x="295" y="562"/>
                    <a:pt x="244" y="359"/>
                    <a:pt x="244" y="105"/>
                  </a:cubicBezTo>
                  <a:cubicBezTo>
                    <a:pt x="244" y="36"/>
                    <a:pt x="198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4406187" y="1642941"/>
              <a:ext cx="101925" cy="110426"/>
            </a:xfrm>
            <a:custGeom>
              <a:avLst/>
              <a:gdLst/>
              <a:ahLst/>
              <a:cxnLst/>
              <a:rect l="l" t="t" r="r" b="b"/>
              <a:pathLst>
                <a:path w="1259" h="1364" extrusionOk="0">
                  <a:moveTo>
                    <a:pt x="104" y="1"/>
                  </a:moveTo>
                  <a:cubicBezTo>
                    <a:pt x="54" y="1"/>
                    <a:pt x="0" y="70"/>
                    <a:pt x="15" y="128"/>
                  </a:cubicBezTo>
                  <a:cubicBezTo>
                    <a:pt x="96" y="332"/>
                    <a:pt x="127" y="545"/>
                    <a:pt x="269" y="718"/>
                  </a:cubicBezTo>
                  <a:cubicBezTo>
                    <a:pt x="360" y="830"/>
                    <a:pt x="452" y="891"/>
                    <a:pt x="482" y="1033"/>
                  </a:cubicBezTo>
                  <a:cubicBezTo>
                    <a:pt x="513" y="1104"/>
                    <a:pt x="513" y="1165"/>
                    <a:pt x="554" y="1246"/>
                  </a:cubicBezTo>
                  <a:cubicBezTo>
                    <a:pt x="625" y="1328"/>
                    <a:pt x="724" y="1363"/>
                    <a:pt x="824" y="1363"/>
                  </a:cubicBezTo>
                  <a:cubicBezTo>
                    <a:pt x="1038" y="1363"/>
                    <a:pt x="1259" y="1203"/>
                    <a:pt x="1245" y="982"/>
                  </a:cubicBezTo>
                  <a:cubicBezTo>
                    <a:pt x="1245" y="952"/>
                    <a:pt x="1235" y="911"/>
                    <a:pt x="1194" y="911"/>
                  </a:cubicBezTo>
                  <a:cubicBezTo>
                    <a:pt x="1186" y="910"/>
                    <a:pt x="1178" y="910"/>
                    <a:pt x="1170" y="910"/>
                  </a:cubicBezTo>
                  <a:cubicBezTo>
                    <a:pt x="1074" y="910"/>
                    <a:pt x="1025" y="966"/>
                    <a:pt x="940" y="1013"/>
                  </a:cubicBezTo>
                  <a:cubicBezTo>
                    <a:pt x="910" y="1029"/>
                    <a:pt x="885" y="1036"/>
                    <a:pt x="863" y="1036"/>
                  </a:cubicBezTo>
                  <a:cubicBezTo>
                    <a:pt x="749" y="1036"/>
                    <a:pt x="727" y="842"/>
                    <a:pt x="676" y="748"/>
                  </a:cubicBezTo>
                  <a:cubicBezTo>
                    <a:pt x="625" y="647"/>
                    <a:pt x="503" y="606"/>
                    <a:pt x="421" y="525"/>
                  </a:cubicBezTo>
                  <a:cubicBezTo>
                    <a:pt x="310" y="393"/>
                    <a:pt x="259" y="189"/>
                    <a:pt x="157" y="37"/>
                  </a:cubicBezTo>
                  <a:cubicBezTo>
                    <a:pt x="143" y="11"/>
                    <a:pt x="124" y="1"/>
                    <a:pt x="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4147286" y="1433586"/>
              <a:ext cx="345769" cy="243115"/>
            </a:xfrm>
            <a:custGeom>
              <a:avLst/>
              <a:gdLst/>
              <a:ahLst/>
              <a:cxnLst/>
              <a:rect l="l" t="t" r="r" b="b"/>
              <a:pathLst>
                <a:path w="4271" h="3003" extrusionOk="0">
                  <a:moveTo>
                    <a:pt x="2479" y="0"/>
                  </a:moveTo>
                  <a:cubicBezTo>
                    <a:pt x="2067" y="0"/>
                    <a:pt x="1593" y="187"/>
                    <a:pt x="1444" y="427"/>
                  </a:cubicBezTo>
                  <a:cubicBezTo>
                    <a:pt x="1281" y="722"/>
                    <a:pt x="976" y="1047"/>
                    <a:pt x="682" y="1240"/>
                  </a:cubicBezTo>
                  <a:cubicBezTo>
                    <a:pt x="1" y="1708"/>
                    <a:pt x="1" y="2267"/>
                    <a:pt x="580" y="2552"/>
                  </a:cubicBezTo>
                  <a:cubicBezTo>
                    <a:pt x="1170" y="2826"/>
                    <a:pt x="1851" y="2684"/>
                    <a:pt x="2461" y="2826"/>
                  </a:cubicBezTo>
                  <a:cubicBezTo>
                    <a:pt x="2804" y="2906"/>
                    <a:pt x="3147" y="3002"/>
                    <a:pt x="3450" y="3002"/>
                  </a:cubicBezTo>
                  <a:cubicBezTo>
                    <a:pt x="3686" y="3002"/>
                    <a:pt x="3898" y="2944"/>
                    <a:pt x="4067" y="2775"/>
                  </a:cubicBezTo>
                  <a:cubicBezTo>
                    <a:pt x="4270" y="2572"/>
                    <a:pt x="4260" y="2247"/>
                    <a:pt x="4168" y="1911"/>
                  </a:cubicBezTo>
                  <a:cubicBezTo>
                    <a:pt x="4087" y="1627"/>
                    <a:pt x="3782" y="1616"/>
                    <a:pt x="3711" y="1067"/>
                  </a:cubicBezTo>
                  <a:cubicBezTo>
                    <a:pt x="3630" y="539"/>
                    <a:pt x="3193" y="142"/>
                    <a:pt x="2745" y="31"/>
                  </a:cubicBezTo>
                  <a:cubicBezTo>
                    <a:pt x="2663" y="10"/>
                    <a:pt x="2572" y="0"/>
                    <a:pt x="2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4261679" y="1530491"/>
              <a:ext cx="60151" cy="53918"/>
            </a:xfrm>
            <a:custGeom>
              <a:avLst/>
              <a:gdLst/>
              <a:ahLst/>
              <a:cxnLst/>
              <a:rect l="l" t="t" r="r" b="b"/>
              <a:pathLst>
                <a:path w="743" h="666" extrusionOk="0">
                  <a:moveTo>
                    <a:pt x="358" y="1"/>
                  </a:moveTo>
                  <a:cubicBezTo>
                    <a:pt x="298" y="1"/>
                    <a:pt x="238" y="17"/>
                    <a:pt x="184" y="53"/>
                  </a:cubicBezTo>
                  <a:cubicBezTo>
                    <a:pt x="31" y="155"/>
                    <a:pt x="1" y="358"/>
                    <a:pt x="82" y="511"/>
                  </a:cubicBezTo>
                  <a:cubicBezTo>
                    <a:pt x="148" y="609"/>
                    <a:pt x="256" y="665"/>
                    <a:pt x="365" y="665"/>
                  </a:cubicBezTo>
                  <a:cubicBezTo>
                    <a:pt x="425" y="665"/>
                    <a:pt x="485" y="649"/>
                    <a:pt x="539" y="613"/>
                  </a:cubicBezTo>
                  <a:cubicBezTo>
                    <a:pt x="692" y="511"/>
                    <a:pt x="743" y="308"/>
                    <a:pt x="641" y="155"/>
                  </a:cubicBezTo>
                  <a:cubicBezTo>
                    <a:pt x="575" y="57"/>
                    <a:pt x="467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>
              <a:off x="4273175" y="1539720"/>
              <a:ext cx="24773" cy="24773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3" y="0"/>
                  </a:moveTo>
                  <a:cubicBezTo>
                    <a:pt x="72" y="0"/>
                    <a:pt x="1" y="72"/>
                    <a:pt x="1" y="153"/>
                  </a:cubicBezTo>
                  <a:cubicBezTo>
                    <a:pt x="1" y="244"/>
                    <a:pt x="72" y="305"/>
                    <a:pt x="153" y="305"/>
                  </a:cubicBezTo>
                  <a:cubicBezTo>
                    <a:pt x="245" y="305"/>
                    <a:pt x="306" y="244"/>
                    <a:pt x="306" y="153"/>
                  </a:cubicBezTo>
                  <a:cubicBezTo>
                    <a:pt x="306" y="72"/>
                    <a:pt x="24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>
              <a:off x="4357127" y="1545468"/>
              <a:ext cx="53594" cy="53594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26" y="1"/>
                  </a:moveTo>
                  <a:cubicBezTo>
                    <a:pt x="143" y="1"/>
                    <a:pt x="1" y="143"/>
                    <a:pt x="1" y="326"/>
                  </a:cubicBezTo>
                  <a:cubicBezTo>
                    <a:pt x="1" y="509"/>
                    <a:pt x="143" y="661"/>
                    <a:pt x="326" y="661"/>
                  </a:cubicBezTo>
                  <a:cubicBezTo>
                    <a:pt x="509" y="661"/>
                    <a:pt x="662" y="509"/>
                    <a:pt x="662" y="326"/>
                  </a:cubicBezTo>
                  <a:cubicBezTo>
                    <a:pt x="662" y="143"/>
                    <a:pt x="509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4365385" y="1553645"/>
              <a:ext cx="28092" cy="24368"/>
            </a:xfrm>
            <a:custGeom>
              <a:avLst/>
              <a:gdLst/>
              <a:ahLst/>
              <a:cxnLst/>
              <a:rect l="l" t="t" r="r" b="b"/>
              <a:pathLst>
                <a:path w="347" h="301" extrusionOk="0">
                  <a:moveTo>
                    <a:pt x="169" y="1"/>
                  </a:moveTo>
                  <a:cubicBezTo>
                    <a:pt x="143" y="1"/>
                    <a:pt x="116" y="8"/>
                    <a:pt x="92" y="22"/>
                  </a:cubicBezTo>
                  <a:cubicBezTo>
                    <a:pt x="11" y="62"/>
                    <a:pt x="0" y="164"/>
                    <a:pt x="41" y="225"/>
                  </a:cubicBezTo>
                  <a:cubicBezTo>
                    <a:pt x="61" y="272"/>
                    <a:pt x="108" y="301"/>
                    <a:pt x="160" y="301"/>
                  </a:cubicBezTo>
                  <a:cubicBezTo>
                    <a:pt x="188" y="301"/>
                    <a:pt x="217" y="293"/>
                    <a:pt x="244" y="276"/>
                  </a:cubicBezTo>
                  <a:cubicBezTo>
                    <a:pt x="316" y="235"/>
                    <a:pt x="346" y="144"/>
                    <a:pt x="295" y="72"/>
                  </a:cubicBezTo>
                  <a:cubicBezTo>
                    <a:pt x="269" y="26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4387567" y="1499404"/>
              <a:ext cx="19835" cy="25583"/>
            </a:xfrm>
            <a:custGeom>
              <a:avLst/>
              <a:gdLst/>
              <a:ahLst/>
              <a:cxnLst/>
              <a:rect l="l" t="t" r="r" b="b"/>
              <a:pathLst>
                <a:path w="245" h="316" extrusionOk="0">
                  <a:moveTo>
                    <a:pt x="123" y="0"/>
                  </a:moveTo>
                  <a:cubicBezTo>
                    <a:pt x="52" y="0"/>
                    <a:pt x="1" y="51"/>
                    <a:pt x="1" y="122"/>
                  </a:cubicBezTo>
                  <a:cubicBezTo>
                    <a:pt x="1" y="163"/>
                    <a:pt x="21" y="193"/>
                    <a:pt x="21" y="234"/>
                  </a:cubicBezTo>
                  <a:cubicBezTo>
                    <a:pt x="29" y="281"/>
                    <a:pt x="73" y="316"/>
                    <a:pt x="120" y="316"/>
                  </a:cubicBezTo>
                  <a:cubicBezTo>
                    <a:pt x="134" y="316"/>
                    <a:pt x="149" y="312"/>
                    <a:pt x="164" y="305"/>
                  </a:cubicBezTo>
                  <a:lnTo>
                    <a:pt x="184" y="295"/>
                  </a:lnTo>
                  <a:lnTo>
                    <a:pt x="194" y="285"/>
                  </a:lnTo>
                  <a:cubicBezTo>
                    <a:pt x="204" y="275"/>
                    <a:pt x="204" y="265"/>
                    <a:pt x="204" y="244"/>
                  </a:cubicBezTo>
                  <a:cubicBezTo>
                    <a:pt x="245" y="193"/>
                    <a:pt x="235" y="163"/>
                    <a:pt x="235" y="122"/>
                  </a:cubicBezTo>
                  <a:cubicBezTo>
                    <a:pt x="235" y="51"/>
                    <a:pt x="184" y="0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4403273" y="1482079"/>
              <a:ext cx="21454" cy="20482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12" y="1"/>
                  </a:moveTo>
                  <a:cubicBezTo>
                    <a:pt x="86" y="1"/>
                    <a:pt x="61" y="11"/>
                    <a:pt x="41" y="31"/>
                  </a:cubicBezTo>
                  <a:cubicBezTo>
                    <a:pt x="0" y="72"/>
                    <a:pt x="0" y="133"/>
                    <a:pt x="41" y="174"/>
                  </a:cubicBezTo>
                  <a:cubicBezTo>
                    <a:pt x="51" y="184"/>
                    <a:pt x="81" y="194"/>
                    <a:pt x="92" y="204"/>
                  </a:cubicBezTo>
                  <a:cubicBezTo>
                    <a:pt x="102" y="224"/>
                    <a:pt x="132" y="235"/>
                    <a:pt x="153" y="245"/>
                  </a:cubicBezTo>
                  <a:cubicBezTo>
                    <a:pt x="161" y="250"/>
                    <a:pt x="169" y="252"/>
                    <a:pt x="178" y="252"/>
                  </a:cubicBezTo>
                  <a:cubicBezTo>
                    <a:pt x="219" y="252"/>
                    <a:pt x="256" y="196"/>
                    <a:pt x="264" y="153"/>
                  </a:cubicBezTo>
                  <a:cubicBezTo>
                    <a:pt x="254" y="123"/>
                    <a:pt x="244" y="82"/>
                    <a:pt x="203" y="52"/>
                  </a:cubicBezTo>
                  <a:cubicBezTo>
                    <a:pt x="193" y="41"/>
                    <a:pt x="183" y="41"/>
                    <a:pt x="183" y="31"/>
                  </a:cubicBezTo>
                  <a:cubicBezTo>
                    <a:pt x="163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4417116" y="1522396"/>
              <a:ext cx="22425" cy="18215"/>
            </a:xfrm>
            <a:custGeom>
              <a:avLst/>
              <a:gdLst/>
              <a:ahLst/>
              <a:cxnLst/>
              <a:rect l="l" t="t" r="r" b="b"/>
              <a:pathLst>
                <a:path w="277" h="225" extrusionOk="0">
                  <a:moveTo>
                    <a:pt x="126" y="0"/>
                  </a:moveTo>
                  <a:cubicBezTo>
                    <a:pt x="55" y="0"/>
                    <a:pt x="1" y="68"/>
                    <a:pt x="43" y="143"/>
                  </a:cubicBezTo>
                  <a:cubicBezTo>
                    <a:pt x="63" y="164"/>
                    <a:pt x="73" y="184"/>
                    <a:pt x="83" y="194"/>
                  </a:cubicBezTo>
                  <a:lnTo>
                    <a:pt x="93" y="204"/>
                  </a:lnTo>
                  <a:cubicBezTo>
                    <a:pt x="114" y="214"/>
                    <a:pt x="124" y="225"/>
                    <a:pt x="144" y="225"/>
                  </a:cubicBezTo>
                  <a:cubicBezTo>
                    <a:pt x="175" y="225"/>
                    <a:pt x="215" y="225"/>
                    <a:pt x="225" y="204"/>
                  </a:cubicBezTo>
                  <a:cubicBezTo>
                    <a:pt x="276" y="153"/>
                    <a:pt x="236" y="52"/>
                    <a:pt x="175" y="11"/>
                  </a:cubicBezTo>
                  <a:cubicBezTo>
                    <a:pt x="158" y="4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4433712" y="1568541"/>
              <a:ext cx="17325" cy="19430"/>
            </a:xfrm>
            <a:custGeom>
              <a:avLst/>
              <a:gdLst/>
              <a:ahLst/>
              <a:cxnLst/>
              <a:rect l="l" t="t" r="r" b="b"/>
              <a:pathLst>
                <a:path w="214" h="240" extrusionOk="0">
                  <a:moveTo>
                    <a:pt x="102" y="0"/>
                  </a:moveTo>
                  <a:cubicBezTo>
                    <a:pt x="41" y="0"/>
                    <a:pt x="0" y="71"/>
                    <a:pt x="20" y="132"/>
                  </a:cubicBezTo>
                  <a:cubicBezTo>
                    <a:pt x="31" y="173"/>
                    <a:pt x="61" y="214"/>
                    <a:pt x="92" y="234"/>
                  </a:cubicBezTo>
                  <a:cubicBezTo>
                    <a:pt x="105" y="237"/>
                    <a:pt x="119" y="240"/>
                    <a:pt x="132" y="240"/>
                  </a:cubicBezTo>
                  <a:cubicBezTo>
                    <a:pt x="157" y="240"/>
                    <a:pt x="180" y="231"/>
                    <a:pt x="193" y="204"/>
                  </a:cubicBezTo>
                  <a:cubicBezTo>
                    <a:pt x="214" y="193"/>
                    <a:pt x="214" y="173"/>
                    <a:pt x="214" y="153"/>
                  </a:cubicBezTo>
                  <a:lnTo>
                    <a:pt x="214" y="102"/>
                  </a:lnTo>
                  <a:cubicBezTo>
                    <a:pt x="214" y="41"/>
                    <a:pt x="163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4456704" y="1575099"/>
              <a:ext cx="16596" cy="21292"/>
            </a:xfrm>
            <a:custGeom>
              <a:avLst/>
              <a:gdLst/>
              <a:ahLst/>
              <a:cxnLst/>
              <a:rect l="l" t="t" r="r" b="b"/>
              <a:pathLst>
                <a:path w="205" h="263" extrusionOk="0">
                  <a:moveTo>
                    <a:pt x="102" y="1"/>
                  </a:moveTo>
                  <a:cubicBezTo>
                    <a:pt x="57" y="1"/>
                    <a:pt x="11" y="31"/>
                    <a:pt x="11" y="92"/>
                  </a:cubicBezTo>
                  <a:cubicBezTo>
                    <a:pt x="11" y="153"/>
                    <a:pt x="1" y="214"/>
                    <a:pt x="62" y="255"/>
                  </a:cubicBezTo>
                  <a:cubicBezTo>
                    <a:pt x="77" y="260"/>
                    <a:pt x="90" y="262"/>
                    <a:pt x="102" y="262"/>
                  </a:cubicBezTo>
                  <a:cubicBezTo>
                    <a:pt x="115" y="262"/>
                    <a:pt x="128" y="260"/>
                    <a:pt x="143" y="255"/>
                  </a:cubicBezTo>
                  <a:cubicBezTo>
                    <a:pt x="204" y="214"/>
                    <a:pt x="194" y="153"/>
                    <a:pt x="194" y="92"/>
                  </a:cubicBezTo>
                  <a:cubicBezTo>
                    <a:pt x="194" y="31"/>
                    <a:pt x="14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4446827" y="1605538"/>
              <a:ext cx="18215" cy="14896"/>
            </a:xfrm>
            <a:custGeom>
              <a:avLst/>
              <a:gdLst/>
              <a:ahLst/>
              <a:cxnLst/>
              <a:rect l="l" t="t" r="r" b="b"/>
              <a:pathLst>
                <a:path w="225" h="184" extrusionOk="0">
                  <a:moveTo>
                    <a:pt x="113" y="1"/>
                  </a:moveTo>
                  <a:cubicBezTo>
                    <a:pt x="1" y="1"/>
                    <a:pt x="1" y="184"/>
                    <a:pt x="113" y="184"/>
                  </a:cubicBezTo>
                  <a:cubicBezTo>
                    <a:pt x="224" y="184"/>
                    <a:pt x="224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11"/>
          <p:cNvGrpSpPr/>
          <p:nvPr/>
        </p:nvGrpSpPr>
        <p:grpSpPr>
          <a:xfrm rot="-899871">
            <a:off x="609923" y="770907"/>
            <a:ext cx="609486" cy="835455"/>
            <a:chOff x="2754826" y="2557673"/>
            <a:chExt cx="609445" cy="835400"/>
          </a:xfrm>
        </p:grpSpPr>
        <p:sp>
          <p:nvSpPr>
            <p:cNvPr id="141" name="Google Shape;141;p11"/>
            <p:cNvSpPr/>
            <p:nvPr/>
          </p:nvSpPr>
          <p:spPr>
            <a:xfrm>
              <a:off x="3265907" y="2860209"/>
              <a:ext cx="98363" cy="95206"/>
            </a:xfrm>
            <a:custGeom>
              <a:avLst/>
              <a:gdLst/>
              <a:ahLst/>
              <a:cxnLst/>
              <a:rect l="l" t="t" r="r" b="b"/>
              <a:pathLst>
                <a:path w="1215" h="1176" extrusionOk="0">
                  <a:moveTo>
                    <a:pt x="365" y="0"/>
                  </a:moveTo>
                  <a:cubicBezTo>
                    <a:pt x="204" y="0"/>
                    <a:pt x="88" y="293"/>
                    <a:pt x="51" y="432"/>
                  </a:cubicBezTo>
                  <a:cubicBezTo>
                    <a:pt x="0" y="615"/>
                    <a:pt x="61" y="859"/>
                    <a:pt x="336" y="1011"/>
                  </a:cubicBezTo>
                  <a:cubicBezTo>
                    <a:pt x="507" y="1103"/>
                    <a:pt x="802" y="1176"/>
                    <a:pt x="998" y="1176"/>
                  </a:cubicBezTo>
                  <a:cubicBezTo>
                    <a:pt x="1128" y="1176"/>
                    <a:pt x="1214" y="1143"/>
                    <a:pt x="1190" y="1062"/>
                  </a:cubicBezTo>
                  <a:cubicBezTo>
                    <a:pt x="1129" y="859"/>
                    <a:pt x="834" y="564"/>
                    <a:pt x="570" y="157"/>
                  </a:cubicBezTo>
                  <a:cubicBezTo>
                    <a:pt x="496" y="44"/>
                    <a:pt x="427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2754826" y="2664213"/>
              <a:ext cx="584432" cy="728860"/>
            </a:xfrm>
            <a:custGeom>
              <a:avLst/>
              <a:gdLst/>
              <a:ahLst/>
              <a:cxnLst/>
              <a:rect l="l" t="t" r="r" b="b"/>
              <a:pathLst>
                <a:path w="7219" h="9003" extrusionOk="0">
                  <a:moveTo>
                    <a:pt x="5724" y="1"/>
                  </a:moveTo>
                  <a:cubicBezTo>
                    <a:pt x="5395" y="1"/>
                    <a:pt x="5054" y="116"/>
                    <a:pt x="4768" y="372"/>
                  </a:cubicBezTo>
                  <a:cubicBezTo>
                    <a:pt x="4504" y="606"/>
                    <a:pt x="4351" y="1155"/>
                    <a:pt x="4412" y="1867"/>
                  </a:cubicBezTo>
                  <a:cubicBezTo>
                    <a:pt x="4514" y="3056"/>
                    <a:pt x="5104" y="5953"/>
                    <a:pt x="5104" y="5953"/>
                  </a:cubicBezTo>
                  <a:cubicBezTo>
                    <a:pt x="5104" y="5953"/>
                    <a:pt x="3081" y="1247"/>
                    <a:pt x="2867" y="982"/>
                  </a:cubicBezTo>
                  <a:cubicBezTo>
                    <a:pt x="2745" y="837"/>
                    <a:pt x="2287" y="775"/>
                    <a:pt x="1895" y="775"/>
                  </a:cubicBezTo>
                  <a:cubicBezTo>
                    <a:pt x="1601" y="775"/>
                    <a:pt x="1344" y="810"/>
                    <a:pt x="1292" y="871"/>
                  </a:cubicBezTo>
                  <a:cubicBezTo>
                    <a:pt x="1160" y="993"/>
                    <a:pt x="1048" y="4713"/>
                    <a:pt x="1048" y="7041"/>
                  </a:cubicBezTo>
                  <a:cubicBezTo>
                    <a:pt x="1048" y="7183"/>
                    <a:pt x="1058" y="7356"/>
                    <a:pt x="1078" y="7529"/>
                  </a:cubicBezTo>
                  <a:cubicBezTo>
                    <a:pt x="929" y="7488"/>
                    <a:pt x="714" y="7444"/>
                    <a:pt x="523" y="7444"/>
                  </a:cubicBezTo>
                  <a:cubicBezTo>
                    <a:pt x="339" y="7444"/>
                    <a:pt x="178" y="7485"/>
                    <a:pt x="123" y="7610"/>
                  </a:cubicBezTo>
                  <a:cubicBezTo>
                    <a:pt x="0" y="7872"/>
                    <a:pt x="590" y="8186"/>
                    <a:pt x="882" y="8186"/>
                  </a:cubicBezTo>
                  <a:cubicBezTo>
                    <a:pt x="930" y="8186"/>
                    <a:pt x="970" y="8178"/>
                    <a:pt x="997" y="8159"/>
                  </a:cubicBezTo>
                  <a:lnTo>
                    <a:pt x="997" y="8159"/>
                  </a:lnTo>
                  <a:cubicBezTo>
                    <a:pt x="997" y="8159"/>
                    <a:pt x="692" y="8972"/>
                    <a:pt x="1048" y="9003"/>
                  </a:cubicBezTo>
                  <a:cubicBezTo>
                    <a:pt x="1049" y="9003"/>
                    <a:pt x="1050" y="9003"/>
                    <a:pt x="1051" y="9003"/>
                  </a:cubicBezTo>
                  <a:cubicBezTo>
                    <a:pt x="1319" y="9003"/>
                    <a:pt x="2146" y="7884"/>
                    <a:pt x="2146" y="7783"/>
                  </a:cubicBezTo>
                  <a:cubicBezTo>
                    <a:pt x="2166" y="7539"/>
                    <a:pt x="2471" y="5292"/>
                    <a:pt x="2461" y="3493"/>
                  </a:cubicBezTo>
                  <a:lnTo>
                    <a:pt x="2461" y="3493"/>
                  </a:lnTo>
                  <a:cubicBezTo>
                    <a:pt x="3376" y="5140"/>
                    <a:pt x="4911" y="8617"/>
                    <a:pt x="5002" y="8800"/>
                  </a:cubicBezTo>
                  <a:cubicBezTo>
                    <a:pt x="5046" y="8882"/>
                    <a:pt x="5317" y="8909"/>
                    <a:pt x="5599" y="8909"/>
                  </a:cubicBezTo>
                  <a:cubicBezTo>
                    <a:pt x="5908" y="8909"/>
                    <a:pt x="6230" y="8877"/>
                    <a:pt x="6283" y="8850"/>
                  </a:cubicBezTo>
                  <a:cubicBezTo>
                    <a:pt x="6395" y="8810"/>
                    <a:pt x="6446" y="6848"/>
                    <a:pt x="6446" y="5933"/>
                  </a:cubicBezTo>
                  <a:cubicBezTo>
                    <a:pt x="6466" y="4001"/>
                    <a:pt x="7218" y="2151"/>
                    <a:pt x="6964" y="942"/>
                  </a:cubicBezTo>
                  <a:cubicBezTo>
                    <a:pt x="6847" y="363"/>
                    <a:pt x="6306" y="1"/>
                    <a:pt x="5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3259350" y="2731326"/>
              <a:ext cx="63390" cy="63471"/>
            </a:xfrm>
            <a:custGeom>
              <a:avLst/>
              <a:gdLst/>
              <a:ahLst/>
              <a:cxnLst/>
              <a:rect l="l" t="t" r="r" b="b"/>
              <a:pathLst>
                <a:path w="783" h="784" extrusionOk="0">
                  <a:moveTo>
                    <a:pt x="397" y="1"/>
                  </a:moveTo>
                  <a:cubicBezTo>
                    <a:pt x="173" y="1"/>
                    <a:pt x="0" y="174"/>
                    <a:pt x="0" y="397"/>
                  </a:cubicBezTo>
                  <a:cubicBezTo>
                    <a:pt x="0" y="611"/>
                    <a:pt x="173" y="784"/>
                    <a:pt x="397" y="784"/>
                  </a:cubicBezTo>
                  <a:cubicBezTo>
                    <a:pt x="610" y="784"/>
                    <a:pt x="783" y="611"/>
                    <a:pt x="783" y="397"/>
                  </a:cubicBezTo>
                  <a:cubicBezTo>
                    <a:pt x="78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3279913" y="2740393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73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73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>
              <a:off x="3161392" y="275278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10" y="793"/>
                    <a:pt x="793" y="610"/>
                    <a:pt x="793" y="397"/>
                  </a:cubicBezTo>
                  <a:cubicBezTo>
                    <a:pt x="793" y="173"/>
                    <a:pt x="61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3181955" y="276095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74"/>
                  </a:cubicBezTo>
                  <a:cubicBezTo>
                    <a:pt x="1" y="275"/>
                    <a:pt x="82" y="357"/>
                    <a:pt x="184" y="357"/>
                  </a:cubicBezTo>
                  <a:cubicBezTo>
                    <a:pt x="275" y="357"/>
                    <a:pt x="356" y="275"/>
                    <a:pt x="356" y="174"/>
                  </a:cubicBezTo>
                  <a:cubicBezTo>
                    <a:pt x="356" y="82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>
              <a:off x="3208266" y="2557673"/>
              <a:ext cx="74967" cy="148071"/>
            </a:xfrm>
            <a:custGeom>
              <a:avLst/>
              <a:gdLst/>
              <a:ahLst/>
              <a:cxnLst/>
              <a:rect l="l" t="t" r="r" b="b"/>
              <a:pathLst>
                <a:path w="926" h="1829" extrusionOk="0">
                  <a:moveTo>
                    <a:pt x="758" y="1"/>
                  </a:moveTo>
                  <a:cubicBezTo>
                    <a:pt x="579" y="1"/>
                    <a:pt x="1" y="1546"/>
                    <a:pt x="1" y="1546"/>
                  </a:cubicBezTo>
                  <a:cubicBezTo>
                    <a:pt x="40" y="1770"/>
                    <a:pt x="177" y="1829"/>
                    <a:pt x="309" y="1829"/>
                  </a:cubicBezTo>
                  <a:cubicBezTo>
                    <a:pt x="453" y="1829"/>
                    <a:pt x="590" y="1760"/>
                    <a:pt x="590" y="1760"/>
                  </a:cubicBezTo>
                  <a:cubicBezTo>
                    <a:pt x="590" y="1760"/>
                    <a:pt x="926" y="21"/>
                    <a:pt x="763" y="1"/>
                  </a:cubicBezTo>
                  <a:cubicBezTo>
                    <a:pt x="762" y="1"/>
                    <a:pt x="760" y="1"/>
                    <a:pt x="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3216523" y="2656441"/>
              <a:ext cx="42017" cy="29711"/>
            </a:xfrm>
            <a:custGeom>
              <a:avLst/>
              <a:gdLst/>
              <a:ahLst/>
              <a:cxnLst/>
              <a:rect l="l" t="t" r="r" b="b"/>
              <a:pathLst>
                <a:path w="519" h="367" fill="none" extrusionOk="0">
                  <a:moveTo>
                    <a:pt x="0" y="1"/>
                  </a:moveTo>
                  <a:cubicBezTo>
                    <a:pt x="0" y="1"/>
                    <a:pt x="173" y="367"/>
                    <a:pt x="519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3229719" y="2624382"/>
              <a:ext cx="36269" cy="29711"/>
            </a:xfrm>
            <a:custGeom>
              <a:avLst/>
              <a:gdLst/>
              <a:ahLst/>
              <a:cxnLst/>
              <a:rect l="l" t="t" r="r" b="b"/>
              <a:pathLst>
                <a:path w="448" h="367" fill="none" extrusionOk="0">
                  <a:moveTo>
                    <a:pt x="0" y="0"/>
                  </a:moveTo>
                  <a:cubicBezTo>
                    <a:pt x="0" y="0"/>
                    <a:pt x="153" y="366"/>
                    <a:pt x="447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3241215" y="2598880"/>
              <a:ext cx="30521" cy="25583"/>
            </a:xfrm>
            <a:custGeom>
              <a:avLst/>
              <a:gdLst/>
              <a:ahLst/>
              <a:cxnLst/>
              <a:rect l="l" t="t" r="r" b="b"/>
              <a:pathLst>
                <a:path w="377" h="316" fill="none" extrusionOk="0">
                  <a:moveTo>
                    <a:pt x="0" y="0"/>
                  </a:moveTo>
                  <a:cubicBezTo>
                    <a:pt x="0" y="0"/>
                    <a:pt x="122" y="315"/>
                    <a:pt x="377" y="173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3217333" y="2825155"/>
              <a:ext cx="67600" cy="35459"/>
            </a:xfrm>
            <a:custGeom>
              <a:avLst/>
              <a:gdLst/>
              <a:ahLst/>
              <a:cxnLst/>
              <a:rect l="l" t="t" r="r" b="b"/>
              <a:pathLst>
                <a:path w="835" h="438" fill="none" extrusionOk="0">
                  <a:moveTo>
                    <a:pt x="1" y="62"/>
                  </a:moveTo>
                  <a:cubicBezTo>
                    <a:pt x="1" y="62"/>
                    <a:pt x="112" y="438"/>
                    <a:pt x="468" y="407"/>
                  </a:cubicBezTo>
                  <a:cubicBezTo>
                    <a:pt x="824" y="367"/>
                    <a:pt x="834" y="1"/>
                    <a:pt x="834" y="1"/>
                  </a:cubicBezTo>
                </a:path>
              </a:pathLst>
            </a:custGeom>
            <a:solidFill>
              <a:schemeClr val="dk1"/>
            </a:solidFill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>
              <a:off x="3092416" y="2867010"/>
              <a:ext cx="85491" cy="106297"/>
            </a:xfrm>
            <a:custGeom>
              <a:avLst/>
              <a:gdLst/>
              <a:ahLst/>
              <a:cxnLst/>
              <a:rect l="l" t="t" r="r" b="b"/>
              <a:pathLst>
                <a:path w="1056" h="1313" extrusionOk="0">
                  <a:moveTo>
                    <a:pt x="596" y="1"/>
                  </a:moveTo>
                  <a:cubicBezTo>
                    <a:pt x="522" y="1"/>
                    <a:pt x="452" y="56"/>
                    <a:pt x="395" y="205"/>
                  </a:cubicBezTo>
                  <a:cubicBezTo>
                    <a:pt x="232" y="663"/>
                    <a:pt x="19" y="1019"/>
                    <a:pt x="9" y="1232"/>
                  </a:cubicBezTo>
                  <a:cubicBezTo>
                    <a:pt x="1" y="1289"/>
                    <a:pt x="37" y="1313"/>
                    <a:pt x="100" y="1313"/>
                  </a:cubicBezTo>
                  <a:cubicBezTo>
                    <a:pt x="273" y="1313"/>
                    <a:pt x="643" y="1135"/>
                    <a:pt x="822" y="978"/>
                  </a:cubicBezTo>
                  <a:cubicBezTo>
                    <a:pt x="1046" y="765"/>
                    <a:pt x="1056" y="521"/>
                    <a:pt x="974" y="348"/>
                  </a:cubicBezTo>
                  <a:cubicBezTo>
                    <a:pt x="906" y="232"/>
                    <a:pt x="746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11"/>
          <p:cNvGrpSpPr/>
          <p:nvPr/>
        </p:nvGrpSpPr>
        <p:grpSpPr>
          <a:xfrm rot="-1044995">
            <a:off x="3178944" y="3954516"/>
            <a:ext cx="503688" cy="756340"/>
            <a:chOff x="4634486" y="2615315"/>
            <a:chExt cx="503717" cy="756383"/>
          </a:xfrm>
        </p:grpSpPr>
        <p:sp>
          <p:nvSpPr>
            <p:cNvPr id="154" name="Google Shape;154;p11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1006071">
            <a:off x="7511373" y="1163427"/>
            <a:ext cx="544368" cy="824729"/>
            <a:chOff x="6207724" y="3634077"/>
            <a:chExt cx="544357" cy="824714"/>
          </a:xfrm>
        </p:grpSpPr>
        <p:sp>
          <p:nvSpPr>
            <p:cNvPr id="165" name="Google Shape;165;p11"/>
            <p:cNvSpPr/>
            <p:nvPr/>
          </p:nvSpPr>
          <p:spPr>
            <a:xfrm>
              <a:off x="6395625" y="3652130"/>
              <a:ext cx="356456" cy="657456"/>
            </a:xfrm>
            <a:custGeom>
              <a:avLst/>
              <a:gdLst/>
              <a:ahLst/>
              <a:cxnLst/>
              <a:rect l="l" t="t" r="r" b="b"/>
              <a:pathLst>
                <a:path w="4403" h="8121" extrusionOk="0">
                  <a:moveTo>
                    <a:pt x="1878" y="0"/>
                  </a:moveTo>
                  <a:cubicBezTo>
                    <a:pt x="1818" y="0"/>
                    <a:pt x="1758" y="17"/>
                    <a:pt x="1698" y="53"/>
                  </a:cubicBezTo>
                  <a:cubicBezTo>
                    <a:pt x="1292" y="287"/>
                    <a:pt x="1698" y="1191"/>
                    <a:pt x="2084" y="1222"/>
                  </a:cubicBezTo>
                  <a:cubicBezTo>
                    <a:pt x="2135" y="1222"/>
                    <a:pt x="2786" y="2462"/>
                    <a:pt x="2786" y="2462"/>
                  </a:cubicBezTo>
                  <a:cubicBezTo>
                    <a:pt x="2786" y="2462"/>
                    <a:pt x="1" y="7799"/>
                    <a:pt x="123" y="7951"/>
                  </a:cubicBezTo>
                  <a:cubicBezTo>
                    <a:pt x="225" y="8074"/>
                    <a:pt x="338" y="8121"/>
                    <a:pt x="454" y="8121"/>
                  </a:cubicBezTo>
                  <a:cubicBezTo>
                    <a:pt x="626" y="8121"/>
                    <a:pt x="804" y="8016"/>
                    <a:pt x="956" y="7900"/>
                  </a:cubicBezTo>
                  <a:cubicBezTo>
                    <a:pt x="1271" y="7677"/>
                    <a:pt x="1596" y="7453"/>
                    <a:pt x="1698" y="7077"/>
                  </a:cubicBezTo>
                  <a:cubicBezTo>
                    <a:pt x="2013" y="6894"/>
                    <a:pt x="2318" y="6559"/>
                    <a:pt x="2257" y="6223"/>
                  </a:cubicBezTo>
                  <a:cubicBezTo>
                    <a:pt x="2532" y="6101"/>
                    <a:pt x="2684" y="5796"/>
                    <a:pt x="2694" y="5471"/>
                  </a:cubicBezTo>
                  <a:cubicBezTo>
                    <a:pt x="2867" y="5451"/>
                    <a:pt x="3020" y="5359"/>
                    <a:pt x="3091" y="5247"/>
                  </a:cubicBezTo>
                  <a:cubicBezTo>
                    <a:pt x="3152" y="5156"/>
                    <a:pt x="3152" y="5034"/>
                    <a:pt x="3131" y="4912"/>
                  </a:cubicBezTo>
                  <a:cubicBezTo>
                    <a:pt x="3294" y="4891"/>
                    <a:pt x="3447" y="4790"/>
                    <a:pt x="3508" y="4576"/>
                  </a:cubicBezTo>
                  <a:cubicBezTo>
                    <a:pt x="3548" y="4475"/>
                    <a:pt x="3548" y="4343"/>
                    <a:pt x="3528" y="4231"/>
                  </a:cubicBezTo>
                  <a:cubicBezTo>
                    <a:pt x="4219" y="4190"/>
                    <a:pt x="3914" y="3661"/>
                    <a:pt x="3935" y="3621"/>
                  </a:cubicBezTo>
                  <a:cubicBezTo>
                    <a:pt x="3996" y="3580"/>
                    <a:pt x="4402" y="3326"/>
                    <a:pt x="4046" y="2614"/>
                  </a:cubicBezTo>
                  <a:cubicBezTo>
                    <a:pt x="4067" y="2594"/>
                    <a:pt x="4372" y="2187"/>
                    <a:pt x="4372" y="2004"/>
                  </a:cubicBezTo>
                  <a:cubicBezTo>
                    <a:pt x="4372" y="1791"/>
                    <a:pt x="3985" y="1486"/>
                    <a:pt x="3985" y="1486"/>
                  </a:cubicBezTo>
                  <a:cubicBezTo>
                    <a:pt x="3985" y="1486"/>
                    <a:pt x="4118" y="1018"/>
                    <a:pt x="3863" y="785"/>
                  </a:cubicBezTo>
                  <a:cubicBezTo>
                    <a:pt x="3782" y="713"/>
                    <a:pt x="3696" y="689"/>
                    <a:pt x="3614" y="689"/>
                  </a:cubicBezTo>
                  <a:cubicBezTo>
                    <a:pt x="3439" y="689"/>
                    <a:pt x="3285" y="801"/>
                    <a:pt x="3243" y="815"/>
                  </a:cubicBezTo>
                  <a:cubicBezTo>
                    <a:pt x="3253" y="571"/>
                    <a:pt x="3223" y="327"/>
                    <a:pt x="2989" y="215"/>
                  </a:cubicBezTo>
                  <a:cubicBezTo>
                    <a:pt x="2932" y="188"/>
                    <a:pt x="2875" y="176"/>
                    <a:pt x="2820" y="176"/>
                  </a:cubicBezTo>
                  <a:cubicBezTo>
                    <a:pt x="2669" y="176"/>
                    <a:pt x="2529" y="264"/>
                    <a:pt x="2410" y="368"/>
                  </a:cubicBezTo>
                  <a:lnTo>
                    <a:pt x="2389" y="378"/>
                  </a:lnTo>
                  <a:cubicBezTo>
                    <a:pt x="2250" y="169"/>
                    <a:pt x="2069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6266418" y="3717220"/>
              <a:ext cx="417336" cy="741571"/>
            </a:xfrm>
            <a:custGeom>
              <a:avLst/>
              <a:gdLst/>
              <a:ahLst/>
              <a:cxnLst/>
              <a:rect l="l" t="t" r="r" b="b"/>
              <a:pathLst>
                <a:path w="5155" h="9160" extrusionOk="0">
                  <a:moveTo>
                    <a:pt x="3077" y="1"/>
                  </a:moveTo>
                  <a:cubicBezTo>
                    <a:pt x="2925" y="1"/>
                    <a:pt x="2770" y="11"/>
                    <a:pt x="2613" y="31"/>
                  </a:cubicBezTo>
                  <a:cubicBezTo>
                    <a:pt x="1546" y="174"/>
                    <a:pt x="722" y="936"/>
                    <a:pt x="194" y="1048"/>
                  </a:cubicBezTo>
                  <a:lnTo>
                    <a:pt x="417" y="2461"/>
                  </a:lnTo>
                  <a:cubicBezTo>
                    <a:pt x="1231" y="2329"/>
                    <a:pt x="2237" y="2248"/>
                    <a:pt x="3325" y="2176"/>
                  </a:cubicBezTo>
                  <a:lnTo>
                    <a:pt x="3325" y="2176"/>
                  </a:lnTo>
                  <a:cubicBezTo>
                    <a:pt x="2288" y="4230"/>
                    <a:pt x="1322" y="5775"/>
                    <a:pt x="1" y="7869"/>
                  </a:cubicBezTo>
                  <a:lnTo>
                    <a:pt x="184" y="9160"/>
                  </a:lnTo>
                  <a:cubicBezTo>
                    <a:pt x="1271" y="8977"/>
                    <a:pt x="1942" y="8886"/>
                    <a:pt x="2318" y="8886"/>
                  </a:cubicBezTo>
                  <a:cubicBezTo>
                    <a:pt x="3060" y="8886"/>
                    <a:pt x="3904" y="8967"/>
                    <a:pt x="4626" y="9068"/>
                  </a:cubicBezTo>
                  <a:lnTo>
                    <a:pt x="4829" y="7635"/>
                  </a:lnTo>
                  <a:cubicBezTo>
                    <a:pt x="4189" y="7544"/>
                    <a:pt x="3467" y="7462"/>
                    <a:pt x="2735" y="7462"/>
                  </a:cubicBezTo>
                  <a:cubicBezTo>
                    <a:pt x="2450" y="7462"/>
                    <a:pt x="2145" y="7483"/>
                    <a:pt x="1851" y="7503"/>
                  </a:cubicBezTo>
                  <a:cubicBezTo>
                    <a:pt x="3060" y="5612"/>
                    <a:pt x="4057" y="3823"/>
                    <a:pt x="5134" y="1760"/>
                  </a:cubicBezTo>
                  <a:cubicBezTo>
                    <a:pt x="5134" y="1760"/>
                    <a:pt x="5154" y="1140"/>
                    <a:pt x="4931" y="702"/>
                  </a:cubicBezTo>
                  <a:cubicBezTo>
                    <a:pt x="4731" y="329"/>
                    <a:pt x="3962" y="1"/>
                    <a:pt x="30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6486297" y="3634077"/>
              <a:ext cx="61690" cy="97878"/>
            </a:xfrm>
            <a:custGeom>
              <a:avLst/>
              <a:gdLst/>
              <a:ahLst/>
              <a:cxnLst/>
              <a:rect l="l" t="t" r="r" b="b"/>
              <a:pathLst>
                <a:path w="762" h="1209" extrusionOk="0">
                  <a:moveTo>
                    <a:pt x="261" y="1"/>
                  </a:moveTo>
                  <a:cubicBezTo>
                    <a:pt x="0" y="1"/>
                    <a:pt x="50" y="997"/>
                    <a:pt x="50" y="997"/>
                  </a:cubicBezTo>
                  <a:cubicBezTo>
                    <a:pt x="97" y="1140"/>
                    <a:pt x="238" y="1209"/>
                    <a:pt x="377" y="1209"/>
                  </a:cubicBezTo>
                  <a:cubicBezTo>
                    <a:pt x="505" y="1209"/>
                    <a:pt x="631" y="1150"/>
                    <a:pt x="680" y="1038"/>
                  </a:cubicBezTo>
                  <a:cubicBezTo>
                    <a:pt x="761" y="794"/>
                    <a:pt x="548" y="42"/>
                    <a:pt x="273" y="1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6496821" y="3676013"/>
              <a:ext cx="31816" cy="54646"/>
            </a:xfrm>
            <a:custGeom>
              <a:avLst/>
              <a:gdLst/>
              <a:ahLst/>
              <a:cxnLst/>
              <a:rect l="l" t="t" r="r" b="b"/>
              <a:pathLst>
                <a:path w="393" h="675" extrusionOk="0">
                  <a:moveTo>
                    <a:pt x="190" y="0"/>
                  </a:moveTo>
                  <a:cubicBezTo>
                    <a:pt x="175" y="0"/>
                    <a:pt x="159" y="10"/>
                    <a:pt x="143" y="32"/>
                  </a:cubicBezTo>
                  <a:cubicBezTo>
                    <a:pt x="1" y="195"/>
                    <a:pt x="123" y="591"/>
                    <a:pt x="123" y="591"/>
                  </a:cubicBezTo>
                  <a:cubicBezTo>
                    <a:pt x="136" y="649"/>
                    <a:pt x="177" y="674"/>
                    <a:pt x="221" y="674"/>
                  </a:cubicBezTo>
                  <a:cubicBezTo>
                    <a:pt x="278" y="674"/>
                    <a:pt x="340" y="634"/>
                    <a:pt x="357" y="571"/>
                  </a:cubicBezTo>
                  <a:cubicBezTo>
                    <a:pt x="392" y="456"/>
                    <a:pt x="296" y="0"/>
                    <a:pt x="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6641087" y="3737135"/>
              <a:ext cx="97797" cy="82010"/>
            </a:xfrm>
            <a:custGeom>
              <a:avLst/>
              <a:gdLst/>
              <a:ahLst/>
              <a:cxnLst/>
              <a:rect l="l" t="t" r="r" b="b"/>
              <a:pathLst>
                <a:path w="1208" h="1013" extrusionOk="0">
                  <a:moveTo>
                    <a:pt x="965" y="0"/>
                  </a:moveTo>
                  <a:cubicBezTo>
                    <a:pt x="711" y="0"/>
                    <a:pt x="150" y="487"/>
                    <a:pt x="150" y="487"/>
                  </a:cubicBezTo>
                  <a:cubicBezTo>
                    <a:pt x="0" y="693"/>
                    <a:pt x="214" y="1012"/>
                    <a:pt x="447" y="1012"/>
                  </a:cubicBezTo>
                  <a:cubicBezTo>
                    <a:pt x="467" y="1012"/>
                    <a:pt x="486" y="1010"/>
                    <a:pt x="506" y="1005"/>
                  </a:cubicBezTo>
                  <a:cubicBezTo>
                    <a:pt x="750" y="934"/>
                    <a:pt x="1208" y="294"/>
                    <a:pt x="1065" y="50"/>
                  </a:cubicBezTo>
                  <a:cubicBezTo>
                    <a:pt x="1044" y="15"/>
                    <a:pt x="1009" y="0"/>
                    <a:pt x="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6650964" y="3768304"/>
              <a:ext cx="59099" cy="41369"/>
            </a:xfrm>
            <a:custGeom>
              <a:avLst/>
              <a:gdLst/>
              <a:ahLst/>
              <a:cxnLst/>
              <a:rect l="l" t="t" r="r" b="b"/>
              <a:pathLst>
                <a:path w="730" h="511" extrusionOk="0">
                  <a:moveTo>
                    <a:pt x="506" y="0"/>
                  </a:moveTo>
                  <a:cubicBezTo>
                    <a:pt x="293" y="0"/>
                    <a:pt x="69" y="346"/>
                    <a:pt x="69" y="346"/>
                  </a:cubicBezTo>
                  <a:cubicBezTo>
                    <a:pt x="1" y="414"/>
                    <a:pt x="82" y="510"/>
                    <a:pt x="176" y="510"/>
                  </a:cubicBezTo>
                  <a:cubicBezTo>
                    <a:pt x="194" y="510"/>
                    <a:pt x="213" y="507"/>
                    <a:pt x="232" y="498"/>
                  </a:cubicBezTo>
                  <a:cubicBezTo>
                    <a:pt x="343" y="448"/>
                    <a:pt x="730" y="0"/>
                    <a:pt x="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6477068" y="3777371"/>
              <a:ext cx="63471" cy="63390"/>
            </a:xfrm>
            <a:custGeom>
              <a:avLst/>
              <a:gdLst/>
              <a:ahLst/>
              <a:cxnLst/>
              <a:rect l="l" t="t" r="r" b="b"/>
              <a:pathLst>
                <a:path w="784" h="783" extrusionOk="0">
                  <a:moveTo>
                    <a:pt x="397" y="0"/>
                  </a:moveTo>
                  <a:cubicBezTo>
                    <a:pt x="174" y="0"/>
                    <a:pt x="1" y="173"/>
                    <a:pt x="1" y="397"/>
                  </a:cubicBezTo>
                  <a:cubicBezTo>
                    <a:pt x="1" y="610"/>
                    <a:pt x="174" y="783"/>
                    <a:pt x="397" y="783"/>
                  </a:cubicBezTo>
                  <a:cubicBezTo>
                    <a:pt x="611" y="783"/>
                    <a:pt x="784" y="610"/>
                    <a:pt x="784" y="397"/>
                  </a:cubicBezTo>
                  <a:cubicBezTo>
                    <a:pt x="784" y="173"/>
                    <a:pt x="611" y="0"/>
                    <a:pt x="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6504269" y="3797124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73" y="0"/>
                  </a:moveTo>
                  <a:cubicBezTo>
                    <a:pt x="72" y="0"/>
                    <a:pt x="0" y="81"/>
                    <a:pt x="0" y="173"/>
                  </a:cubicBezTo>
                  <a:cubicBezTo>
                    <a:pt x="0" y="274"/>
                    <a:pt x="72" y="356"/>
                    <a:pt x="173" y="356"/>
                  </a:cubicBezTo>
                  <a:cubicBezTo>
                    <a:pt x="275" y="356"/>
                    <a:pt x="356" y="274"/>
                    <a:pt x="356" y="173"/>
                  </a:cubicBezTo>
                  <a:cubicBezTo>
                    <a:pt x="356" y="81"/>
                    <a:pt x="275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6547015" y="3965272"/>
              <a:ext cx="70109" cy="49951"/>
            </a:xfrm>
            <a:custGeom>
              <a:avLst/>
              <a:gdLst/>
              <a:ahLst/>
              <a:cxnLst/>
              <a:rect l="l" t="t" r="r" b="b"/>
              <a:pathLst>
                <a:path w="866" h="617" extrusionOk="0">
                  <a:moveTo>
                    <a:pt x="327" y="1"/>
                  </a:moveTo>
                  <a:cubicBezTo>
                    <a:pt x="258" y="1"/>
                    <a:pt x="191" y="24"/>
                    <a:pt x="103" y="48"/>
                  </a:cubicBezTo>
                  <a:cubicBezTo>
                    <a:pt x="1" y="68"/>
                    <a:pt x="1" y="220"/>
                    <a:pt x="103" y="251"/>
                  </a:cubicBezTo>
                  <a:cubicBezTo>
                    <a:pt x="204" y="271"/>
                    <a:pt x="286" y="271"/>
                    <a:pt x="336" y="363"/>
                  </a:cubicBezTo>
                  <a:cubicBezTo>
                    <a:pt x="367" y="424"/>
                    <a:pt x="408" y="475"/>
                    <a:pt x="458" y="536"/>
                  </a:cubicBezTo>
                  <a:cubicBezTo>
                    <a:pt x="509" y="586"/>
                    <a:pt x="570" y="617"/>
                    <a:pt x="641" y="617"/>
                  </a:cubicBezTo>
                  <a:cubicBezTo>
                    <a:pt x="713" y="475"/>
                    <a:pt x="794" y="353"/>
                    <a:pt x="865" y="210"/>
                  </a:cubicBezTo>
                  <a:cubicBezTo>
                    <a:pt x="814" y="210"/>
                    <a:pt x="763" y="220"/>
                    <a:pt x="702" y="251"/>
                  </a:cubicBezTo>
                  <a:cubicBezTo>
                    <a:pt x="701" y="251"/>
                    <a:pt x="700" y="251"/>
                    <a:pt x="699" y="251"/>
                  </a:cubicBezTo>
                  <a:cubicBezTo>
                    <a:pt x="656" y="251"/>
                    <a:pt x="538" y="67"/>
                    <a:pt x="489" y="48"/>
                  </a:cubicBezTo>
                  <a:cubicBezTo>
                    <a:pt x="429" y="13"/>
                    <a:pt x="378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6468082" y="3994578"/>
              <a:ext cx="74967" cy="60232"/>
            </a:xfrm>
            <a:custGeom>
              <a:avLst/>
              <a:gdLst/>
              <a:ahLst/>
              <a:cxnLst/>
              <a:rect l="l" t="t" r="r" b="b"/>
              <a:pathLst>
                <a:path w="926" h="744" extrusionOk="0">
                  <a:moveTo>
                    <a:pt x="193" y="1"/>
                  </a:moveTo>
                  <a:cubicBezTo>
                    <a:pt x="122" y="113"/>
                    <a:pt x="61" y="235"/>
                    <a:pt x="0" y="357"/>
                  </a:cubicBezTo>
                  <a:cubicBezTo>
                    <a:pt x="41" y="428"/>
                    <a:pt x="102" y="499"/>
                    <a:pt x="203" y="519"/>
                  </a:cubicBezTo>
                  <a:cubicBezTo>
                    <a:pt x="224" y="529"/>
                    <a:pt x="254" y="529"/>
                    <a:pt x="275" y="529"/>
                  </a:cubicBezTo>
                  <a:cubicBezTo>
                    <a:pt x="313" y="529"/>
                    <a:pt x="340" y="538"/>
                    <a:pt x="351" y="538"/>
                  </a:cubicBezTo>
                  <a:cubicBezTo>
                    <a:pt x="361" y="538"/>
                    <a:pt x="360" y="532"/>
                    <a:pt x="346" y="509"/>
                  </a:cubicBezTo>
                  <a:lnTo>
                    <a:pt x="346" y="509"/>
                  </a:lnTo>
                  <a:cubicBezTo>
                    <a:pt x="376" y="560"/>
                    <a:pt x="417" y="621"/>
                    <a:pt x="478" y="661"/>
                  </a:cubicBezTo>
                  <a:cubicBezTo>
                    <a:pt x="550" y="712"/>
                    <a:pt x="632" y="744"/>
                    <a:pt x="713" y="744"/>
                  </a:cubicBezTo>
                  <a:cubicBezTo>
                    <a:pt x="779" y="744"/>
                    <a:pt x="845" y="722"/>
                    <a:pt x="905" y="672"/>
                  </a:cubicBezTo>
                  <a:cubicBezTo>
                    <a:pt x="915" y="661"/>
                    <a:pt x="925" y="621"/>
                    <a:pt x="915" y="600"/>
                  </a:cubicBezTo>
                  <a:cubicBezTo>
                    <a:pt x="854" y="509"/>
                    <a:pt x="732" y="458"/>
                    <a:pt x="671" y="367"/>
                  </a:cubicBezTo>
                  <a:cubicBezTo>
                    <a:pt x="610" y="265"/>
                    <a:pt x="559" y="174"/>
                    <a:pt x="427" y="163"/>
                  </a:cubicBezTo>
                  <a:cubicBezTo>
                    <a:pt x="305" y="153"/>
                    <a:pt x="275" y="113"/>
                    <a:pt x="203" y="11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6518275" y="3913136"/>
              <a:ext cx="107026" cy="33031"/>
            </a:xfrm>
            <a:custGeom>
              <a:avLst/>
              <a:gdLst/>
              <a:ahLst/>
              <a:cxnLst/>
              <a:rect l="l" t="t" r="r" b="b"/>
              <a:pathLst>
                <a:path w="1322" h="408" extrusionOk="0">
                  <a:moveTo>
                    <a:pt x="102" y="0"/>
                  </a:moveTo>
                  <a:cubicBezTo>
                    <a:pt x="61" y="61"/>
                    <a:pt x="41" y="132"/>
                    <a:pt x="0" y="193"/>
                  </a:cubicBezTo>
                  <a:cubicBezTo>
                    <a:pt x="92" y="254"/>
                    <a:pt x="102" y="336"/>
                    <a:pt x="234" y="336"/>
                  </a:cubicBezTo>
                  <a:lnTo>
                    <a:pt x="407" y="336"/>
                  </a:lnTo>
                  <a:cubicBezTo>
                    <a:pt x="519" y="336"/>
                    <a:pt x="610" y="366"/>
                    <a:pt x="712" y="397"/>
                  </a:cubicBezTo>
                  <a:cubicBezTo>
                    <a:pt x="742" y="404"/>
                    <a:pt x="773" y="408"/>
                    <a:pt x="806" y="408"/>
                  </a:cubicBezTo>
                  <a:cubicBezTo>
                    <a:pt x="997" y="408"/>
                    <a:pt x="1225" y="289"/>
                    <a:pt x="1312" y="132"/>
                  </a:cubicBezTo>
                  <a:cubicBezTo>
                    <a:pt x="1322" y="102"/>
                    <a:pt x="1312" y="82"/>
                    <a:pt x="1281" y="82"/>
                  </a:cubicBezTo>
                  <a:cubicBezTo>
                    <a:pt x="1231" y="57"/>
                    <a:pt x="1162" y="25"/>
                    <a:pt x="1105" y="25"/>
                  </a:cubicBezTo>
                  <a:cubicBezTo>
                    <a:pt x="1091" y="25"/>
                    <a:pt x="1079" y="27"/>
                    <a:pt x="1068" y="31"/>
                  </a:cubicBezTo>
                  <a:cubicBezTo>
                    <a:pt x="963" y="44"/>
                    <a:pt x="896" y="66"/>
                    <a:pt x="823" y="66"/>
                  </a:cubicBezTo>
                  <a:cubicBezTo>
                    <a:pt x="783" y="66"/>
                    <a:pt x="742" y="59"/>
                    <a:pt x="691" y="41"/>
                  </a:cubicBezTo>
                  <a:cubicBezTo>
                    <a:pt x="643" y="25"/>
                    <a:pt x="587" y="20"/>
                    <a:pt x="531" y="20"/>
                  </a:cubicBezTo>
                  <a:cubicBezTo>
                    <a:pt x="446" y="20"/>
                    <a:pt x="358" y="31"/>
                    <a:pt x="285" y="31"/>
                  </a:cubicBezTo>
                  <a:cubicBezTo>
                    <a:pt x="246" y="31"/>
                    <a:pt x="207" y="31"/>
                    <a:pt x="160" y="40"/>
                  </a:cubicBezTo>
                  <a:lnTo>
                    <a:pt x="160" y="40"/>
                  </a:lnTo>
                  <a:cubicBezTo>
                    <a:pt x="207" y="29"/>
                    <a:pt x="141" y="1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6446142" y="4077640"/>
              <a:ext cx="86139" cy="75048"/>
            </a:xfrm>
            <a:custGeom>
              <a:avLst/>
              <a:gdLst/>
              <a:ahLst/>
              <a:cxnLst/>
              <a:rect l="l" t="t" r="r" b="b"/>
              <a:pathLst>
                <a:path w="1064" h="927" extrusionOk="0">
                  <a:moveTo>
                    <a:pt x="129" y="1"/>
                  </a:moveTo>
                  <a:cubicBezTo>
                    <a:pt x="64" y="1"/>
                    <a:pt x="1" y="54"/>
                    <a:pt x="27" y="134"/>
                  </a:cubicBezTo>
                  <a:cubicBezTo>
                    <a:pt x="78" y="296"/>
                    <a:pt x="180" y="418"/>
                    <a:pt x="241" y="571"/>
                  </a:cubicBezTo>
                  <a:cubicBezTo>
                    <a:pt x="307" y="712"/>
                    <a:pt x="422" y="772"/>
                    <a:pt x="556" y="772"/>
                  </a:cubicBezTo>
                  <a:cubicBezTo>
                    <a:pt x="586" y="772"/>
                    <a:pt x="616" y="769"/>
                    <a:pt x="647" y="764"/>
                  </a:cubicBezTo>
                  <a:cubicBezTo>
                    <a:pt x="653" y="763"/>
                    <a:pt x="659" y="763"/>
                    <a:pt x="665" y="763"/>
                  </a:cubicBezTo>
                  <a:cubicBezTo>
                    <a:pt x="780" y="763"/>
                    <a:pt x="783" y="858"/>
                    <a:pt x="861" y="906"/>
                  </a:cubicBezTo>
                  <a:cubicBezTo>
                    <a:pt x="881" y="916"/>
                    <a:pt x="891" y="916"/>
                    <a:pt x="911" y="926"/>
                  </a:cubicBezTo>
                  <a:lnTo>
                    <a:pt x="1064" y="662"/>
                  </a:lnTo>
                  <a:cubicBezTo>
                    <a:pt x="993" y="622"/>
                    <a:pt x="942" y="550"/>
                    <a:pt x="871" y="489"/>
                  </a:cubicBezTo>
                  <a:cubicBezTo>
                    <a:pt x="839" y="465"/>
                    <a:pt x="791" y="460"/>
                    <a:pt x="739" y="460"/>
                  </a:cubicBezTo>
                  <a:cubicBezTo>
                    <a:pt x="702" y="460"/>
                    <a:pt x="664" y="462"/>
                    <a:pt x="629" y="462"/>
                  </a:cubicBezTo>
                  <a:cubicBezTo>
                    <a:pt x="573" y="462"/>
                    <a:pt x="527" y="455"/>
                    <a:pt x="515" y="418"/>
                  </a:cubicBezTo>
                  <a:cubicBezTo>
                    <a:pt x="434" y="266"/>
                    <a:pt x="312" y="195"/>
                    <a:pt x="220" y="52"/>
                  </a:cubicBezTo>
                  <a:cubicBezTo>
                    <a:pt x="199" y="17"/>
                    <a:pt x="164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6395625" y="4127914"/>
              <a:ext cx="84843" cy="56670"/>
            </a:xfrm>
            <a:custGeom>
              <a:avLst/>
              <a:gdLst/>
              <a:ahLst/>
              <a:cxnLst/>
              <a:rect l="l" t="t" r="r" b="b"/>
              <a:pathLst>
                <a:path w="1048" h="700" extrusionOk="0">
                  <a:moveTo>
                    <a:pt x="173" y="1"/>
                  </a:moveTo>
                  <a:cubicBezTo>
                    <a:pt x="123" y="92"/>
                    <a:pt x="51" y="194"/>
                    <a:pt x="1" y="285"/>
                  </a:cubicBezTo>
                  <a:cubicBezTo>
                    <a:pt x="41" y="346"/>
                    <a:pt x="102" y="407"/>
                    <a:pt x="194" y="458"/>
                  </a:cubicBezTo>
                  <a:cubicBezTo>
                    <a:pt x="275" y="509"/>
                    <a:pt x="387" y="499"/>
                    <a:pt x="448" y="570"/>
                  </a:cubicBezTo>
                  <a:cubicBezTo>
                    <a:pt x="488" y="610"/>
                    <a:pt x="549" y="661"/>
                    <a:pt x="610" y="692"/>
                  </a:cubicBezTo>
                  <a:cubicBezTo>
                    <a:pt x="635" y="697"/>
                    <a:pt x="661" y="700"/>
                    <a:pt x="687" y="700"/>
                  </a:cubicBezTo>
                  <a:cubicBezTo>
                    <a:pt x="813" y="700"/>
                    <a:pt x="950" y="642"/>
                    <a:pt x="1017" y="549"/>
                  </a:cubicBezTo>
                  <a:cubicBezTo>
                    <a:pt x="1048" y="509"/>
                    <a:pt x="1048" y="448"/>
                    <a:pt x="997" y="438"/>
                  </a:cubicBezTo>
                  <a:cubicBezTo>
                    <a:pt x="905" y="407"/>
                    <a:pt x="783" y="407"/>
                    <a:pt x="712" y="336"/>
                  </a:cubicBezTo>
                  <a:cubicBezTo>
                    <a:pt x="631" y="244"/>
                    <a:pt x="539" y="204"/>
                    <a:pt x="427" y="183"/>
                  </a:cubicBezTo>
                  <a:cubicBezTo>
                    <a:pt x="336" y="153"/>
                    <a:pt x="244" y="92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6376034" y="4226925"/>
              <a:ext cx="97068" cy="36107"/>
            </a:xfrm>
            <a:custGeom>
              <a:avLst/>
              <a:gdLst/>
              <a:ahLst/>
              <a:cxnLst/>
              <a:rect l="l" t="t" r="r" b="b"/>
              <a:pathLst>
                <a:path w="1199" h="446" extrusionOk="0">
                  <a:moveTo>
                    <a:pt x="917" y="0"/>
                  </a:moveTo>
                  <a:cubicBezTo>
                    <a:pt x="755" y="0"/>
                    <a:pt x="607" y="91"/>
                    <a:pt x="449" y="91"/>
                  </a:cubicBezTo>
                  <a:cubicBezTo>
                    <a:pt x="392" y="91"/>
                    <a:pt x="334" y="80"/>
                    <a:pt x="273" y="48"/>
                  </a:cubicBezTo>
                  <a:cubicBezTo>
                    <a:pt x="249" y="36"/>
                    <a:pt x="225" y="31"/>
                    <a:pt x="203" y="31"/>
                  </a:cubicBezTo>
                  <a:cubicBezTo>
                    <a:pt x="77" y="31"/>
                    <a:pt x="1" y="206"/>
                    <a:pt x="131" y="292"/>
                  </a:cubicBezTo>
                  <a:cubicBezTo>
                    <a:pt x="272" y="386"/>
                    <a:pt x="361" y="446"/>
                    <a:pt x="519" y="446"/>
                  </a:cubicBezTo>
                  <a:cubicBezTo>
                    <a:pt x="532" y="446"/>
                    <a:pt x="544" y="445"/>
                    <a:pt x="558" y="445"/>
                  </a:cubicBezTo>
                  <a:cubicBezTo>
                    <a:pt x="684" y="431"/>
                    <a:pt x="781" y="407"/>
                    <a:pt x="876" y="407"/>
                  </a:cubicBezTo>
                  <a:cubicBezTo>
                    <a:pt x="919" y="407"/>
                    <a:pt x="961" y="412"/>
                    <a:pt x="1005" y="424"/>
                  </a:cubicBezTo>
                  <a:cubicBezTo>
                    <a:pt x="1066" y="323"/>
                    <a:pt x="1137" y="201"/>
                    <a:pt x="1198" y="99"/>
                  </a:cubicBezTo>
                  <a:cubicBezTo>
                    <a:pt x="1157" y="79"/>
                    <a:pt x="1137" y="69"/>
                    <a:pt x="1107" y="48"/>
                  </a:cubicBezTo>
                  <a:cubicBezTo>
                    <a:pt x="1041" y="13"/>
                    <a:pt x="978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6319121" y="4248055"/>
              <a:ext cx="78205" cy="53432"/>
            </a:xfrm>
            <a:custGeom>
              <a:avLst/>
              <a:gdLst/>
              <a:ahLst/>
              <a:cxnLst/>
              <a:rect l="l" t="t" r="r" b="b"/>
              <a:pathLst>
                <a:path w="966" h="660" extrusionOk="0">
                  <a:moveTo>
                    <a:pt x="163" y="1"/>
                  </a:moveTo>
                  <a:cubicBezTo>
                    <a:pt x="112" y="92"/>
                    <a:pt x="51" y="184"/>
                    <a:pt x="0" y="275"/>
                  </a:cubicBezTo>
                  <a:cubicBezTo>
                    <a:pt x="51" y="377"/>
                    <a:pt x="112" y="448"/>
                    <a:pt x="183" y="519"/>
                  </a:cubicBezTo>
                  <a:cubicBezTo>
                    <a:pt x="285" y="600"/>
                    <a:pt x="386" y="631"/>
                    <a:pt x="519" y="641"/>
                  </a:cubicBezTo>
                  <a:cubicBezTo>
                    <a:pt x="600" y="641"/>
                    <a:pt x="695" y="659"/>
                    <a:pt x="785" y="659"/>
                  </a:cubicBezTo>
                  <a:cubicBezTo>
                    <a:pt x="830" y="659"/>
                    <a:pt x="874" y="655"/>
                    <a:pt x="915" y="641"/>
                  </a:cubicBezTo>
                  <a:cubicBezTo>
                    <a:pt x="935" y="631"/>
                    <a:pt x="966" y="600"/>
                    <a:pt x="946" y="570"/>
                  </a:cubicBezTo>
                  <a:cubicBezTo>
                    <a:pt x="901" y="357"/>
                    <a:pt x="772" y="291"/>
                    <a:pt x="592" y="291"/>
                  </a:cubicBezTo>
                  <a:cubicBezTo>
                    <a:pt x="565" y="291"/>
                    <a:pt x="537" y="293"/>
                    <a:pt x="508" y="295"/>
                  </a:cubicBezTo>
                  <a:cubicBezTo>
                    <a:pt x="500" y="297"/>
                    <a:pt x="492" y="297"/>
                    <a:pt x="484" y="297"/>
                  </a:cubicBezTo>
                  <a:cubicBezTo>
                    <a:pt x="350" y="297"/>
                    <a:pt x="220" y="144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6322764" y="4320511"/>
              <a:ext cx="237529" cy="70352"/>
            </a:xfrm>
            <a:custGeom>
              <a:avLst/>
              <a:gdLst/>
              <a:ahLst/>
              <a:cxnLst/>
              <a:rect l="l" t="t" r="r" b="b"/>
              <a:pathLst>
                <a:path w="2934" h="869" extrusionOk="0">
                  <a:moveTo>
                    <a:pt x="2049" y="0"/>
                  </a:moveTo>
                  <a:cubicBezTo>
                    <a:pt x="1897" y="0"/>
                    <a:pt x="1744" y="0"/>
                    <a:pt x="1592" y="10"/>
                  </a:cubicBezTo>
                  <a:cubicBezTo>
                    <a:pt x="1510" y="82"/>
                    <a:pt x="1449" y="153"/>
                    <a:pt x="1378" y="204"/>
                  </a:cubicBezTo>
                  <a:cubicBezTo>
                    <a:pt x="1256" y="285"/>
                    <a:pt x="1104" y="336"/>
                    <a:pt x="982" y="397"/>
                  </a:cubicBezTo>
                  <a:cubicBezTo>
                    <a:pt x="839" y="456"/>
                    <a:pt x="732" y="493"/>
                    <a:pt x="630" y="493"/>
                  </a:cubicBezTo>
                  <a:cubicBezTo>
                    <a:pt x="521" y="493"/>
                    <a:pt x="417" y="451"/>
                    <a:pt x="280" y="346"/>
                  </a:cubicBezTo>
                  <a:cubicBezTo>
                    <a:pt x="248" y="323"/>
                    <a:pt x="215" y="313"/>
                    <a:pt x="184" y="313"/>
                  </a:cubicBezTo>
                  <a:cubicBezTo>
                    <a:pt x="78" y="313"/>
                    <a:pt x="1" y="429"/>
                    <a:pt x="87" y="539"/>
                  </a:cubicBezTo>
                  <a:cubicBezTo>
                    <a:pt x="263" y="733"/>
                    <a:pt x="422" y="868"/>
                    <a:pt x="686" y="868"/>
                  </a:cubicBezTo>
                  <a:cubicBezTo>
                    <a:pt x="712" y="868"/>
                    <a:pt x="740" y="867"/>
                    <a:pt x="768" y="864"/>
                  </a:cubicBezTo>
                  <a:cubicBezTo>
                    <a:pt x="1043" y="844"/>
                    <a:pt x="1409" y="641"/>
                    <a:pt x="1653" y="488"/>
                  </a:cubicBezTo>
                  <a:cubicBezTo>
                    <a:pt x="1785" y="407"/>
                    <a:pt x="1866" y="285"/>
                    <a:pt x="1988" y="204"/>
                  </a:cubicBezTo>
                  <a:cubicBezTo>
                    <a:pt x="2100" y="143"/>
                    <a:pt x="2324" y="163"/>
                    <a:pt x="2456" y="153"/>
                  </a:cubicBezTo>
                  <a:cubicBezTo>
                    <a:pt x="2629" y="132"/>
                    <a:pt x="2781" y="92"/>
                    <a:pt x="2934" y="41"/>
                  </a:cubicBezTo>
                  <a:cubicBezTo>
                    <a:pt x="2649" y="10"/>
                    <a:pt x="2354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451566" y="4384710"/>
              <a:ext cx="119412" cy="53513"/>
            </a:xfrm>
            <a:custGeom>
              <a:avLst/>
              <a:gdLst/>
              <a:ahLst/>
              <a:cxnLst/>
              <a:rect l="l" t="t" r="r" b="b"/>
              <a:pathLst>
                <a:path w="1475" h="661" extrusionOk="0">
                  <a:moveTo>
                    <a:pt x="1414" y="0"/>
                  </a:moveTo>
                  <a:cubicBezTo>
                    <a:pt x="936" y="0"/>
                    <a:pt x="418" y="112"/>
                    <a:pt x="123" y="488"/>
                  </a:cubicBezTo>
                  <a:cubicBezTo>
                    <a:pt x="92" y="539"/>
                    <a:pt x="41" y="590"/>
                    <a:pt x="1" y="641"/>
                  </a:cubicBezTo>
                  <a:lnTo>
                    <a:pt x="52" y="641"/>
                  </a:lnTo>
                  <a:cubicBezTo>
                    <a:pt x="194" y="641"/>
                    <a:pt x="346" y="641"/>
                    <a:pt x="499" y="661"/>
                  </a:cubicBezTo>
                  <a:cubicBezTo>
                    <a:pt x="753" y="407"/>
                    <a:pt x="1343" y="437"/>
                    <a:pt x="1465" y="61"/>
                  </a:cubicBezTo>
                  <a:cubicBezTo>
                    <a:pt x="1475" y="20"/>
                    <a:pt x="1444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6273866" y="4398554"/>
              <a:ext cx="74076" cy="31492"/>
            </a:xfrm>
            <a:custGeom>
              <a:avLst/>
              <a:gdLst/>
              <a:ahLst/>
              <a:cxnLst/>
              <a:rect l="l" t="t" r="r" b="b"/>
              <a:pathLst>
                <a:path w="915" h="389" extrusionOk="0">
                  <a:moveTo>
                    <a:pt x="608" y="1"/>
                  </a:moveTo>
                  <a:cubicBezTo>
                    <a:pt x="602" y="1"/>
                    <a:pt x="596" y="1"/>
                    <a:pt x="590" y="2"/>
                  </a:cubicBezTo>
                  <a:cubicBezTo>
                    <a:pt x="488" y="12"/>
                    <a:pt x="407" y="43"/>
                    <a:pt x="295" y="53"/>
                  </a:cubicBezTo>
                  <a:cubicBezTo>
                    <a:pt x="224" y="63"/>
                    <a:pt x="92" y="104"/>
                    <a:pt x="0" y="114"/>
                  </a:cubicBezTo>
                  <a:lnTo>
                    <a:pt x="31" y="388"/>
                  </a:lnTo>
                  <a:lnTo>
                    <a:pt x="51" y="388"/>
                  </a:lnTo>
                  <a:cubicBezTo>
                    <a:pt x="173" y="348"/>
                    <a:pt x="305" y="358"/>
                    <a:pt x="417" y="337"/>
                  </a:cubicBezTo>
                  <a:cubicBezTo>
                    <a:pt x="569" y="307"/>
                    <a:pt x="712" y="195"/>
                    <a:pt x="844" y="185"/>
                  </a:cubicBezTo>
                  <a:cubicBezTo>
                    <a:pt x="915" y="165"/>
                    <a:pt x="915" y="93"/>
                    <a:pt x="844" y="83"/>
                  </a:cubicBezTo>
                  <a:cubicBezTo>
                    <a:pt x="777" y="64"/>
                    <a:pt x="69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571707" y="4373133"/>
              <a:ext cx="81605" cy="71728"/>
            </a:xfrm>
            <a:custGeom>
              <a:avLst/>
              <a:gdLst/>
              <a:ahLst/>
              <a:cxnLst/>
              <a:rect l="l" t="t" r="r" b="b"/>
              <a:pathLst>
                <a:path w="1008" h="886" extrusionOk="0">
                  <a:moveTo>
                    <a:pt x="1007" y="1"/>
                  </a:moveTo>
                  <a:lnTo>
                    <a:pt x="773" y="153"/>
                  </a:lnTo>
                  <a:cubicBezTo>
                    <a:pt x="641" y="265"/>
                    <a:pt x="448" y="316"/>
                    <a:pt x="306" y="428"/>
                  </a:cubicBezTo>
                  <a:cubicBezTo>
                    <a:pt x="153" y="560"/>
                    <a:pt x="103" y="712"/>
                    <a:pt x="1" y="865"/>
                  </a:cubicBezTo>
                  <a:cubicBezTo>
                    <a:pt x="92" y="875"/>
                    <a:pt x="184" y="875"/>
                    <a:pt x="265" y="885"/>
                  </a:cubicBezTo>
                  <a:cubicBezTo>
                    <a:pt x="336" y="804"/>
                    <a:pt x="387" y="712"/>
                    <a:pt x="469" y="651"/>
                  </a:cubicBezTo>
                  <a:cubicBezTo>
                    <a:pt x="621" y="550"/>
                    <a:pt x="794" y="479"/>
                    <a:pt x="946" y="407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6207724" y="3756727"/>
              <a:ext cx="239796" cy="206927"/>
            </a:xfrm>
            <a:custGeom>
              <a:avLst/>
              <a:gdLst/>
              <a:ahLst/>
              <a:cxnLst/>
              <a:rect l="l" t="t" r="r" b="b"/>
              <a:pathLst>
                <a:path w="2962" h="2556" extrusionOk="0">
                  <a:moveTo>
                    <a:pt x="1956" y="1"/>
                  </a:moveTo>
                  <a:cubicBezTo>
                    <a:pt x="1956" y="1"/>
                    <a:pt x="65" y="662"/>
                    <a:pt x="34" y="1322"/>
                  </a:cubicBezTo>
                  <a:cubicBezTo>
                    <a:pt x="0" y="1875"/>
                    <a:pt x="549" y="2555"/>
                    <a:pt x="1241" y="2555"/>
                  </a:cubicBezTo>
                  <a:cubicBezTo>
                    <a:pt x="1377" y="2555"/>
                    <a:pt x="1518" y="2529"/>
                    <a:pt x="1661" y="2471"/>
                  </a:cubicBezTo>
                  <a:cubicBezTo>
                    <a:pt x="2535" y="2125"/>
                    <a:pt x="2962" y="1922"/>
                    <a:pt x="2962" y="1678"/>
                  </a:cubicBezTo>
                  <a:cubicBezTo>
                    <a:pt x="2962" y="1434"/>
                    <a:pt x="1956" y="1"/>
                    <a:pt x="19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6249174" y="3842541"/>
              <a:ext cx="24773" cy="46389"/>
            </a:xfrm>
            <a:custGeom>
              <a:avLst/>
              <a:gdLst/>
              <a:ahLst/>
              <a:cxnLst/>
              <a:rect l="l" t="t" r="r" b="b"/>
              <a:pathLst>
                <a:path w="306" h="573" extrusionOk="0">
                  <a:moveTo>
                    <a:pt x="137" y="1"/>
                  </a:moveTo>
                  <a:cubicBezTo>
                    <a:pt x="127" y="1"/>
                    <a:pt x="117" y="3"/>
                    <a:pt x="112" y="8"/>
                  </a:cubicBezTo>
                  <a:cubicBezTo>
                    <a:pt x="51" y="49"/>
                    <a:pt x="31" y="110"/>
                    <a:pt x="20" y="191"/>
                  </a:cubicBezTo>
                  <a:cubicBezTo>
                    <a:pt x="20" y="273"/>
                    <a:pt x="0" y="374"/>
                    <a:pt x="0" y="466"/>
                  </a:cubicBezTo>
                  <a:cubicBezTo>
                    <a:pt x="0" y="537"/>
                    <a:pt x="46" y="572"/>
                    <a:pt x="94" y="572"/>
                  </a:cubicBezTo>
                  <a:cubicBezTo>
                    <a:pt x="142" y="572"/>
                    <a:pt x="193" y="537"/>
                    <a:pt x="203" y="466"/>
                  </a:cubicBezTo>
                  <a:cubicBezTo>
                    <a:pt x="214" y="323"/>
                    <a:pt x="305" y="100"/>
                    <a:pt x="163" y="8"/>
                  </a:cubicBezTo>
                  <a:cubicBezTo>
                    <a:pt x="158" y="3"/>
                    <a:pt x="147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6279452" y="3890953"/>
              <a:ext cx="57804" cy="26635"/>
            </a:xfrm>
            <a:custGeom>
              <a:avLst/>
              <a:gdLst/>
              <a:ahLst/>
              <a:cxnLst/>
              <a:rect l="l" t="t" r="r" b="b"/>
              <a:pathLst>
                <a:path w="714" h="329" extrusionOk="0">
                  <a:moveTo>
                    <a:pt x="533" y="1"/>
                  </a:moveTo>
                  <a:cubicBezTo>
                    <a:pt x="397" y="1"/>
                    <a:pt x="259" y="78"/>
                    <a:pt x="114" y="112"/>
                  </a:cubicBezTo>
                  <a:cubicBezTo>
                    <a:pt x="0" y="150"/>
                    <a:pt x="37" y="328"/>
                    <a:pt x="141" y="328"/>
                  </a:cubicBezTo>
                  <a:cubicBezTo>
                    <a:pt x="148" y="328"/>
                    <a:pt x="156" y="327"/>
                    <a:pt x="165" y="325"/>
                  </a:cubicBezTo>
                  <a:cubicBezTo>
                    <a:pt x="317" y="285"/>
                    <a:pt x="460" y="264"/>
                    <a:pt x="612" y="224"/>
                  </a:cubicBezTo>
                  <a:cubicBezTo>
                    <a:pt x="714" y="203"/>
                    <a:pt x="714" y="30"/>
                    <a:pt x="612" y="10"/>
                  </a:cubicBezTo>
                  <a:cubicBezTo>
                    <a:pt x="586" y="3"/>
                    <a:pt x="560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6486135" y="3687104"/>
              <a:ext cx="193488" cy="118279"/>
            </a:xfrm>
            <a:custGeom>
              <a:avLst/>
              <a:gdLst/>
              <a:ahLst/>
              <a:cxnLst/>
              <a:rect l="l" t="t" r="r" b="b"/>
              <a:pathLst>
                <a:path w="2390" h="1461" extrusionOk="0">
                  <a:moveTo>
                    <a:pt x="494" y="1"/>
                  </a:moveTo>
                  <a:cubicBezTo>
                    <a:pt x="280" y="1"/>
                    <a:pt x="57" y="60"/>
                    <a:pt x="31" y="302"/>
                  </a:cubicBezTo>
                  <a:cubicBezTo>
                    <a:pt x="1" y="536"/>
                    <a:pt x="255" y="668"/>
                    <a:pt x="448" y="678"/>
                  </a:cubicBezTo>
                  <a:cubicBezTo>
                    <a:pt x="475" y="685"/>
                    <a:pt x="500" y="687"/>
                    <a:pt x="523" y="687"/>
                  </a:cubicBezTo>
                  <a:cubicBezTo>
                    <a:pt x="570" y="687"/>
                    <a:pt x="611" y="678"/>
                    <a:pt x="651" y="678"/>
                  </a:cubicBezTo>
                  <a:cubicBezTo>
                    <a:pt x="661" y="729"/>
                    <a:pt x="702" y="800"/>
                    <a:pt x="743" y="851"/>
                  </a:cubicBezTo>
                  <a:cubicBezTo>
                    <a:pt x="855" y="973"/>
                    <a:pt x="1007" y="1024"/>
                    <a:pt x="1149" y="1024"/>
                  </a:cubicBezTo>
                  <a:cubicBezTo>
                    <a:pt x="1199" y="1233"/>
                    <a:pt x="1366" y="1461"/>
                    <a:pt x="1611" y="1461"/>
                  </a:cubicBezTo>
                  <a:cubicBezTo>
                    <a:pt x="1617" y="1461"/>
                    <a:pt x="1622" y="1461"/>
                    <a:pt x="1627" y="1461"/>
                  </a:cubicBezTo>
                  <a:cubicBezTo>
                    <a:pt x="1932" y="1430"/>
                    <a:pt x="2156" y="1237"/>
                    <a:pt x="2288" y="973"/>
                  </a:cubicBezTo>
                  <a:cubicBezTo>
                    <a:pt x="2390" y="719"/>
                    <a:pt x="905" y="58"/>
                    <a:pt x="905" y="58"/>
                  </a:cubicBezTo>
                  <a:cubicBezTo>
                    <a:pt x="905" y="58"/>
                    <a:pt x="704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1239716" y="1795665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2"/>
          </p:nvPr>
        </p:nvSpPr>
        <p:spPr>
          <a:xfrm>
            <a:off x="3762991" y="1795665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3"/>
          </p:nvPr>
        </p:nvSpPr>
        <p:spPr>
          <a:xfrm>
            <a:off x="6286391" y="1795665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4"/>
          </p:nvPr>
        </p:nvSpPr>
        <p:spPr>
          <a:xfrm>
            <a:off x="1837734" y="3172610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5"/>
          </p:nvPr>
        </p:nvSpPr>
        <p:spPr>
          <a:xfrm>
            <a:off x="4149113" y="3172610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6"/>
          </p:nvPr>
        </p:nvSpPr>
        <p:spPr>
          <a:xfrm>
            <a:off x="6884413" y="3172610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7" name="Google Shape;197;p13"/>
          <p:cNvGrpSpPr/>
          <p:nvPr/>
        </p:nvGrpSpPr>
        <p:grpSpPr>
          <a:xfrm rot="-1043477">
            <a:off x="507972" y="737730"/>
            <a:ext cx="583548" cy="703288"/>
            <a:chOff x="4404082" y="434496"/>
            <a:chExt cx="583539" cy="703278"/>
          </a:xfrm>
        </p:grpSpPr>
        <p:sp>
          <p:nvSpPr>
            <p:cNvPr id="198" name="Google Shape;198;p13"/>
            <p:cNvSpPr/>
            <p:nvPr/>
          </p:nvSpPr>
          <p:spPr>
            <a:xfrm>
              <a:off x="4404082" y="434496"/>
              <a:ext cx="538286" cy="703278"/>
            </a:xfrm>
            <a:custGeom>
              <a:avLst/>
              <a:gdLst/>
              <a:ahLst/>
              <a:cxnLst/>
              <a:rect l="l" t="t" r="r" b="b"/>
              <a:pathLst>
                <a:path w="6649" h="8687" extrusionOk="0">
                  <a:moveTo>
                    <a:pt x="3751" y="1444"/>
                  </a:moveTo>
                  <a:cubicBezTo>
                    <a:pt x="4453" y="1444"/>
                    <a:pt x="5073" y="2511"/>
                    <a:pt x="5073" y="4046"/>
                  </a:cubicBezTo>
                  <a:cubicBezTo>
                    <a:pt x="5073" y="5642"/>
                    <a:pt x="4138" y="7177"/>
                    <a:pt x="3426" y="7177"/>
                  </a:cubicBezTo>
                  <a:cubicBezTo>
                    <a:pt x="3324" y="7177"/>
                    <a:pt x="3243" y="7147"/>
                    <a:pt x="3182" y="7075"/>
                  </a:cubicBezTo>
                  <a:cubicBezTo>
                    <a:pt x="3233" y="6201"/>
                    <a:pt x="3253" y="5235"/>
                    <a:pt x="3253" y="4270"/>
                  </a:cubicBezTo>
                  <a:cubicBezTo>
                    <a:pt x="3253" y="3365"/>
                    <a:pt x="3233" y="2450"/>
                    <a:pt x="3202" y="1545"/>
                  </a:cubicBezTo>
                  <a:cubicBezTo>
                    <a:pt x="3395" y="1474"/>
                    <a:pt x="3578" y="1444"/>
                    <a:pt x="3751" y="1444"/>
                  </a:cubicBezTo>
                  <a:close/>
                  <a:moveTo>
                    <a:pt x="3690" y="0"/>
                  </a:moveTo>
                  <a:cubicBezTo>
                    <a:pt x="3009" y="0"/>
                    <a:pt x="1728" y="224"/>
                    <a:pt x="1545" y="407"/>
                  </a:cubicBezTo>
                  <a:cubicBezTo>
                    <a:pt x="1352" y="580"/>
                    <a:pt x="1556" y="2603"/>
                    <a:pt x="1556" y="3883"/>
                  </a:cubicBezTo>
                  <a:cubicBezTo>
                    <a:pt x="1556" y="4676"/>
                    <a:pt x="1484" y="5957"/>
                    <a:pt x="1454" y="6974"/>
                  </a:cubicBezTo>
                  <a:cubicBezTo>
                    <a:pt x="1352" y="6872"/>
                    <a:pt x="1230" y="6781"/>
                    <a:pt x="1129" y="6689"/>
                  </a:cubicBezTo>
                  <a:cubicBezTo>
                    <a:pt x="996" y="6567"/>
                    <a:pt x="824" y="6405"/>
                    <a:pt x="641" y="6333"/>
                  </a:cubicBezTo>
                  <a:cubicBezTo>
                    <a:pt x="605" y="6324"/>
                    <a:pt x="569" y="6319"/>
                    <a:pt x="535" y="6319"/>
                  </a:cubicBezTo>
                  <a:cubicBezTo>
                    <a:pt x="276" y="6319"/>
                    <a:pt x="76" y="6571"/>
                    <a:pt x="183" y="6831"/>
                  </a:cubicBezTo>
                  <a:cubicBezTo>
                    <a:pt x="214" y="6933"/>
                    <a:pt x="264" y="7035"/>
                    <a:pt x="346" y="7136"/>
                  </a:cubicBezTo>
                  <a:cubicBezTo>
                    <a:pt x="102" y="7238"/>
                    <a:pt x="0" y="7594"/>
                    <a:pt x="234" y="7797"/>
                  </a:cubicBezTo>
                  <a:cubicBezTo>
                    <a:pt x="336" y="7889"/>
                    <a:pt x="437" y="7980"/>
                    <a:pt x="549" y="8051"/>
                  </a:cubicBezTo>
                  <a:cubicBezTo>
                    <a:pt x="529" y="8102"/>
                    <a:pt x="508" y="8163"/>
                    <a:pt x="529" y="8234"/>
                  </a:cubicBezTo>
                  <a:cubicBezTo>
                    <a:pt x="580" y="8590"/>
                    <a:pt x="1057" y="8641"/>
                    <a:pt x="1342" y="8671"/>
                  </a:cubicBezTo>
                  <a:cubicBezTo>
                    <a:pt x="1411" y="8681"/>
                    <a:pt x="1483" y="8687"/>
                    <a:pt x="1556" y="8687"/>
                  </a:cubicBezTo>
                  <a:cubicBezTo>
                    <a:pt x="1708" y="8687"/>
                    <a:pt x="1862" y="8662"/>
                    <a:pt x="1993" y="8600"/>
                  </a:cubicBezTo>
                  <a:cubicBezTo>
                    <a:pt x="2319" y="8637"/>
                    <a:pt x="2734" y="8642"/>
                    <a:pt x="2967" y="8642"/>
                  </a:cubicBezTo>
                  <a:cubicBezTo>
                    <a:pt x="3060" y="8642"/>
                    <a:pt x="3124" y="8641"/>
                    <a:pt x="3141" y="8641"/>
                  </a:cubicBezTo>
                  <a:cubicBezTo>
                    <a:pt x="5429" y="8641"/>
                    <a:pt x="6648" y="6150"/>
                    <a:pt x="6648" y="3792"/>
                  </a:cubicBezTo>
                  <a:cubicBezTo>
                    <a:pt x="6628" y="1850"/>
                    <a:pt x="5673" y="0"/>
                    <a:pt x="3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4727505" y="471493"/>
              <a:ext cx="59342" cy="59342"/>
            </a:xfrm>
            <a:custGeom>
              <a:avLst/>
              <a:gdLst/>
              <a:ahLst/>
              <a:cxnLst/>
              <a:rect l="l" t="t" r="r" b="b"/>
              <a:pathLst>
                <a:path w="733" h="733" extrusionOk="0">
                  <a:moveTo>
                    <a:pt x="366" y="1"/>
                  </a:moveTo>
                  <a:cubicBezTo>
                    <a:pt x="163" y="1"/>
                    <a:pt x="0" y="163"/>
                    <a:pt x="0" y="367"/>
                  </a:cubicBezTo>
                  <a:cubicBezTo>
                    <a:pt x="0" y="570"/>
                    <a:pt x="163" y="733"/>
                    <a:pt x="366" y="733"/>
                  </a:cubicBezTo>
                  <a:cubicBezTo>
                    <a:pt x="569" y="733"/>
                    <a:pt x="732" y="570"/>
                    <a:pt x="732" y="367"/>
                  </a:cubicBezTo>
                  <a:cubicBezTo>
                    <a:pt x="732" y="163"/>
                    <a:pt x="569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4734873" y="486308"/>
              <a:ext cx="26392" cy="27283"/>
            </a:xfrm>
            <a:custGeom>
              <a:avLst/>
              <a:gdLst/>
              <a:ahLst/>
              <a:cxnLst/>
              <a:rect l="l" t="t" r="r" b="b"/>
              <a:pathLst>
                <a:path w="326" h="337" extrusionOk="0">
                  <a:moveTo>
                    <a:pt x="163" y="1"/>
                  </a:moveTo>
                  <a:cubicBezTo>
                    <a:pt x="72" y="1"/>
                    <a:pt x="1" y="82"/>
                    <a:pt x="1" y="163"/>
                  </a:cubicBezTo>
                  <a:cubicBezTo>
                    <a:pt x="1" y="255"/>
                    <a:pt x="72" y="336"/>
                    <a:pt x="163" y="336"/>
                  </a:cubicBezTo>
                  <a:cubicBezTo>
                    <a:pt x="255" y="336"/>
                    <a:pt x="326" y="255"/>
                    <a:pt x="326" y="163"/>
                  </a:cubicBezTo>
                  <a:cubicBezTo>
                    <a:pt x="326" y="82"/>
                    <a:pt x="255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4803038" y="459107"/>
              <a:ext cx="184583" cy="126860"/>
            </a:xfrm>
            <a:custGeom>
              <a:avLst/>
              <a:gdLst/>
              <a:ahLst/>
              <a:cxnLst/>
              <a:rect l="l" t="t" r="r" b="b"/>
              <a:pathLst>
                <a:path w="2280" h="1567" extrusionOk="0">
                  <a:moveTo>
                    <a:pt x="1832" y="0"/>
                  </a:moveTo>
                  <a:cubicBezTo>
                    <a:pt x="1603" y="0"/>
                    <a:pt x="1387" y="380"/>
                    <a:pt x="1212" y="438"/>
                  </a:cubicBezTo>
                  <a:cubicBezTo>
                    <a:pt x="1172" y="454"/>
                    <a:pt x="1132" y="460"/>
                    <a:pt x="1091" y="460"/>
                  </a:cubicBezTo>
                  <a:cubicBezTo>
                    <a:pt x="916" y="460"/>
                    <a:pt x="728" y="338"/>
                    <a:pt x="440" y="255"/>
                  </a:cubicBezTo>
                  <a:cubicBezTo>
                    <a:pt x="408" y="245"/>
                    <a:pt x="379" y="240"/>
                    <a:pt x="353" y="240"/>
                  </a:cubicBezTo>
                  <a:cubicBezTo>
                    <a:pt x="79" y="240"/>
                    <a:pt x="53" y="764"/>
                    <a:pt x="53" y="764"/>
                  </a:cubicBezTo>
                  <a:cubicBezTo>
                    <a:pt x="0" y="1381"/>
                    <a:pt x="267" y="1567"/>
                    <a:pt x="604" y="1567"/>
                  </a:cubicBezTo>
                  <a:cubicBezTo>
                    <a:pt x="911" y="1567"/>
                    <a:pt x="1275" y="1413"/>
                    <a:pt x="1507" y="1292"/>
                  </a:cubicBezTo>
                  <a:cubicBezTo>
                    <a:pt x="1985" y="1048"/>
                    <a:pt x="2279" y="306"/>
                    <a:pt x="1985" y="62"/>
                  </a:cubicBezTo>
                  <a:cubicBezTo>
                    <a:pt x="1934" y="18"/>
                    <a:pt x="1883" y="0"/>
                    <a:pt x="18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4823763" y="496995"/>
              <a:ext cx="32221" cy="20725"/>
            </a:xfrm>
            <a:custGeom>
              <a:avLst/>
              <a:gdLst/>
              <a:ahLst/>
              <a:cxnLst/>
              <a:rect l="l" t="t" r="r" b="b"/>
              <a:pathLst>
                <a:path w="398" h="256" extrusionOk="0">
                  <a:moveTo>
                    <a:pt x="133" y="1"/>
                  </a:moveTo>
                  <a:cubicBezTo>
                    <a:pt x="62" y="1"/>
                    <a:pt x="1" y="62"/>
                    <a:pt x="1" y="123"/>
                  </a:cubicBezTo>
                  <a:cubicBezTo>
                    <a:pt x="1" y="194"/>
                    <a:pt x="51" y="255"/>
                    <a:pt x="133" y="255"/>
                  </a:cubicBezTo>
                  <a:cubicBezTo>
                    <a:pt x="194" y="255"/>
                    <a:pt x="265" y="255"/>
                    <a:pt x="316" y="214"/>
                  </a:cubicBezTo>
                  <a:cubicBezTo>
                    <a:pt x="387" y="204"/>
                    <a:pt x="397" y="143"/>
                    <a:pt x="367" y="103"/>
                  </a:cubicBezTo>
                  <a:cubicBezTo>
                    <a:pt x="356" y="52"/>
                    <a:pt x="326" y="11"/>
                    <a:pt x="265" y="11"/>
                  </a:cubicBezTo>
                  <a:cubicBezTo>
                    <a:pt x="224" y="1"/>
                    <a:pt x="184" y="1"/>
                    <a:pt x="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4826273" y="506062"/>
              <a:ext cx="137466" cy="57723"/>
            </a:xfrm>
            <a:custGeom>
              <a:avLst/>
              <a:gdLst/>
              <a:ahLst/>
              <a:cxnLst/>
              <a:rect l="l" t="t" r="r" b="b"/>
              <a:pathLst>
                <a:path w="1698" h="713" fill="none" extrusionOk="0">
                  <a:moveTo>
                    <a:pt x="0" y="702"/>
                  </a:moveTo>
                  <a:cubicBezTo>
                    <a:pt x="0" y="702"/>
                    <a:pt x="508" y="712"/>
                    <a:pt x="864" y="621"/>
                  </a:cubicBezTo>
                  <a:cubicBezTo>
                    <a:pt x="1383" y="499"/>
                    <a:pt x="1698" y="92"/>
                    <a:pt x="1677" y="1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13"/>
          <p:cNvGrpSpPr/>
          <p:nvPr/>
        </p:nvGrpSpPr>
        <p:grpSpPr>
          <a:xfrm rot="438459">
            <a:off x="8203441" y="2598675"/>
            <a:ext cx="454666" cy="792591"/>
            <a:chOff x="4053457" y="1433586"/>
            <a:chExt cx="454655" cy="792573"/>
          </a:xfrm>
        </p:grpSpPr>
        <p:sp>
          <p:nvSpPr>
            <p:cNvPr id="205" name="Google Shape;205;p13"/>
            <p:cNvSpPr/>
            <p:nvPr/>
          </p:nvSpPr>
          <p:spPr>
            <a:xfrm>
              <a:off x="4053457" y="1512519"/>
              <a:ext cx="357265" cy="713640"/>
            </a:xfrm>
            <a:custGeom>
              <a:avLst/>
              <a:gdLst/>
              <a:ahLst/>
              <a:cxnLst/>
              <a:rect l="l" t="t" r="r" b="b"/>
              <a:pathLst>
                <a:path w="4413" h="881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705" y="2166"/>
                    <a:pt x="2756" y="4240"/>
                    <a:pt x="2756" y="5561"/>
                  </a:cubicBezTo>
                  <a:cubicBezTo>
                    <a:pt x="2756" y="6253"/>
                    <a:pt x="2623" y="7351"/>
                    <a:pt x="2074" y="7351"/>
                  </a:cubicBezTo>
                  <a:cubicBezTo>
                    <a:pt x="1719" y="7351"/>
                    <a:pt x="1475" y="6863"/>
                    <a:pt x="1475" y="6222"/>
                  </a:cubicBezTo>
                  <a:cubicBezTo>
                    <a:pt x="1475" y="6070"/>
                    <a:pt x="1485" y="5877"/>
                    <a:pt x="1526" y="5704"/>
                  </a:cubicBezTo>
                  <a:lnTo>
                    <a:pt x="102" y="5541"/>
                  </a:lnTo>
                  <a:cubicBezTo>
                    <a:pt x="41" y="5816"/>
                    <a:pt x="1" y="6080"/>
                    <a:pt x="1" y="6354"/>
                  </a:cubicBezTo>
                  <a:cubicBezTo>
                    <a:pt x="1" y="7706"/>
                    <a:pt x="865" y="8814"/>
                    <a:pt x="2247" y="8814"/>
                  </a:cubicBezTo>
                  <a:cubicBezTo>
                    <a:pt x="3853" y="8814"/>
                    <a:pt x="4413" y="6791"/>
                    <a:pt x="4413" y="5561"/>
                  </a:cubicBezTo>
                  <a:cubicBezTo>
                    <a:pt x="4413" y="4240"/>
                    <a:pt x="4413" y="2308"/>
                    <a:pt x="4250" y="13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4128100" y="1616063"/>
              <a:ext cx="127103" cy="144104"/>
            </a:xfrm>
            <a:custGeom>
              <a:avLst/>
              <a:gdLst/>
              <a:ahLst/>
              <a:cxnLst/>
              <a:rect l="l" t="t" r="r" b="b"/>
              <a:pathLst>
                <a:path w="1570" h="1780" extrusionOk="0">
                  <a:moveTo>
                    <a:pt x="1409" y="0"/>
                  </a:moveTo>
                  <a:cubicBezTo>
                    <a:pt x="1404" y="0"/>
                    <a:pt x="1400" y="1"/>
                    <a:pt x="1396" y="3"/>
                  </a:cubicBezTo>
                  <a:cubicBezTo>
                    <a:pt x="1305" y="23"/>
                    <a:pt x="1264" y="74"/>
                    <a:pt x="1244" y="165"/>
                  </a:cubicBezTo>
                  <a:cubicBezTo>
                    <a:pt x="1213" y="267"/>
                    <a:pt x="1173" y="359"/>
                    <a:pt x="1152" y="450"/>
                  </a:cubicBezTo>
                  <a:cubicBezTo>
                    <a:pt x="1102" y="613"/>
                    <a:pt x="949" y="664"/>
                    <a:pt x="807" y="735"/>
                  </a:cubicBezTo>
                  <a:cubicBezTo>
                    <a:pt x="695" y="816"/>
                    <a:pt x="644" y="908"/>
                    <a:pt x="654" y="1029"/>
                  </a:cubicBezTo>
                  <a:cubicBezTo>
                    <a:pt x="665" y="1172"/>
                    <a:pt x="746" y="1365"/>
                    <a:pt x="634" y="1477"/>
                  </a:cubicBezTo>
                  <a:cubicBezTo>
                    <a:pt x="584" y="1526"/>
                    <a:pt x="503" y="1552"/>
                    <a:pt x="423" y="1552"/>
                  </a:cubicBezTo>
                  <a:cubicBezTo>
                    <a:pt x="338" y="1552"/>
                    <a:pt x="254" y="1524"/>
                    <a:pt x="207" y="1467"/>
                  </a:cubicBezTo>
                  <a:cubicBezTo>
                    <a:pt x="190" y="1441"/>
                    <a:pt x="165" y="1431"/>
                    <a:pt x="140" y="1431"/>
                  </a:cubicBezTo>
                  <a:cubicBezTo>
                    <a:pt x="73" y="1431"/>
                    <a:pt x="0" y="1502"/>
                    <a:pt x="44" y="1568"/>
                  </a:cubicBezTo>
                  <a:cubicBezTo>
                    <a:pt x="137" y="1715"/>
                    <a:pt x="285" y="1779"/>
                    <a:pt x="437" y="1779"/>
                  </a:cubicBezTo>
                  <a:cubicBezTo>
                    <a:pt x="686" y="1779"/>
                    <a:pt x="946" y="1606"/>
                    <a:pt x="990" y="1334"/>
                  </a:cubicBezTo>
                  <a:cubicBezTo>
                    <a:pt x="1010" y="1131"/>
                    <a:pt x="858" y="1019"/>
                    <a:pt x="1102" y="887"/>
                  </a:cubicBezTo>
                  <a:cubicBezTo>
                    <a:pt x="1224" y="826"/>
                    <a:pt x="1305" y="755"/>
                    <a:pt x="1366" y="623"/>
                  </a:cubicBezTo>
                  <a:cubicBezTo>
                    <a:pt x="1457" y="481"/>
                    <a:pt x="1569" y="216"/>
                    <a:pt x="1468" y="43"/>
                  </a:cubicBezTo>
                  <a:cubicBezTo>
                    <a:pt x="1459" y="18"/>
                    <a:pt x="1430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4241116" y="1616387"/>
              <a:ext cx="60151" cy="196160"/>
            </a:xfrm>
            <a:custGeom>
              <a:avLst/>
              <a:gdLst/>
              <a:ahLst/>
              <a:cxnLst/>
              <a:rect l="l" t="t" r="r" b="b"/>
              <a:pathLst>
                <a:path w="743" h="2423" extrusionOk="0">
                  <a:moveTo>
                    <a:pt x="511" y="0"/>
                  </a:moveTo>
                  <a:cubicBezTo>
                    <a:pt x="453" y="0"/>
                    <a:pt x="388" y="51"/>
                    <a:pt x="407" y="121"/>
                  </a:cubicBezTo>
                  <a:cubicBezTo>
                    <a:pt x="458" y="385"/>
                    <a:pt x="438" y="578"/>
                    <a:pt x="265" y="812"/>
                  </a:cubicBezTo>
                  <a:cubicBezTo>
                    <a:pt x="204" y="883"/>
                    <a:pt x="82" y="975"/>
                    <a:pt x="61" y="1076"/>
                  </a:cubicBezTo>
                  <a:cubicBezTo>
                    <a:pt x="0" y="1330"/>
                    <a:pt x="163" y="1524"/>
                    <a:pt x="153" y="1778"/>
                  </a:cubicBezTo>
                  <a:cubicBezTo>
                    <a:pt x="135" y="1923"/>
                    <a:pt x="68" y="2422"/>
                    <a:pt x="312" y="2422"/>
                  </a:cubicBezTo>
                  <a:cubicBezTo>
                    <a:pt x="342" y="2422"/>
                    <a:pt x="377" y="2415"/>
                    <a:pt x="417" y="2398"/>
                  </a:cubicBezTo>
                  <a:cubicBezTo>
                    <a:pt x="427" y="2388"/>
                    <a:pt x="438" y="2377"/>
                    <a:pt x="427" y="2347"/>
                  </a:cubicBezTo>
                  <a:cubicBezTo>
                    <a:pt x="356" y="2184"/>
                    <a:pt x="387" y="2032"/>
                    <a:pt x="417" y="1869"/>
                  </a:cubicBezTo>
                  <a:cubicBezTo>
                    <a:pt x="438" y="1666"/>
                    <a:pt x="427" y="1503"/>
                    <a:pt x="356" y="1300"/>
                  </a:cubicBezTo>
                  <a:cubicBezTo>
                    <a:pt x="275" y="1117"/>
                    <a:pt x="610" y="822"/>
                    <a:pt x="671" y="639"/>
                  </a:cubicBezTo>
                  <a:cubicBezTo>
                    <a:pt x="743" y="466"/>
                    <a:pt x="661" y="243"/>
                    <a:pt x="590" y="60"/>
                  </a:cubicBezTo>
                  <a:cubicBezTo>
                    <a:pt x="579" y="18"/>
                    <a:pt x="546" y="0"/>
                    <a:pt x="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304505" y="1624644"/>
              <a:ext cx="45336" cy="197455"/>
            </a:xfrm>
            <a:custGeom>
              <a:avLst/>
              <a:gdLst/>
              <a:ahLst/>
              <a:cxnLst/>
              <a:rect l="l" t="t" r="r" b="b"/>
              <a:pathLst>
                <a:path w="560" h="2439" extrusionOk="0">
                  <a:moveTo>
                    <a:pt x="378" y="0"/>
                  </a:moveTo>
                  <a:cubicBezTo>
                    <a:pt x="325" y="0"/>
                    <a:pt x="273" y="40"/>
                    <a:pt x="285" y="110"/>
                  </a:cubicBezTo>
                  <a:cubicBezTo>
                    <a:pt x="336" y="425"/>
                    <a:pt x="193" y="608"/>
                    <a:pt x="82" y="883"/>
                  </a:cubicBezTo>
                  <a:cubicBezTo>
                    <a:pt x="0" y="1076"/>
                    <a:pt x="82" y="1289"/>
                    <a:pt x="153" y="1472"/>
                  </a:cubicBezTo>
                  <a:cubicBezTo>
                    <a:pt x="264" y="1737"/>
                    <a:pt x="41" y="1889"/>
                    <a:pt x="82" y="2143"/>
                  </a:cubicBezTo>
                  <a:cubicBezTo>
                    <a:pt x="102" y="2306"/>
                    <a:pt x="153" y="2408"/>
                    <a:pt x="315" y="2438"/>
                  </a:cubicBezTo>
                  <a:cubicBezTo>
                    <a:pt x="336" y="2438"/>
                    <a:pt x="356" y="2428"/>
                    <a:pt x="356" y="2408"/>
                  </a:cubicBezTo>
                  <a:cubicBezTo>
                    <a:pt x="407" y="2235"/>
                    <a:pt x="346" y="2072"/>
                    <a:pt x="437" y="1879"/>
                  </a:cubicBezTo>
                  <a:cubicBezTo>
                    <a:pt x="519" y="1727"/>
                    <a:pt x="539" y="1594"/>
                    <a:pt x="458" y="1422"/>
                  </a:cubicBezTo>
                  <a:cubicBezTo>
                    <a:pt x="407" y="1279"/>
                    <a:pt x="346" y="1208"/>
                    <a:pt x="336" y="1035"/>
                  </a:cubicBezTo>
                  <a:cubicBezTo>
                    <a:pt x="336" y="903"/>
                    <a:pt x="458" y="720"/>
                    <a:pt x="498" y="608"/>
                  </a:cubicBezTo>
                  <a:cubicBezTo>
                    <a:pt x="559" y="415"/>
                    <a:pt x="539" y="273"/>
                    <a:pt x="468" y="70"/>
                  </a:cubicBezTo>
                  <a:cubicBezTo>
                    <a:pt x="455" y="22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365385" y="1632497"/>
              <a:ext cx="89782" cy="169525"/>
            </a:xfrm>
            <a:custGeom>
              <a:avLst/>
              <a:gdLst/>
              <a:ahLst/>
              <a:cxnLst/>
              <a:rect l="l" t="t" r="r" b="b"/>
              <a:pathLst>
                <a:path w="1109" h="2094" extrusionOk="0">
                  <a:moveTo>
                    <a:pt x="150" y="0"/>
                  </a:moveTo>
                  <a:cubicBezTo>
                    <a:pt x="106" y="0"/>
                    <a:pt x="61" y="31"/>
                    <a:pt x="51" y="95"/>
                  </a:cubicBezTo>
                  <a:cubicBezTo>
                    <a:pt x="0" y="349"/>
                    <a:pt x="11" y="603"/>
                    <a:pt x="153" y="826"/>
                  </a:cubicBezTo>
                  <a:cubicBezTo>
                    <a:pt x="214" y="928"/>
                    <a:pt x="326" y="1030"/>
                    <a:pt x="316" y="1162"/>
                  </a:cubicBezTo>
                  <a:cubicBezTo>
                    <a:pt x="305" y="1294"/>
                    <a:pt x="305" y="1436"/>
                    <a:pt x="316" y="1579"/>
                  </a:cubicBezTo>
                  <a:cubicBezTo>
                    <a:pt x="344" y="1804"/>
                    <a:pt x="631" y="2094"/>
                    <a:pt x="862" y="2094"/>
                  </a:cubicBezTo>
                  <a:cubicBezTo>
                    <a:pt x="964" y="2094"/>
                    <a:pt x="1056" y="2037"/>
                    <a:pt x="1108" y="1894"/>
                  </a:cubicBezTo>
                  <a:cubicBezTo>
                    <a:pt x="1108" y="1853"/>
                    <a:pt x="1078" y="1823"/>
                    <a:pt x="1037" y="1823"/>
                  </a:cubicBezTo>
                  <a:cubicBezTo>
                    <a:pt x="824" y="1782"/>
                    <a:pt x="661" y="1782"/>
                    <a:pt x="600" y="1528"/>
                  </a:cubicBezTo>
                  <a:cubicBezTo>
                    <a:pt x="560" y="1375"/>
                    <a:pt x="631" y="1213"/>
                    <a:pt x="600" y="1060"/>
                  </a:cubicBezTo>
                  <a:cubicBezTo>
                    <a:pt x="570" y="938"/>
                    <a:pt x="509" y="877"/>
                    <a:pt x="448" y="776"/>
                  </a:cubicBezTo>
                  <a:cubicBezTo>
                    <a:pt x="295" y="562"/>
                    <a:pt x="244" y="359"/>
                    <a:pt x="244" y="105"/>
                  </a:cubicBezTo>
                  <a:cubicBezTo>
                    <a:pt x="244" y="36"/>
                    <a:pt x="198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406187" y="1642941"/>
              <a:ext cx="101925" cy="110426"/>
            </a:xfrm>
            <a:custGeom>
              <a:avLst/>
              <a:gdLst/>
              <a:ahLst/>
              <a:cxnLst/>
              <a:rect l="l" t="t" r="r" b="b"/>
              <a:pathLst>
                <a:path w="1259" h="1364" extrusionOk="0">
                  <a:moveTo>
                    <a:pt x="104" y="1"/>
                  </a:moveTo>
                  <a:cubicBezTo>
                    <a:pt x="54" y="1"/>
                    <a:pt x="0" y="70"/>
                    <a:pt x="15" y="128"/>
                  </a:cubicBezTo>
                  <a:cubicBezTo>
                    <a:pt x="96" y="332"/>
                    <a:pt x="127" y="545"/>
                    <a:pt x="269" y="718"/>
                  </a:cubicBezTo>
                  <a:cubicBezTo>
                    <a:pt x="360" y="830"/>
                    <a:pt x="452" y="891"/>
                    <a:pt x="482" y="1033"/>
                  </a:cubicBezTo>
                  <a:cubicBezTo>
                    <a:pt x="513" y="1104"/>
                    <a:pt x="513" y="1165"/>
                    <a:pt x="554" y="1246"/>
                  </a:cubicBezTo>
                  <a:cubicBezTo>
                    <a:pt x="625" y="1328"/>
                    <a:pt x="724" y="1363"/>
                    <a:pt x="824" y="1363"/>
                  </a:cubicBezTo>
                  <a:cubicBezTo>
                    <a:pt x="1038" y="1363"/>
                    <a:pt x="1259" y="1203"/>
                    <a:pt x="1245" y="982"/>
                  </a:cubicBezTo>
                  <a:cubicBezTo>
                    <a:pt x="1245" y="952"/>
                    <a:pt x="1235" y="911"/>
                    <a:pt x="1194" y="911"/>
                  </a:cubicBezTo>
                  <a:cubicBezTo>
                    <a:pt x="1186" y="910"/>
                    <a:pt x="1178" y="910"/>
                    <a:pt x="1170" y="910"/>
                  </a:cubicBezTo>
                  <a:cubicBezTo>
                    <a:pt x="1074" y="910"/>
                    <a:pt x="1025" y="966"/>
                    <a:pt x="940" y="1013"/>
                  </a:cubicBezTo>
                  <a:cubicBezTo>
                    <a:pt x="910" y="1029"/>
                    <a:pt x="885" y="1036"/>
                    <a:pt x="863" y="1036"/>
                  </a:cubicBezTo>
                  <a:cubicBezTo>
                    <a:pt x="749" y="1036"/>
                    <a:pt x="727" y="842"/>
                    <a:pt x="676" y="748"/>
                  </a:cubicBezTo>
                  <a:cubicBezTo>
                    <a:pt x="625" y="647"/>
                    <a:pt x="503" y="606"/>
                    <a:pt x="421" y="525"/>
                  </a:cubicBezTo>
                  <a:cubicBezTo>
                    <a:pt x="310" y="393"/>
                    <a:pt x="259" y="189"/>
                    <a:pt x="157" y="37"/>
                  </a:cubicBezTo>
                  <a:cubicBezTo>
                    <a:pt x="143" y="11"/>
                    <a:pt x="124" y="1"/>
                    <a:pt x="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147286" y="1433586"/>
              <a:ext cx="345769" cy="243115"/>
            </a:xfrm>
            <a:custGeom>
              <a:avLst/>
              <a:gdLst/>
              <a:ahLst/>
              <a:cxnLst/>
              <a:rect l="l" t="t" r="r" b="b"/>
              <a:pathLst>
                <a:path w="4271" h="3003" extrusionOk="0">
                  <a:moveTo>
                    <a:pt x="2479" y="0"/>
                  </a:moveTo>
                  <a:cubicBezTo>
                    <a:pt x="2067" y="0"/>
                    <a:pt x="1593" y="187"/>
                    <a:pt x="1444" y="427"/>
                  </a:cubicBezTo>
                  <a:cubicBezTo>
                    <a:pt x="1281" y="722"/>
                    <a:pt x="976" y="1047"/>
                    <a:pt x="682" y="1240"/>
                  </a:cubicBezTo>
                  <a:cubicBezTo>
                    <a:pt x="1" y="1708"/>
                    <a:pt x="1" y="2267"/>
                    <a:pt x="580" y="2552"/>
                  </a:cubicBezTo>
                  <a:cubicBezTo>
                    <a:pt x="1170" y="2826"/>
                    <a:pt x="1851" y="2684"/>
                    <a:pt x="2461" y="2826"/>
                  </a:cubicBezTo>
                  <a:cubicBezTo>
                    <a:pt x="2804" y="2906"/>
                    <a:pt x="3147" y="3002"/>
                    <a:pt x="3450" y="3002"/>
                  </a:cubicBezTo>
                  <a:cubicBezTo>
                    <a:pt x="3686" y="3002"/>
                    <a:pt x="3898" y="2944"/>
                    <a:pt x="4067" y="2775"/>
                  </a:cubicBezTo>
                  <a:cubicBezTo>
                    <a:pt x="4270" y="2572"/>
                    <a:pt x="4260" y="2247"/>
                    <a:pt x="4168" y="1911"/>
                  </a:cubicBezTo>
                  <a:cubicBezTo>
                    <a:pt x="4087" y="1627"/>
                    <a:pt x="3782" y="1616"/>
                    <a:pt x="3711" y="1067"/>
                  </a:cubicBezTo>
                  <a:cubicBezTo>
                    <a:pt x="3630" y="539"/>
                    <a:pt x="3193" y="142"/>
                    <a:pt x="2745" y="31"/>
                  </a:cubicBezTo>
                  <a:cubicBezTo>
                    <a:pt x="2663" y="10"/>
                    <a:pt x="2572" y="0"/>
                    <a:pt x="2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261679" y="1530491"/>
              <a:ext cx="60151" cy="53918"/>
            </a:xfrm>
            <a:custGeom>
              <a:avLst/>
              <a:gdLst/>
              <a:ahLst/>
              <a:cxnLst/>
              <a:rect l="l" t="t" r="r" b="b"/>
              <a:pathLst>
                <a:path w="743" h="666" extrusionOk="0">
                  <a:moveTo>
                    <a:pt x="358" y="1"/>
                  </a:moveTo>
                  <a:cubicBezTo>
                    <a:pt x="298" y="1"/>
                    <a:pt x="238" y="17"/>
                    <a:pt x="184" y="53"/>
                  </a:cubicBezTo>
                  <a:cubicBezTo>
                    <a:pt x="31" y="155"/>
                    <a:pt x="1" y="358"/>
                    <a:pt x="82" y="511"/>
                  </a:cubicBezTo>
                  <a:cubicBezTo>
                    <a:pt x="148" y="609"/>
                    <a:pt x="256" y="665"/>
                    <a:pt x="365" y="665"/>
                  </a:cubicBezTo>
                  <a:cubicBezTo>
                    <a:pt x="425" y="665"/>
                    <a:pt x="485" y="649"/>
                    <a:pt x="539" y="613"/>
                  </a:cubicBezTo>
                  <a:cubicBezTo>
                    <a:pt x="692" y="511"/>
                    <a:pt x="743" y="308"/>
                    <a:pt x="641" y="155"/>
                  </a:cubicBezTo>
                  <a:cubicBezTo>
                    <a:pt x="575" y="57"/>
                    <a:pt x="467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273175" y="1539720"/>
              <a:ext cx="24773" cy="24773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3" y="0"/>
                  </a:moveTo>
                  <a:cubicBezTo>
                    <a:pt x="72" y="0"/>
                    <a:pt x="1" y="72"/>
                    <a:pt x="1" y="153"/>
                  </a:cubicBezTo>
                  <a:cubicBezTo>
                    <a:pt x="1" y="244"/>
                    <a:pt x="72" y="305"/>
                    <a:pt x="153" y="305"/>
                  </a:cubicBezTo>
                  <a:cubicBezTo>
                    <a:pt x="245" y="305"/>
                    <a:pt x="306" y="244"/>
                    <a:pt x="306" y="153"/>
                  </a:cubicBezTo>
                  <a:cubicBezTo>
                    <a:pt x="306" y="72"/>
                    <a:pt x="24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4357127" y="1545468"/>
              <a:ext cx="53594" cy="53594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26" y="1"/>
                  </a:moveTo>
                  <a:cubicBezTo>
                    <a:pt x="143" y="1"/>
                    <a:pt x="1" y="143"/>
                    <a:pt x="1" y="326"/>
                  </a:cubicBezTo>
                  <a:cubicBezTo>
                    <a:pt x="1" y="509"/>
                    <a:pt x="143" y="661"/>
                    <a:pt x="326" y="661"/>
                  </a:cubicBezTo>
                  <a:cubicBezTo>
                    <a:pt x="509" y="661"/>
                    <a:pt x="662" y="509"/>
                    <a:pt x="662" y="326"/>
                  </a:cubicBezTo>
                  <a:cubicBezTo>
                    <a:pt x="662" y="143"/>
                    <a:pt x="509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4365385" y="1553645"/>
              <a:ext cx="28092" cy="24368"/>
            </a:xfrm>
            <a:custGeom>
              <a:avLst/>
              <a:gdLst/>
              <a:ahLst/>
              <a:cxnLst/>
              <a:rect l="l" t="t" r="r" b="b"/>
              <a:pathLst>
                <a:path w="347" h="301" extrusionOk="0">
                  <a:moveTo>
                    <a:pt x="169" y="1"/>
                  </a:moveTo>
                  <a:cubicBezTo>
                    <a:pt x="143" y="1"/>
                    <a:pt x="116" y="8"/>
                    <a:pt x="92" y="22"/>
                  </a:cubicBezTo>
                  <a:cubicBezTo>
                    <a:pt x="11" y="62"/>
                    <a:pt x="0" y="164"/>
                    <a:pt x="41" y="225"/>
                  </a:cubicBezTo>
                  <a:cubicBezTo>
                    <a:pt x="61" y="272"/>
                    <a:pt x="108" y="301"/>
                    <a:pt x="160" y="301"/>
                  </a:cubicBezTo>
                  <a:cubicBezTo>
                    <a:pt x="188" y="301"/>
                    <a:pt x="217" y="293"/>
                    <a:pt x="244" y="276"/>
                  </a:cubicBezTo>
                  <a:cubicBezTo>
                    <a:pt x="316" y="235"/>
                    <a:pt x="346" y="144"/>
                    <a:pt x="295" y="72"/>
                  </a:cubicBezTo>
                  <a:cubicBezTo>
                    <a:pt x="269" y="26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4387567" y="1499404"/>
              <a:ext cx="19835" cy="25583"/>
            </a:xfrm>
            <a:custGeom>
              <a:avLst/>
              <a:gdLst/>
              <a:ahLst/>
              <a:cxnLst/>
              <a:rect l="l" t="t" r="r" b="b"/>
              <a:pathLst>
                <a:path w="245" h="316" extrusionOk="0">
                  <a:moveTo>
                    <a:pt x="123" y="0"/>
                  </a:moveTo>
                  <a:cubicBezTo>
                    <a:pt x="52" y="0"/>
                    <a:pt x="1" y="51"/>
                    <a:pt x="1" y="122"/>
                  </a:cubicBezTo>
                  <a:cubicBezTo>
                    <a:pt x="1" y="163"/>
                    <a:pt x="21" y="193"/>
                    <a:pt x="21" y="234"/>
                  </a:cubicBezTo>
                  <a:cubicBezTo>
                    <a:pt x="29" y="281"/>
                    <a:pt x="73" y="316"/>
                    <a:pt x="120" y="316"/>
                  </a:cubicBezTo>
                  <a:cubicBezTo>
                    <a:pt x="134" y="316"/>
                    <a:pt x="149" y="312"/>
                    <a:pt x="164" y="305"/>
                  </a:cubicBezTo>
                  <a:lnTo>
                    <a:pt x="184" y="295"/>
                  </a:lnTo>
                  <a:lnTo>
                    <a:pt x="194" y="285"/>
                  </a:lnTo>
                  <a:cubicBezTo>
                    <a:pt x="204" y="275"/>
                    <a:pt x="204" y="265"/>
                    <a:pt x="204" y="244"/>
                  </a:cubicBezTo>
                  <a:cubicBezTo>
                    <a:pt x="245" y="193"/>
                    <a:pt x="235" y="163"/>
                    <a:pt x="235" y="122"/>
                  </a:cubicBezTo>
                  <a:cubicBezTo>
                    <a:pt x="235" y="51"/>
                    <a:pt x="184" y="0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403273" y="1482079"/>
              <a:ext cx="21454" cy="20482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12" y="1"/>
                  </a:moveTo>
                  <a:cubicBezTo>
                    <a:pt x="86" y="1"/>
                    <a:pt x="61" y="11"/>
                    <a:pt x="41" y="31"/>
                  </a:cubicBezTo>
                  <a:cubicBezTo>
                    <a:pt x="0" y="72"/>
                    <a:pt x="0" y="133"/>
                    <a:pt x="41" y="174"/>
                  </a:cubicBezTo>
                  <a:cubicBezTo>
                    <a:pt x="51" y="184"/>
                    <a:pt x="81" y="194"/>
                    <a:pt x="92" y="204"/>
                  </a:cubicBezTo>
                  <a:cubicBezTo>
                    <a:pt x="102" y="224"/>
                    <a:pt x="132" y="235"/>
                    <a:pt x="153" y="245"/>
                  </a:cubicBezTo>
                  <a:cubicBezTo>
                    <a:pt x="161" y="250"/>
                    <a:pt x="169" y="252"/>
                    <a:pt x="178" y="252"/>
                  </a:cubicBezTo>
                  <a:cubicBezTo>
                    <a:pt x="219" y="252"/>
                    <a:pt x="256" y="196"/>
                    <a:pt x="264" y="153"/>
                  </a:cubicBezTo>
                  <a:cubicBezTo>
                    <a:pt x="254" y="123"/>
                    <a:pt x="244" y="82"/>
                    <a:pt x="203" y="52"/>
                  </a:cubicBezTo>
                  <a:cubicBezTo>
                    <a:pt x="193" y="41"/>
                    <a:pt x="183" y="41"/>
                    <a:pt x="183" y="31"/>
                  </a:cubicBezTo>
                  <a:cubicBezTo>
                    <a:pt x="163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417116" y="1522396"/>
              <a:ext cx="22425" cy="18215"/>
            </a:xfrm>
            <a:custGeom>
              <a:avLst/>
              <a:gdLst/>
              <a:ahLst/>
              <a:cxnLst/>
              <a:rect l="l" t="t" r="r" b="b"/>
              <a:pathLst>
                <a:path w="277" h="225" extrusionOk="0">
                  <a:moveTo>
                    <a:pt x="126" y="0"/>
                  </a:moveTo>
                  <a:cubicBezTo>
                    <a:pt x="55" y="0"/>
                    <a:pt x="1" y="68"/>
                    <a:pt x="43" y="143"/>
                  </a:cubicBezTo>
                  <a:cubicBezTo>
                    <a:pt x="63" y="164"/>
                    <a:pt x="73" y="184"/>
                    <a:pt x="83" y="194"/>
                  </a:cubicBezTo>
                  <a:lnTo>
                    <a:pt x="93" y="204"/>
                  </a:lnTo>
                  <a:cubicBezTo>
                    <a:pt x="114" y="214"/>
                    <a:pt x="124" y="225"/>
                    <a:pt x="144" y="225"/>
                  </a:cubicBezTo>
                  <a:cubicBezTo>
                    <a:pt x="175" y="225"/>
                    <a:pt x="215" y="225"/>
                    <a:pt x="225" y="204"/>
                  </a:cubicBezTo>
                  <a:cubicBezTo>
                    <a:pt x="276" y="153"/>
                    <a:pt x="236" y="52"/>
                    <a:pt x="175" y="11"/>
                  </a:cubicBezTo>
                  <a:cubicBezTo>
                    <a:pt x="158" y="4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433712" y="1568541"/>
              <a:ext cx="17325" cy="19430"/>
            </a:xfrm>
            <a:custGeom>
              <a:avLst/>
              <a:gdLst/>
              <a:ahLst/>
              <a:cxnLst/>
              <a:rect l="l" t="t" r="r" b="b"/>
              <a:pathLst>
                <a:path w="214" h="240" extrusionOk="0">
                  <a:moveTo>
                    <a:pt x="102" y="0"/>
                  </a:moveTo>
                  <a:cubicBezTo>
                    <a:pt x="41" y="0"/>
                    <a:pt x="0" y="71"/>
                    <a:pt x="20" y="132"/>
                  </a:cubicBezTo>
                  <a:cubicBezTo>
                    <a:pt x="31" y="173"/>
                    <a:pt x="61" y="214"/>
                    <a:pt x="92" y="234"/>
                  </a:cubicBezTo>
                  <a:cubicBezTo>
                    <a:pt x="105" y="237"/>
                    <a:pt x="119" y="240"/>
                    <a:pt x="132" y="240"/>
                  </a:cubicBezTo>
                  <a:cubicBezTo>
                    <a:pt x="157" y="240"/>
                    <a:pt x="180" y="231"/>
                    <a:pt x="193" y="204"/>
                  </a:cubicBezTo>
                  <a:cubicBezTo>
                    <a:pt x="214" y="193"/>
                    <a:pt x="214" y="173"/>
                    <a:pt x="214" y="153"/>
                  </a:cubicBezTo>
                  <a:lnTo>
                    <a:pt x="214" y="102"/>
                  </a:lnTo>
                  <a:cubicBezTo>
                    <a:pt x="214" y="41"/>
                    <a:pt x="163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4456704" y="1575099"/>
              <a:ext cx="16596" cy="21292"/>
            </a:xfrm>
            <a:custGeom>
              <a:avLst/>
              <a:gdLst/>
              <a:ahLst/>
              <a:cxnLst/>
              <a:rect l="l" t="t" r="r" b="b"/>
              <a:pathLst>
                <a:path w="205" h="263" extrusionOk="0">
                  <a:moveTo>
                    <a:pt x="102" y="1"/>
                  </a:moveTo>
                  <a:cubicBezTo>
                    <a:pt x="57" y="1"/>
                    <a:pt x="11" y="31"/>
                    <a:pt x="11" y="92"/>
                  </a:cubicBezTo>
                  <a:cubicBezTo>
                    <a:pt x="11" y="153"/>
                    <a:pt x="1" y="214"/>
                    <a:pt x="62" y="255"/>
                  </a:cubicBezTo>
                  <a:cubicBezTo>
                    <a:pt x="77" y="260"/>
                    <a:pt x="90" y="262"/>
                    <a:pt x="102" y="262"/>
                  </a:cubicBezTo>
                  <a:cubicBezTo>
                    <a:pt x="115" y="262"/>
                    <a:pt x="128" y="260"/>
                    <a:pt x="143" y="255"/>
                  </a:cubicBezTo>
                  <a:cubicBezTo>
                    <a:pt x="204" y="214"/>
                    <a:pt x="194" y="153"/>
                    <a:pt x="194" y="92"/>
                  </a:cubicBezTo>
                  <a:cubicBezTo>
                    <a:pt x="194" y="31"/>
                    <a:pt x="14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4446827" y="1605538"/>
              <a:ext cx="18215" cy="14896"/>
            </a:xfrm>
            <a:custGeom>
              <a:avLst/>
              <a:gdLst/>
              <a:ahLst/>
              <a:cxnLst/>
              <a:rect l="l" t="t" r="r" b="b"/>
              <a:pathLst>
                <a:path w="225" h="184" extrusionOk="0">
                  <a:moveTo>
                    <a:pt x="113" y="1"/>
                  </a:moveTo>
                  <a:cubicBezTo>
                    <a:pt x="1" y="1"/>
                    <a:pt x="1" y="184"/>
                    <a:pt x="113" y="184"/>
                  </a:cubicBezTo>
                  <a:cubicBezTo>
                    <a:pt x="224" y="184"/>
                    <a:pt x="224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13"/>
          <p:cNvGrpSpPr/>
          <p:nvPr/>
        </p:nvGrpSpPr>
        <p:grpSpPr>
          <a:xfrm rot="517608">
            <a:off x="4454179" y="4212859"/>
            <a:ext cx="490609" cy="773151"/>
            <a:chOff x="5621190" y="3690261"/>
            <a:chExt cx="490602" cy="773140"/>
          </a:xfrm>
        </p:grpSpPr>
        <p:sp>
          <p:nvSpPr>
            <p:cNvPr id="223" name="Google Shape;223;p13"/>
            <p:cNvSpPr/>
            <p:nvPr/>
          </p:nvSpPr>
          <p:spPr>
            <a:xfrm>
              <a:off x="5630257" y="4136172"/>
              <a:ext cx="148233" cy="97878"/>
            </a:xfrm>
            <a:custGeom>
              <a:avLst/>
              <a:gdLst/>
              <a:ahLst/>
              <a:cxnLst/>
              <a:rect l="l" t="t" r="r" b="b"/>
              <a:pathLst>
                <a:path w="1831" h="1209" extrusionOk="0">
                  <a:moveTo>
                    <a:pt x="1170" y="0"/>
                  </a:moveTo>
                  <a:cubicBezTo>
                    <a:pt x="1170" y="0"/>
                    <a:pt x="1" y="702"/>
                    <a:pt x="123" y="1068"/>
                  </a:cubicBezTo>
                  <a:cubicBezTo>
                    <a:pt x="152" y="1167"/>
                    <a:pt x="255" y="1208"/>
                    <a:pt x="395" y="1208"/>
                  </a:cubicBezTo>
                  <a:cubicBezTo>
                    <a:pt x="782" y="1208"/>
                    <a:pt x="1450" y="892"/>
                    <a:pt x="1607" y="630"/>
                  </a:cubicBezTo>
                  <a:cubicBezTo>
                    <a:pt x="1830" y="275"/>
                    <a:pt x="1170" y="0"/>
                    <a:pt x="1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5908426" y="4136172"/>
              <a:ext cx="148233" cy="97878"/>
            </a:xfrm>
            <a:custGeom>
              <a:avLst/>
              <a:gdLst/>
              <a:ahLst/>
              <a:cxnLst/>
              <a:rect l="l" t="t" r="r" b="b"/>
              <a:pathLst>
                <a:path w="1831" h="1209" extrusionOk="0">
                  <a:moveTo>
                    <a:pt x="661" y="0"/>
                  </a:moveTo>
                  <a:cubicBezTo>
                    <a:pt x="661" y="0"/>
                    <a:pt x="1" y="275"/>
                    <a:pt x="224" y="630"/>
                  </a:cubicBezTo>
                  <a:cubicBezTo>
                    <a:pt x="389" y="892"/>
                    <a:pt x="1053" y="1208"/>
                    <a:pt x="1442" y="1208"/>
                  </a:cubicBezTo>
                  <a:cubicBezTo>
                    <a:pt x="1582" y="1208"/>
                    <a:pt x="1686" y="1167"/>
                    <a:pt x="1719" y="1068"/>
                  </a:cubicBezTo>
                  <a:cubicBezTo>
                    <a:pt x="1830" y="702"/>
                    <a:pt x="661" y="0"/>
                    <a:pt x="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5621190" y="3690261"/>
              <a:ext cx="490602" cy="757843"/>
            </a:xfrm>
            <a:custGeom>
              <a:avLst/>
              <a:gdLst/>
              <a:ahLst/>
              <a:cxnLst/>
              <a:rect l="l" t="t" r="r" b="b"/>
              <a:pathLst>
                <a:path w="6060" h="9361" extrusionOk="0">
                  <a:moveTo>
                    <a:pt x="5628" y="1"/>
                  </a:moveTo>
                  <a:cubicBezTo>
                    <a:pt x="5282" y="1"/>
                    <a:pt x="4817" y="77"/>
                    <a:pt x="4585" y="446"/>
                  </a:cubicBezTo>
                  <a:cubicBezTo>
                    <a:pt x="4463" y="639"/>
                    <a:pt x="4413" y="1971"/>
                    <a:pt x="4077" y="2967"/>
                  </a:cubicBezTo>
                  <a:cubicBezTo>
                    <a:pt x="3752" y="3973"/>
                    <a:pt x="3122" y="4644"/>
                    <a:pt x="2715" y="4644"/>
                  </a:cubicBezTo>
                  <a:cubicBezTo>
                    <a:pt x="2258" y="4644"/>
                    <a:pt x="1871" y="3912"/>
                    <a:pt x="1668" y="3099"/>
                  </a:cubicBezTo>
                  <a:cubicBezTo>
                    <a:pt x="1516" y="2438"/>
                    <a:pt x="1536" y="1727"/>
                    <a:pt x="1363" y="1340"/>
                  </a:cubicBezTo>
                  <a:cubicBezTo>
                    <a:pt x="1001" y="551"/>
                    <a:pt x="163" y="517"/>
                    <a:pt x="21" y="517"/>
                  </a:cubicBezTo>
                  <a:cubicBezTo>
                    <a:pt x="8" y="517"/>
                    <a:pt x="1" y="517"/>
                    <a:pt x="1" y="517"/>
                  </a:cubicBezTo>
                  <a:cubicBezTo>
                    <a:pt x="92" y="1269"/>
                    <a:pt x="174" y="2347"/>
                    <a:pt x="580" y="3475"/>
                  </a:cubicBezTo>
                  <a:cubicBezTo>
                    <a:pt x="804" y="4085"/>
                    <a:pt x="1221" y="4644"/>
                    <a:pt x="1546" y="5346"/>
                  </a:cubicBezTo>
                  <a:lnTo>
                    <a:pt x="1434" y="6931"/>
                  </a:lnTo>
                  <a:cubicBezTo>
                    <a:pt x="1587" y="8222"/>
                    <a:pt x="2024" y="9361"/>
                    <a:pt x="2024" y="9361"/>
                  </a:cubicBezTo>
                  <a:lnTo>
                    <a:pt x="3681" y="9341"/>
                  </a:lnTo>
                  <a:cubicBezTo>
                    <a:pt x="3681" y="9341"/>
                    <a:pt x="3965" y="8202"/>
                    <a:pt x="4037" y="7470"/>
                  </a:cubicBezTo>
                  <a:cubicBezTo>
                    <a:pt x="4118" y="6728"/>
                    <a:pt x="3711" y="6250"/>
                    <a:pt x="3721" y="5661"/>
                  </a:cubicBezTo>
                  <a:cubicBezTo>
                    <a:pt x="4240" y="4573"/>
                    <a:pt x="4880" y="4055"/>
                    <a:pt x="5287" y="3048"/>
                  </a:cubicBezTo>
                  <a:cubicBezTo>
                    <a:pt x="5633" y="2194"/>
                    <a:pt x="5765" y="852"/>
                    <a:pt x="6059" y="39"/>
                  </a:cubicBezTo>
                  <a:cubicBezTo>
                    <a:pt x="6059" y="39"/>
                    <a:pt x="5874" y="1"/>
                    <a:pt x="5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5745135" y="4329173"/>
              <a:ext cx="224252" cy="134228"/>
            </a:xfrm>
            <a:custGeom>
              <a:avLst/>
              <a:gdLst/>
              <a:ahLst/>
              <a:cxnLst/>
              <a:rect l="l" t="t" r="r" b="b"/>
              <a:pathLst>
                <a:path w="2770" h="1658" extrusionOk="0">
                  <a:moveTo>
                    <a:pt x="1713" y="0"/>
                  </a:moveTo>
                  <a:cubicBezTo>
                    <a:pt x="986" y="0"/>
                    <a:pt x="0" y="90"/>
                    <a:pt x="35" y="351"/>
                  </a:cubicBezTo>
                  <a:cubicBezTo>
                    <a:pt x="35" y="351"/>
                    <a:pt x="76" y="1428"/>
                    <a:pt x="808" y="1601"/>
                  </a:cubicBezTo>
                  <a:cubicBezTo>
                    <a:pt x="983" y="1639"/>
                    <a:pt x="1158" y="1657"/>
                    <a:pt x="1325" y="1657"/>
                  </a:cubicBezTo>
                  <a:cubicBezTo>
                    <a:pt x="1865" y="1657"/>
                    <a:pt x="2325" y="1469"/>
                    <a:pt x="2465" y="1174"/>
                  </a:cubicBezTo>
                  <a:cubicBezTo>
                    <a:pt x="2638" y="788"/>
                    <a:pt x="2770" y="137"/>
                    <a:pt x="2414" y="46"/>
                  </a:cubicBezTo>
                  <a:cubicBezTo>
                    <a:pt x="2305" y="18"/>
                    <a:pt x="2034" y="0"/>
                    <a:pt x="1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5759465" y="4226682"/>
              <a:ext cx="67600" cy="68409"/>
            </a:xfrm>
            <a:custGeom>
              <a:avLst/>
              <a:gdLst/>
              <a:ahLst/>
              <a:cxnLst/>
              <a:rect l="l" t="t" r="r" b="b"/>
              <a:pathLst>
                <a:path w="835" h="845" extrusionOk="0">
                  <a:moveTo>
                    <a:pt x="417" y="0"/>
                  </a:moveTo>
                  <a:cubicBezTo>
                    <a:pt x="184" y="0"/>
                    <a:pt x="1" y="193"/>
                    <a:pt x="1" y="427"/>
                  </a:cubicBezTo>
                  <a:cubicBezTo>
                    <a:pt x="1" y="651"/>
                    <a:pt x="184" y="844"/>
                    <a:pt x="417" y="844"/>
                  </a:cubicBezTo>
                  <a:cubicBezTo>
                    <a:pt x="651" y="844"/>
                    <a:pt x="834" y="651"/>
                    <a:pt x="834" y="427"/>
                  </a:cubicBezTo>
                  <a:cubicBezTo>
                    <a:pt x="834" y="193"/>
                    <a:pt x="651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5788285" y="4246435"/>
              <a:ext cx="30521" cy="30521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3" y="0"/>
                  </a:moveTo>
                  <a:cubicBezTo>
                    <a:pt x="82" y="0"/>
                    <a:pt x="0" y="82"/>
                    <a:pt x="0" y="193"/>
                  </a:cubicBezTo>
                  <a:cubicBezTo>
                    <a:pt x="0" y="295"/>
                    <a:pt x="82" y="376"/>
                    <a:pt x="183" y="376"/>
                  </a:cubicBezTo>
                  <a:cubicBezTo>
                    <a:pt x="295" y="376"/>
                    <a:pt x="377" y="295"/>
                    <a:pt x="377" y="193"/>
                  </a:cubicBezTo>
                  <a:cubicBezTo>
                    <a:pt x="377" y="82"/>
                    <a:pt x="295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5862361" y="4220934"/>
              <a:ext cx="75776" cy="69947"/>
            </a:xfrm>
            <a:custGeom>
              <a:avLst/>
              <a:gdLst/>
              <a:ahLst/>
              <a:cxnLst/>
              <a:rect l="l" t="t" r="r" b="b"/>
              <a:pathLst>
                <a:path w="936" h="864" extrusionOk="0">
                  <a:moveTo>
                    <a:pt x="462" y="1"/>
                  </a:moveTo>
                  <a:cubicBezTo>
                    <a:pt x="268" y="1"/>
                    <a:pt x="85" y="142"/>
                    <a:pt x="41" y="346"/>
                  </a:cubicBezTo>
                  <a:cubicBezTo>
                    <a:pt x="0" y="569"/>
                    <a:pt x="153" y="803"/>
                    <a:pt x="376" y="854"/>
                  </a:cubicBezTo>
                  <a:cubicBezTo>
                    <a:pt x="407" y="861"/>
                    <a:pt x="437" y="864"/>
                    <a:pt x="467" y="864"/>
                  </a:cubicBezTo>
                  <a:cubicBezTo>
                    <a:pt x="666" y="864"/>
                    <a:pt x="841" y="722"/>
                    <a:pt x="885" y="519"/>
                  </a:cubicBezTo>
                  <a:cubicBezTo>
                    <a:pt x="936" y="275"/>
                    <a:pt x="783" y="61"/>
                    <a:pt x="549" y="10"/>
                  </a:cubicBezTo>
                  <a:cubicBezTo>
                    <a:pt x="520" y="4"/>
                    <a:pt x="491" y="1"/>
                    <a:pt x="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5892801" y="4240121"/>
              <a:ext cx="35459" cy="31573"/>
            </a:xfrm>
            <a:custGeom>
              <a:avLst/>
              <a:gdLst/>
              <a:ahLst/>
              <a:cxnLst/>
              <a:rect l="l" t="t" r="r" b="b"/>
              <a:pathLst>
                <a:path w="438" h="390" extrusionOk="0">
                  <a:moveTo>
                    <a:pt x="211" y="1"/>
                  </a:moveTo>
                  <a:cubicBezTo>
                    <a:pt x="125" y="1"/>
                    <a:pt x="48" y="73"/>
                    <a:pt x="31" y="160"/>
                  </a:cubicBezTo>
                  <a:cubicBezTo>
                    <a:pt x="0" y="261"/>
                    <a:pt x="82" y="363"/>
                    <a:pt x="183" y="383"/>
                  </a:cubicBezTo>
                  <a:cubicBezTo>
                    <a:pt x="198" y="388"/>
                    <a:pt x="213" y="390"/>
                    <a:pt x="227" y="390"/>
                  </a:cubicBezTo>
                  <a:cubicBezTo>
                    <a:pt x="313" y="390"/>
                    <a:pt x="390" y="318"/>
                    <a:pt x="407" y="231"/>
                  </a:cubicBezTo>
                  <a:cubicBezTo>
                    <a:pt x="438" y="129"/>
                    <a:pt x="356" y="27"/>
                    <a:pt x="255" y="7"/>
                  </a:cubicBezTo>
                  <a:cubicBezTo>
                    <a:pt x="240" y="3"/>
                    <a:pt x="225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5780837" y="4393939"/>
              <a:ext cx="45417" cy="34974"/>
            </a:xfrm>
            <a:custGeom>
              <a:avLst/>
              <a:gdLst/>
              <a:ahLst/>
              <a:cxnLst/>
              <a:rect l="l" t="t" r="r" b="b"/>
              <a:pathLst>
                <a:path w="561" h="432" extrusionOk="0">
                  <a:moveTo>
                    <a:pt x="207" y="1"/>
                  </a:moveTo>
                  <a:cubicBezTo>
                    <a:pt x="179" y="1"/>
                    <a:pt x="151" y="3"/>
                    <a:pt x="123" y="8"/>
                  </a:cubicBezTo>
                  <a:cubicBezTo>
                    <a:pt x="42" y="18"/>
                    <a:pt x="1" y="161"/>
                    <a:pt x="103" y="171"/>
                  </a:cubicBezTo>
                  <a:cubicBezTo>
                    <a:pt x="194" y="191"/>
                    <a:pt x="265" y="222"/>
                    <a:pt x="326" y="293"/>
                  </a:cubicBezTo>
                  <a:cubicBezTo>
                    <a:pt x="357" y="313"/>
                    <a:pt x="357" y="364"/>
                    <a:pt x="377" y="394"/>
                  </a:cubicBezTo>
                  <a:cubicBezTo>
                    <a:pt x="408" y="415"/>
                    <a:pt x="428" y="425"/>
                    <a:pt x="458" y="425"/>
                  </a:cubicBezTo>
                  <a:cubicBezTo>
                    <a:pt x="463" y="430"/>
                    <a:pt x="468" y="432"/>
                    <a:pt x="474" y="432"/>
                  </a:cubicBezTo>
                  <a:cubicBezTo>
                    <a:pt x="491" y="432"/>
                    <a:pt x="507" y="410"/>
                    <a:pt x="499" y="394"/>
                  </a:cubicBezTo>
                  <a:cubicBezTo>
                    <a:pt x="499" y="354"/>
                    <a:pt x="519" y="303"/>
                    <a:pt x="530" y="272"/>
                  </a:cubicBezTo>
                  <a:cubicBezTo>
                    <a:pt x="560" y="201"/>
                    <a:pt x="499" y="140"/>
                    <a:pt x="458" y="100"/>
                  </a:cubicBezTo>
                  <a:cubicBezTo>
                    <a:pt x="388" y="29"/>
                    <a:pt x="299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5888672" y="4386977"/>
              <a:ext cx="46146" cy="40398"/>
            </a:xfrm>
            <a:custGeom>
              <a:avLst/>
              <a:gdLst/>
              <a:ahLst/>
              <a:cxnLst/>
              <a:rect l="l" t="t" r="r" b="b"/>
              <a:pathLst>
                <a:path w="570" h="499" extrusionOk="0">
                  <a:moveTo>
                    <a:pt x="389" y="1"/>
                  </a:moveTo>
                  <a:cubicBezTo>
                    <a:pt x="327" y="1"/>
                    <a:pt x="266" y="27"/>
                    <a:pt x="204" y="53"/>
                  </a:cubicBezTo>
                  <a:cubicBezTo>
                    <a:pt x="82" y="125"/>
                    <a:pt x="1" y="257"/>
                    <a:pt x="11" y="399"/>
                  </a:cubicBezTo>
                  <a:cubicBezTo>
                    <a:pt x="22" y="457"/>
                    <a:pt x="81" y="499"/>
                    <a:pt x="132" y="499"/>
                  </a:cubicBezTo>
                  <a:cubicBezTo>
                    <a:pt x="171" y="499"/>
                    <a:pt x="205" y="476"/>
                    <a:pt x="214" y="419"/>
                  </a:cubicBezTo>
                  <a:cubicBezTo>
                    <a:pt x="234" y="338"/>
                    <a:pt x="265" y="287"/>
                    <a:pt x="346" y="247"/>
                  </a:cubicBezTo>
                  <a:cubicBezTo>
                    <a:pt x="387" y="236"/>
                    <a:pt x="417" y="206"/>
                    <a:pt x="448" y="196"/>
                  </a:cubicBezTo>
                  <a:cubicBezTo>
                    <a:pt x="489" y="175"/>
                    <a:pt x="509" y="145"/>
                    <a:pt x="560" y="125"/>
                  </a:cubicBezTo>
                  <a:cubicBezTo>
                    <a:pt x="570" y="104"/>
                    <a:pt x="570" y="74"/>
                    <a:pt x="560" y="53"/>
                  </a:cubicBezTo>
                  <a:cubicBezTo>
                    <a:pt x="509" y="33"/>
                    <a:pt x="478" y="3"/>
                    <a:pt x="417" y="3"/>
                  </a:cubicBezTo>
                  <a:cubicBezTo>
                    <a:pt x="408" y="1"/>
                    <a:pt x="398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5654140" y="4031900"/>
              <a:ext cx="366333" cy="186445"/>
            </a:xfrm>
            <a:custGeom>
              <a:avLst/>
              <a:gdLst/>
              <a:ahLst/>
              <a:cxnLst/>
              <a:rect l="l" t="t" r="r" b="b"/>
              <a:pathLst>
                <a:path w="4525" h="2303" extrusionOk="0">
                  <a:moveTo>
                    <a:pt x="2744" y="1"/>
                  </a:moveTo>
                  <a:cubicBezTo>
                    <a:pt x="2731" y="1"/>
                    <a:pt x="2718" y="3"/>
                    <a:pt x="2704" y="7"/>
                  </a:cubicBezTo>
                  <a:cubicBezTo>
                    <a:pt x="2552" y="48"/>
                    <a:pt x="2471" y="180"/>
                    <a:pt x="2420" y="363"/>
                  </a:cubicBezTo>
                  <a:cubicBezTo>
                    <a:pt x="2349" y="272"/>
                    <a:pt x="2288" y="190"/>
                    <a:pt x="2227" y="109"/>
                  </a:cubicBezTo>
                  <a:cubicBezTo>
                    <a:pt x="2201" y="75"/>
                    <a:pt x="2170" y="61"/>
                    <a:pt x="2139" y="61"/>
                  </a:cubicBezTo>
                  <a:cubicBezTo>
                    <a:pt x="2048" y="61"/>
                    <a:pt x="1960" y="181"/>
                    <a:pt x="2013" y="272"/>
                  </a:cubicBezTo>
                  <a:cubicBezTo>
                    <a:pt x="2064" y="373"/>
                    <a:pt x="2095" y="475"/>
                    <a:pt x="2125" y="577"/>
                  </a:cubicBezTo>
                  <a:cubicBezTo>
                    <a:pt x="1942" y="414"/>
                    <a:pt x="1769" y="302"/>
                    <a:pt x="1535" y="211"/>
                  </a:cubicBezTo>
                  <a:cubicBezTo>
                    <a:pt x="1511" y="202"/>
                    <a:pt x="1488" y="198"/>
                    <a:pt x="1467" y="198"/>
                  </a:cubicBezTo>
                  <a:cubicBezTo>
                    <a:pt x="1295" y="198"/>
                    <a:pt x="1238" y="467"/>
                    <a:pt x="1383" y="566"/>
                  </a:cubicBezTo>
                  <a:cubicBezTo>
                    <a:pt x="1413" y="597"/>
                    <a:pt x="1434" y="607"/>
                    <a:pt x="1464" y="627"/>
                  </a:cubicBezTo>
                  <a:cubicBezTo>
                    <a:pt x="1352" y="566"/>
                    <a:pt x="1210" y="516"/>
                    <a:pt x="1098" y="465"/>
                  </a:cubicBezTo>
                  <a:cubicBezTo>
                    <a:pt x="1063" y="448"/>
                    <a:pt x="1029" y="441"/>
                    <a:pt x="997" y="441"/>
                  </a:cubicBezTo>
                  <a:cubicBezTo>
                    <a:pt x="810" y="441"/>
                    <a:pt x="704" y="690"/>
                    <a:pt x="895" y="821"/>
                  </a:cubicBezTo>
                  <a:cubicBezTo>
                    <a:pt x="926" y="851"/>
                    <a:pt x="976" y="882"/>
                    <a:pt x="1017" y="912"/>
                  </a:cubicBezTo>
                  <a:cubicBezTo>
                    <a:pt x="773" y="922"/>
                    <a:pt x="549" y="983"/>
                    <a:pt x="305" y="993"/>
                  </a:cubicBezTo>
                  <a:cubicBezTo>
                    <a:pt x="11" y="1024"/>
                    <a:pt x="0" y="1461"/>
                    <a:pt x="305" y="1461"/>
                  </a:cubicBezTo>
                  <a:cubicBezTo>
                    <a:pt x="387" y="1461"/>
                    <a:pt x="458" y="1441"/>
                    <a:pt x="539" y="1441"/>
                  </a:cubicBezTo>
                  <a:cubicBezTo>
                    <a:pt x="468" y="1532"/>
                    <a:pt x="417" y="1624"/>
                    <a:pt x="397" y="1725"/>
                  </a:cubicBezTo>
                  <a:cubicBezTo>
                    <a:pt x="345" y="1888"/>
                    <a:pt x="464" y="1989"/>
                    <a:pt x="594" y="1989"/>
                  </a:cubicBezTo>
                  <a:cubicBezTo>
                    <a:pt x="666" y="1989"/>
                    <a:pt x="742" y="1957"/>
                    <a:pt x="793" y="1888"/>
                  </a:cubicBezTo>
                  <a:cubicBezTo>
                    <a:pt x="854" y="1796"/>
                    <a:pt x="966" y="1695"/>
                    <a:pt x="1068" y="1624"/>
                  </a:cubicBezTo>
                  <a:lnTo>
                    <a:pt x="1068" y="1624"/>
                  </a:lnTo>
                  <a:cubicBezTo>
                    <a:pt x="1027" y="1674"/>
                    <a:pt x="997" y="1725"/>
                    <a:pt x="966" y="1776"/>
                  </a:cubicBezTo>
                  <a:cubicBezTo>
                    <a:pt x="877" y="1914"/>
                    <a:pt x="1002" y="2098"/>
                    <a:pt x="1150" y="2098"/>
                  </a:cubicBezTo>
                  <a:cubicBezTo>
                    <a:pt x="1186" y="2098"/>
                    <a:pt x="1225" y="2087"/>
                    <a:pt x="1261" y="2061"/>
                  </a:cubicBezTo>
                  <a:cubicBezTo>
                    <a:pt x="1332" y="2000"/>
                    <a:pt x="1413" y="1949"/>
                    <a:pt x="1485" y="1888"/>
                  </a:cubicBezTo>
                  <a:lnTo>
                    <a:pt x="1485" y="1888"/>
                  </a:lnTo>
                  <a:cubicBezTo>
                    <a:pt x="1474" y="1969"/>
                    <a:pt x="1474" y="2051"/>
                    <a:pt x="1485" y="2142"/>
                  </a:cubicBezTo>
                  <a:cubicBezTo>
                    <a:pt x="1504" y="2253"/>
                    <a:pt x="1590" y="2303"/>
                    <a:pt x="1681" y="2303"/>
                  </a:cubicBezTo>
                  <a:cubicBezTo>
                    <a:pt x="1780" y="2303"/>
                    <a:pt x="1885" y="2243"/>
                    <a:pt x="1912" y="2142"/>
                  </a:cubicBezTo>
                  <a:cubicBezTo>
                    <a:pt x="1942" y="2040"/>
                    <a:pt x="1993" y="1939"/>
                    <a:pt x="2064" y="1837"/>
                  </a:cubicBezTo>
                  <a:cubicBezTo>
                    <a:pt x="2109" y="2025"/>
                    <a:pt x="2209" y="2214"/>
                    <a:pt x="2406" y="2214"/>
                  </a:cubicBezTo>
                  <a:cubicBezTo>
                    <a:pt x="2433" y="2214"/>
                    <a:pt x="2461" y="2210"/>
                    <a:pt x="2491" y="2203"/>
                  </a:cubicBezTo>
                  <a:cubicBezTo>
                    <a:pt x="2643" y="2162"/>
                    <a:pt x="2684" y="2010"/>
                    <a:pt x="2643" y="1898"/>
                  </a:cubicBezTo>
                  <a:cubicBezTo>
                    <a:pt x="2643" y="1878"/>
                    <a:pt x="2633" y="1786"/>
                    <a:pt x="2633" y="1786"/>
                  </a:cubicBezTo>
                  <a:cubicBezTo>
                    <a:pt x="2613" y="1695"/>
                    <a:pt x="2613" y="1624"/>
                    <a:pt x="2613" y="1532"/>
                  </a:cubicBezTo>
                  <a:lnTo>
                    <a:pt x="2613" y="1532"/>
                  </a:lnTo>
                  <a:lnTo>
                    <a:pt x="2633" y="1542"/>
                  </a:lnTo>
                  <a:cubicBezTo>
                    <a:pt x="2725" y="1624"/>
                    <a:pt x="2786" y="1725"/>
                    <a:pt x="2857" y="1817"/>
                  </a:cubicBezTo>
                  <a:cubicBezTo>
                    <a:pt x="2960" y="1920"/>
                    <a:pt x="3113" y="2154"/>
                    <a:pt x="3277" y="2154"/>
                  </a:cubicBezTo>
                  <a:cubicBezTo>
                    <a:pt x="3323" y="2154"/>
                    <a:pt x="3369" y="2136"/>
                    <a:pt x="3416" y="2091"/>
                  </a:cubicBezTo>
                  <a:cubicBezTo>
                    <a:pt x="3599" y="1918"/>
                    <a:pt x="3436" y="1715"/>
                    <a:pt x="3274" y="1563"/>
                  </a:cubicBezTo>
                  <a:lnTo>
                    <a:pt x="3274" y="1563"/>
                  </a:lnTo>
                  <a:cubicBezTo>
                    <a:pt x="3304" y="1573"/>
                    <a:pt x="3314" y="1573"/>
                    <a:pt x="3345" y="1583"/>
                  </a:cubicBezTo>
                  <a:cubicBezTo>
                    <a:pt x="3569" y="1644"/>
                    <a:pt x="3741" y="1766"/>
                    <a:pt x="3924" y="1878"/>
                  </a:cubicBezTo>
                  <a:cubicBezTo>
                    <a:pt x="3951" y="1893"/>
                    <a:pt x="3983" y="1900"/>
                    <a:pt x="4014" y="1900"/>
                  </a:cubicBezTo>
                  <a:cubicBezTo>
                    <a:pt x="4113" y="1900"/>
                    <a:pt x="4217" y="1831"/>
                    <a:pt x="4209" y="1715"/>
                  </a:cubicBezTo>
                  <a:cubicBezTo>
                    <a:pt x="4189" y="1624"/>
                    <a:pt x="4178" y="1563"/>
                    <a:pt x="4138" y="1491"/>
                  </a:cubicBezTo>
                  <a:cubicBezTo>
                    <a:pt x="4168" y="1491"/>
                    <a:pt x="4178" y="1512"/>
                    <a:pt x="4209" y="1512"/>
                  </a:cubicBezTo>
                  <a:cubicBezTo>
                    <a:pt x="4222" y="1514"/>
                    <a:pt x="4236" y="1516"/>
                    <a:pt x="4249" y="1516"/>
                  </a:cubicBezTo>
                  <a:cubicBezTo>
                    <a:pt x="4389" y="1516"/>
                    <a:pt x="4525" y="1375"/>
                    <a:pt x="4422" y="1217"/>
                  </a:cubicBezTo>
                  <a:cubicBezTo>
                    <a:pt x="4311" y="1034"/>
                    <a:pt x="4117" y="953"/>
                    <a:pt x="3894" y="902"/>
                  </a:cubicBezTo>
                  <a:cubicBezTo>
                    <a:pt x="3904" y="882"/>
                    <a:pt x="3904" y="871"/>
                    <a:pt x="3904" y="851"/>
                  </a:cubicBezTo>
                  <a:cubicBezTo>
                    <a:pt x="3965" y="821"/>
                    <a:pt x="4026" y="780"/>
                    <a:pt x="4056" y="709"/>
                  </a:cubicBezTo>
                  <a:cubicBezTo>
                    <a:pt x="4077" y="648"/>
                    <a:pt x="4046" y="577"/>
                    <a:pt x="4016" y="546"/>
                  </a:cubicBezTo>
                  <a:cubicBezTo>
                    <a:pt x="3945" y="445"/>
                    <a:pt x="3846" y="417"/>
                    <a:pt x="3740" y="417"/>
                  </a:cubicBezTo>
                  <a:cubicBezTo>
                    <a:pt x="3664" y="417"/>
                    <a:pt x="3584" y="432"/>
                    <a:pt x="3508" y="444"/>
                  </a:cubicBezTo>
                  <a:cubicBezTo>
                    <a:pt x="3396" y="455"/>
                    <a:pt x="3304" y="485"/>
                    <a:pt x="3213" y="526"/>
                  </a:cubicBezTo>
                  <a:cubicBezTo>
                    <a:pt x="3264" y="414"/>
                    <a:pt x="3314" y="251"/>
                    <a:pt x="3233" y="160"/>
                  </a:cubicBezTo>
                  <a:cubicBezTo>
                    <a:pt x="3199" y="128"/>
                    <a:pt x="3162" y="115"/>
                    <a:pt x="3125" y="115"/>
                  </a:cubicBezTo>
                  <a:cubicBezTo>
                    <a:pt x="3031" y="115"/>
                    <a:pt x="2936" y="199"/>
                    <a:pt x="2877" y="272"/>
                  </a:cubicBezTo>
                  <a:cubicBezTo>
                    <a:pt x="2877" y="231"/>
                    <a:pt x="2877" y="200"/>
                    <a:pt x="2887" y="150"/>
                  </a:cubicBezTo>
                  <a:cubicBezTo>
                    <a:pt x="2887" y="72"/>
                    <a:pt x="2821" y="1"/>
                    <a:pt x="2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640134" y="3819307"/>
              <a:ext cx="96420" cy="37079"/>
            </a:xfrm>
            <a:custGeom>
              <a:avLst/>
              <a:gdLst/>
              <a:ahLst/>
              <a:cxnLst/>
              <a:rect l="l" t="t" r="r" b="b"/>
              <a:pathLst>
                <a:path w="1191" h="458" fill="none" extrusionOk="0">
                  <a:moveTo>
                    <a:pt x="1" y="295"/>
                  </a:moveTo>
                  <a:cubicBezTo>
                    <a:pt x="1" y="295"/>
                    <a:pt x="123" y="458"/>
                    <a:pt x="590" y="438"/>
                  </a:cubicBezTo>
                  <a:cubicBezTo>
                    <a:pt x="1068" y="397"/>
                    <a:pt x="1190" y="0"/>
                    <a:pt x="119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645072" y="3887634"/>
              <a:ext cx="96420" cy="37079"/>
            </a:xfrm>
            <a:custGeom>
              <a:avLst/>
              <a:gdLst/>
              <a:ahLst/>
              <a:cxnLst/>
              <a:rect l="l" t="t" r="r" b="b"/>
              <a:pathLst>
                <a:path w="1191" h="458" fill="none" extrusionOk="0">
                  <a:moveTo>
                    <a:pt x="1" y="295"/>
                  </a:moveTo>
                  <a:cubicBezTo>
                    <a:pt x="1" y="295"/>
                    <a:pt x="123" y="458"/>
                    <a:pt x="600" y="427"/>
                  </a:cubicBezTo>
                  <a:cubicBezTo>
                    <a:pt x="1068" y="397"/>
                    <a:pt x="1190" y="0"/>
                    <a:pt x="119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660697" y="3953452"/>
              <a:ext cx="96420" cy="37079"/>
            </a:xfrm>
            <a:custGeom>
              <a:avLst/>
              <a:gdLst/>
              <a:ahLst/>
              <a:cxnLst/>
              <a:rect l="l" t="t" r="r" b="b"/>
              <a:pathLst>
                <a:path w="1191" h="458" fill="none" extrusionOk="0">
                  <a:moveTo>
                    <a:pt x="1" y="295"/>
                  </a:moveTo>
                  <a:cubicBezTo>
                    <a:pt x="1" y="295"/>
                    <a:pt x="123" y="458"/>
                    <a:pt x="590" y="427"/>
                  </a:cubicBezTo>
                  <a:cubicBezTo>
                    <a:pt x="1068" y="397"/>
                    <a:pt x="1190" y="0"/>
                    <a:pt x="119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5685389" y="3999517"/>
              <a:ext cx="95530" cy="39588"/>
            </a:xfrm>
            <a:custGeom>
              <a:avLst/>
              <a:gdLst/>
              <a:ahLst/>
              <a:cxnLst/>
              <a:rect l="l" t="t" r="r" b="b"/>
              <a:pathLst>
                <a:path w="1180" h="489" fill="none" extrusionOk="0">
                  <a:moveTo>
                    <a:pt x="1" y="316"/>
                  </a:moveTo>
                  <a:cubicBezTo>
                    <a:pt x="1" y="316"/>
                    <a:pt x="123" y="489"/>
                    <a:pt x="590" y="448"/>
                  </a:cubicBezTo>
                  <a:cubicBezTo>
                    <a:pt x="1068" y="407"/>
                    <a:pt x="1180" y="1"/>
                    <a:pt x="1180" y="1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5988249" y="3786357"/>
              <a:ext cx="89782" cy="52784"/>
            </a:xfrm>
            <a:custGeom>
              <a:avLst/>
              <a:gdLst/>
              <a:ahLst/>
              <a:cxnLst/>
              <a:rect l="l" t="t" r="r" b="b"/>
              <a:pathLst>
                <a:path w="1109" h="652" fill="none" extrusionOk="0">
                  <a:moveTo>
                    <a:pt x="1109" y="509"/>
                  </a:moveTo>
                  <a:cubicBezTo>
                    <a:pt x="1109" y="509"/>
                    <a:pt x="956" y="651"/>
                    <a:pt x="499" y="540"/>
                  </a:cubicBezTo>
                  <a:cubicBezTo>
                    <a:pt x="41" y="428"/>
                    <a:pt x="1" y="1"/>
                    <a:pt x="1" y="1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5971005" y="3853875"/>
              <a:ext cx="89782" cy="51894"/>
            </a:xfrm>
            <a:custGeom>
              <a:avLst/>
              <a:gdLst/>
              <a:ahLst/>
              <a:cxnLst/>
              <a:rect l="l" t="t" r="r" b="b"/>
              <a:pathLst>
                <a:path w="1109" h="641" fill="none" extrusionOk="0">
                  <a:moveTo>
                    <a:pt x="1108" y="509"/>
                  </a:moveTo>
                  <a:cubicBezTo>
                    <a:pt x="1108" y="509"/>
                    <a:pt x="956" y="641"/>
                    <a:pt x="498" y="529"/>
                  </a:cubicBezTo>
                  <a:cubicBezTo>
                    <a:pt x="41" y="417"/>
                    <a:pt x="0" y="0"/>
                    <a:pt x="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950442" y="3923822"/>
              <a:ext cx="89782" cy="51894"/>
            </a:xfrm>
            <a:custGeom>
              <a:avLst/>
              <a:gdLst/>
              <a:ahLst/>
              <a:cxnLst/>
              <a:rect l="l" t="t" r="r" b="b"/>
              <a:pathLst>
                <a:path w="1109" h="641" fill="none" extrusionOk="0">
                  <a:moveTo>
                    <a:pt x="1108" y="509"/>
                  </a:moveTo>
                  <a:cubicBezTo>
                    <a:pt x="1108" y="509"/>
                    <a:pt x="956" y="641"/>
                    <a:pt x="498" y="529"/>
                  </a:cubicBezTo>
                  <a:cubicBezTo>
                    <a:pt x="41" y="417"/>
                    <a:pt x="0" y="0"/>
                    <a:pt x="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5928179" y="3979763"/>
              <a:ext cx="78286" cy="51975"/>
            </a:xfrm>
            <a:custGeom>
              <a:avLst/>
              <a:gdLst/>
              <a:ahLst/>
              <a:cxnLst/>
              <a:rect l="l" t="t" r="r" b="b"/>
              <a:pathLst>
                <a:path w="967" h="642" fill="none" extrusionOk="0">
                  <a:moveTo>
                    <a:pt x="966" y="509"/>
                  </a:moveTo>
                  <a:cubicBezTo>
                    <a:pt x="966" y="509"/>
                    <a:pt x="824" y="641"/>
                    <a:pt x="428" y="529"/>
                  </a:cubicBezTo>
                  <a:cubicBezTo>
                    <a:pt x="21" y="397"/>
                    <a:pt x="1" y="1"/>
                    <a:pt x="1" y="1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ata"/>
              <a:buChar char="●"/>
              <a:defRPr sz="1800"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○"/>
              <a:defRPr>
                <a:latin typeface="Alata"/>
                <a:ea typeface="Alata"/>
                <a:cs typeface="Alata"/>
                <a:sym typeface="Alat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■"/>
              <a:defRPr>
                <a:latin typeface="Alata"/>
                <a:ea typeface="Alata"/>
                <a:cs typeface="Alata"/>
                <a:sym typeface="Alat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●"/>
              <a:defRPr>
                <a:latin typeface="Alata"/>
                <a:ea typeface="Alata"/>
                <a:cs typeface="Alata"/>
                <a:sym typeface="Alat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○"/>
              <a:defRPr>
                <a:latin typeface="Alata"/>
                <a:ea typeface="Alata"/>
                <a:cs typeface="Alata"/>
                <a:sym typeface="Alat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■"/>
              <a:defRPr>
                <a:latin typeface="Alata"/>
                <a:ea typeface="Alata"/>
                <a:cs typeface="Alata"/>
                <a:sym typeface="Alat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●"/>
              <a:defRPr>
                <a:latin typeface="Alata"/>
                <a:ea typeface="Alata"/>
                <a:cs typeface="Alata"/>
                <a:sym typeface="Alat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○"/>
              <a:defRPr>
                <a:latin typeface="Alata"/>
                <a:ea typeface="Alata"/>
                <a:cs typeface="Alata"/>
                <a:sym typeface="Alat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lata"/>
              <a:buChar char="■"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  <p:sldLayoutId id="2147483658" r:id="rId5"/>
    <p:sldLayoutId id="214748365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 txBox="1">
            <a:spLocks noGrp="1"/>
          </p:cNvSpPr>
          <p:nvPr>
            <p:ph type="ctrTitle"/>
          </p:nvPr>
        </p:nvSpPr>
        <p:spPr>
          <a:xfrm>
            <a:off x="3054913" y="1561521"/>
            <a:ext cx="3371960" cy="6360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5" name="Google Shape;335;p25"/>
          <p:cNvGrpSpPr/>
          <p:nvPr/>
        </p:nvGrpSpPr>
        <p:grpSpPr>
          <a:xfrm rot="-612204">
            <a:off x="392944" y="1250670"/>
            <a:ext cx="907084" cy="1463033"/>
            <a:chOff x="3293028" y="380417"/>
            <a:chExt cx="508654" cy="812489"/>
          </a:xfrm>
        </p:grpSpPr>
        <p:sp>
          <p:nvSpPr>
            <p:cNvPr id="336" name="Google Shape;336;p25"/>
            <p:cNvSpPr/>
            <p:nvPr/>
          </p:nvSpPr>
          <p:spPr>
            <a:xfrm>
              <a:off x="3293028" y="410371"/>
              <a:ext cx="141676" cy="144347"/>
            </a:xfrm>
            <a:custGeom>
              <a:avLst/>
              <a:gdLst/>
              <a:ahLst/>
              <a:cxnLst/>
              <a:rect l="l" t="t" r="r" b="b"/>
              <a:pathLst>
                <a:path w="1750" h="1783" extrusionOk="0">
                  <a:moveTo>
                    <a:pt x="981" y="0"/>
                  </a:moveTo>
                  <a:cubicBezTo>
                    <a:pt x="688" y="0"/>
                    <a:pt x="344" y="147"/>
                    <a:pt x="204" y="512"/>
                  </a:cubicBezTo>
                  <a:cubicBezTo>
                    <a:pt x="1" y="1020"/>
                    <a:pt x="784" y="1782"/>
                    <a:pt x="784" y="1782"/>
                  </a:cubicBezTo>
                  <a:lnTo>
                    <a:pt x="1627" y="1417"/>
                  </a:lnTo>
                  <a:cubicBezTo>
                    <a:pt x="1627" y="1417"/>
                    <a:pt x="1749" y="654"/>
                    <a:pt x="1424" y="176"/>
                  </a:cubicBezTo>
                  <a:cubicBezTo>
                    <a:pt x="1351" y="66"/>
                    <a:pt x="1177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3331806" y="448259"/>
              <a:ext cx="70757" cy="99092"/>
            </a:xfrm>
            <a:custGeom>
              <a:avLst/>
              <a:gdLst/>
              <a:ahLst/>
              <a:cxnLst/>
              <a:rect l="l" t="t" r="r" b="b"/>
              <a:pathLst>
                <a:path w="874" h="1224" extrusionOk="0">
                  <a:moveTo>
                    <a:pt x="478" y="1"/>
                  </a:moveTo>
                  <a:cubicBezTo>
                    <a:pt x="359" y="1"/>
                    <a:pt x="235" y="87"/>
                    <a:pt x="152" y="288"/>
                  </a:cubicBezTo>
                  <a:cubicBezTo>
                    <a:pt x="1" y="651"/>
                    <a:pt x="559" y="1223"/>
                    <a:pt x="569" y="1223"/>
                  </a:cubicBezTo>
                  <a:cubicBezTo>
                    <a:pt x="569" y="1223"/>
                    <a:pt x="569" y="1223"/>
                    <a:pt x="569" y="1223"/>
                  </a:cubicBezTo>
                  <a:lnTo>
                    <a:pt x="864" y="999"/>
                  </a:lnTo>
                  <a:cubicBezTo>
                    <a:pt x="864" y="999"/>
                    <a:pt x="874" y="501"/>
                    <a:pt x="762" y="217"/>
                  </a:cubicBezTo>
                  <a:cubicBezTo>
                    <a:pt x="702" y="81"/>
                    <a:pt x="593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3508697" y="380417"/>
              <a:ext cx="133175" cy="136413"/>
            </a:xfrm>
            <a:custGeom>
              <a:avLst/>
              <a:gdLst/>
              <a:ahLst/>
              <a:cxnLst/>
              <a:rect l="l" t="t" r="r" b="b"/>
              <a:pathLst>
                <a:path w="1645" h="1685" extrusionOk="0">
                  <a:moveTo>
                    <a:pt x="877" y="1"/>
                  </a:moveTo>
                  <a:cubicBezTo>
                    <a:pt x="736" y="1"/>
                    <a:pt x="588" y="38"/>
                    <a:pt x="447" y="130"/>
                  </a:cubicBezTo>
                  <a:cubicBezTo>
                    <a:pt x="0" y="435"/>
                    <a:pt x="183" y="1502"/>
                    <a:pt x="183" y="1502"/>
                  </a:cubicBezTo>
                  <a:lnTo>
                    <a:pt x="1088" y="1685"/>
                  </a:lnTo>
                  <a:cubicBezTo>
                    <a:pt x="1088" y="1685"/>
                    <a:pt x="1627" y="1126"/>
                    <a:pt x="1637" y="567"/>
                  </a:cubicBezTo>
                  <a:cubicBezTo>
                    <a:pt x="1644" y="317"/>
                    <a:pt x="1287" y="1"/>
                    <a:pt x="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3544076" y="425510"/>
              <a:ext cx="67842" cy="81443"/>
            </a:xfrm>
            <a:custGeom>
              <a:avLst/>
              <a:gdLst/>
              <a:ahLst/>
              <a:cxnLst/>
              <a:rect l="l" t="t" r="r" b="b"/>
              <a:pathLst>
                <a:path w="838" h="1006" extrusionOk="0">
                  <a:moveTo>
                    <a:pt x="552" y="0"/>
                  </a:moveTo>
                  <a:cubicBezTo>
                    <a:pt x="482" y="0"/>
                    <a:pt x="398" y="25"/>
                    <a:pt x="305" y="81"/>
                  </a:cubicBezTo>
                  <a:cubicBezTo>
                    <a:pt x="0" y="264"/>
                    <a:pt x="102" y="996"/>
                    <a:pt x="122" y="1006"/>
                  </a:cubicBezTo>
                  <a:lnTo>
                    <a:pt x="458" y="996"/>
                  </a:lnTo>
                  <a:cubicBezTo>
                    <a:pt x="458" y="996"/>
                    <a:pt x="732" y="630"/>
                    <a:pt x="793" y="365"/>
                  </a:cubicBezTo>
                  <a:cubicBezTo>
                    <a:pt x="837" y="167"/>
                    <a:pt x="738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3328406" y="492947"/>
              <a:ext cx="456034" cy="699959"/>
            </a:xfrm>
            <a:custGeom>
              <a:avLst/>
              <a:gdLst/>
              <a:ahLst/>
              <a:cxnLst/>
              <a:rect l="l" t="t" r="r" b="b"/>
              <a:pathLst>
                <a:path w="5633" h="8646" extrusionOk="0">
                  <a:moveTo>
                    <a:pt x="2272" y="1535"/>
                  </a:moveTo>
                  <a:cubicBezTo>
                    <a:pt x="2569" y="1535"/>
                    <a:pt x="2949" y="1613"/>
                    <a:pt x="3122" y="1718"/>
                  </a:cubicBezTo>
                  <a:cubicBezTo>
                    <a:pt x="3376" y="1870"/>
                    <a:pt x="3559" y="2328"/>
                    <a:pt x="3518" y="2796"/>
                  </a:cubicBezTo>
                  <a:cubicBezTo>
                    <a:pt x="3498" y="3253"/>
                    <a:pt x="2685" y="3700"/>
                    <a:pt x="2054" y="3751"/>
                  </a:cubicBezTo>
                  <a:cubicBezTo>
                    <a:pt x="2054" y="3040"/>
                    <a:pt x="2034" y="2287"/>
                    <a:pt x="2004" y="1566"/>
                  </a:cubicBezTo>
                  <a:cubicBezTo>
                    <a:pt x="2075" y="1544"/>
                    <a:pt x="2168" y="1535"/>
                    <a:pt x="2272" y="1535"/>
                  </a:cubicBezTo>
                  <a:close/>
                  <a:moveTo>
                    <a:pt x="2044" y="4991"/>
                  </a:moveTo>
                  <a:cubicBezTo>
                    <a:pt x="3142" y="5093"/>
                    <a:pt x="3905" y="5540"/>
                    <a:pt x="3894" y="6120"/>
                  </a:cubicBezTo>
                  <a:cubicBezTo>
                    <a:pt x="3894" y="6679"/>
                    <a:pt x="3132" y="7167"/>
                    <a:pt x="2512" y="7167"/>
                  </a:cubicBezTo>
                  <a:cubicBezTo>
                    <a:pt x="2309" y="7167"/>
                    <a:pt x="2136" y="7156"/>
                    <a:pt x="1993" y="7126"/>
                  </a:cubicBezTo>
                  <a:cubicBezTo>
                    <a:pt x="2024" y="6404"/>
                    <a:pt x="2034" y="5693"/>
                    <a:pt x="2044" y="4991"/>
                  </a:cubicBezTo>
                  <a:close/>
                  <a:moveTo>
                    <a:pt x="2908" y="0"/>
                  </a:moveTo>
                  <a:cubicBezTo>
                    <a:pt x="2105" y="0"/>
                    <a:pt x="672" y="122"/>
                    <a:pt x="336" y="417"/>
                  </a:cubicBezTo>
                  <a:cubicBezTo>
                    <a:pt x="1" y="732"/>
                    <a:pt x="82" y="2735"/>
                    <a:pt x="82" y="4005"/>
                  </a:cubicBezTo>
                  <a:cubicBezTo>
                    <a:pt x="82" y="5398"/>
                    <a:pt x="235" y="8224"/>
                    <a:pt x="408" y="8447"/>
                  </a:cubicBezTo>
                  <a:cubicBezTo>
                    <a:pt x="522" y="8620"/>
                    <a:pt x="1367" y="8645"/>
                    <a:pt x="1907" y="8645"/>
                  </a:cubicBezTo>
                  <a:cubicBezTo>
                    <a:pt x="2132" y="8645"/>
                    <a:pt x="2304" y="8641"/>
                    <a:pt x="2349" y="8641"/>
                  </a:cubicBezTo>
                  <a:cubicBezTo>
                    <a:pt x="3772" y="8641"/>
                    <a:pt x="5531" y="7472"/>
                    <a:pt x="5531" y="6120"/>
                  </a:cubicBezTo>
                  <a:cubicBezTo>
                    <a:pt x="5531" y="5083"/>
                    <a:pt x="4941" y="4564"/>
                    <a:pt x="4128" y="4229"/>
                  </a:cubicBezTo>
                  <a:cubicBezTo>
                    <a:pt x="4941" y="3812"/>
                    <a:pt x="5633" y="3151"/>
                    <a:pt x="5633" y="2104"/>
                  </a:cubicBezTo>
                  <a:cubicBezTo>
                    <a:pt x="5633" y="905"/>
                    <a:pt x="4392" y="0"/>
                    <a:pt x="2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3619770" y="578518"/>
              <a:ext cx="181912" cy="193569"/>
            </a:xfrm>
            <a:custGeom>
              <a:avLst/>
              <a:gdLst/>
              <a:ahLst/>
              <a:cxnLst/>
              <a:rect l="l" t="t" r="r" b="b"/>
              <a:pathLst>
                <a:path w="2247" h="2391" extrusionOk="0">
                  <a:moveTo>
                    <a:pt x="1048" y="0"/>
                  </a:moveTo>
                  <a:cubicBezTo>
                    <a:pt x="972" y="0"/>
                    <a:pt x="897" y="6"/>
                    <a:pt x="824" y="21"/>
                  </a:cubicBezTo>
                  <a:cubicBezTo>
                    <a:pt x="468" y="82"/>
                    <a:pt x="204" y="671"/>
                    <a:pt x="173" y="1088"/>
                  </a:cubicBezTo>
                  <a:cubicBezTo>
                    <a:pt x="153" y="1505"/>
                    <a:pt x="1" y="2308"/>
                    <a:pt x="997" y="2389"/>
                  </a:cubicBezTo>
                  <a:cubicBezTo>
                    <a:pt x="1011" y="2390"/>
                    <a:pt x="1026" y="2391"/>
                    <a:pt x="1040" y="2391"/>
                  </a:cubicBezTo>
                  <a:cubicBezTo>
                    <a:pt x="1777" y="2391"/>
                    <a:pt x="2246" y="1122"/>
                    <a:pt x="2196" y="763"/>
                  </a:cubicBezTo>
                  <a:cubicBezTo>
                    <a:pt x="2145" y="387"/>
                    <a:pt x="1912" y="183"/>
                    <a:pt x="1759" y="132"/>
                  </a:cubicBezTo>
                  <a:cubicBezTo>
                    <a:pt x="1638" y="92"/>
                    <a:pt x="1343" y="0"/>
                    <a:pt x="10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3692227" y="617783"/>
              <a:ext cx="94720" cy="64847"/>
            </a:xfrm>
            <a:custGeom>
              <a:avLst/>
              <a:gdLst/>
              <a:ahLst/>
              <a:cxnLst/>
              <a:rect l="l" t="t" r="r" b="b"/>
              <a:pathLst>
                <a:path w="1170" h="801" extrusionOk="0">
                  <a:moveTo>
                    <a:pt x="821" y="1"/>
                  </a:moveTo>
                  <a:cubicBezTo>
                    <a:pt x="570" y="1"/>
                    <a:pt x="275" y="85"/>
                    <a:pt x="275" y="85"/>
                  </a:cubicBezTo>
                  <a:cubicBezTo>
                    <a:pt x="0" y="257"/>
                    <a:pt x="427" y="755"/>
                    <a:pt x="661" y="796"/>
                  </a:cubicBezTo>
                  <a:cubicBezTo>
                    <a:pt x="679" y="799"/>
                    <a:pt x="696" y="801"/>
                    <a:pt x="714" y="801"/>
                  </a:cubicBezTo>
                  <a:cubicBezTo>
                    <a:pt x="942" y="801"/>
                    <a:pt x="1169" y="565"/>
                    <a:pt x="1169" y="207"/>
                  </a:cubicBezTo>
                  <a:cubicBezTo>
                    <a:pt x="1169" y="47"/>
                    <a:pt x="1007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3549014" y="54314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20" y="793"/>
                    <a:pt x="793" y="610"/>
                    <a:pt x="793" y="397"/>
                  </a:cubicBezTo>
                  <a:cubicBezTo>
                    <a:pt x="793" y="173"/>
                    <a:pt x="62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3576135" y="5595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7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7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3645272" y="511000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7" y="1"/>
                  </a:moveTo>
                  <a:cubicBezTo>
                    <a:pt x="173" y="1"/>
                    <a:pt x="1" y="18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1" y="794"/>
                    <a:pt x="783" y="611"/>
                    <a:pt x="783" y="397"/>
                  </a:cubicBezTo>
                  <a:cubicBezTo>
                    <a:pt x="783" y="18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3671583" y="527516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84" y="0"/>
                  </a:moveTo>
                  <a:cubicBezTo>
                    <a:pt x="82" y="0"/>
                    <a:pt x="1" y="81"/>
                    <a:pt x="1" y="183"/>
                  </a:cubicBezTo>
                  <a:cubicBezTo>
                    <a:pt x="1" y="274"/>
                    <a:pt x="82" y="356"/>
                    <a:pt x="184" y="356"/>
                  </a:cubicBezTo>
                  <a:cubicBezTo>
                    <a:pt x="275" y="356"/>
                    <a:pt x="357" y="274"/>
                    <a:pt x="357" y="183"/>
                  </a:cubicBezTo>
                  <a:cubicBezTo>
                    <a:pt x="357" y="81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3718538" y="674776"/>
              <a:ext cx="31331" cy="57723"/>
            </a:xfrm>
            <a:custGeom>
              <a:avLst/>
              <a:gdLst/>
              <a:ahLst/>
              <a:cxnLst/>
              <a:rect l="l" t="t" r="r" b="b"/>
              <a:pathLst>
                <a:path w="387" h="713" fill="none" extrusionOk="0">
                  <a:moveTo>
                    <a:pt x="387" y="1"/>
                  </a:moveTo>
                  <a:cubicBezTo>
                    <a:pt x="387" y="1"/>
                    <a:pt x="133" y="570"/>
                    <a:pt x="0" y="712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3671583" y="695339"/>
              <a:ext cx="96420" cy="70028"/>
            </a:xfrm>
            <a:custGeom>
              <a:avLst/>
              <a:gdLst/>
              <a:ahLst/>
              <a:cxnLst/>
              <a:rect l="l" t="t" r="r" b="b"/>
              <a:pathLst>
                <a:path w="1191" h="865" fill="none" extrusionOk="0">
                  <a:moveTo>
                    <a:pt x="1" y="1"/>
                  </a:moveTo>
                  <a:cubicBezTo>
                    <a:pt x="1" y="1"/>
                    <a:pt x="397" y="865"/>
                    <a:pt x="1190" y="357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25"/>
          <p:cNvGrpSpPr/>
          <p:nvPr/>
        </p:nvGrpSpPr>
        <p:grpSpPr>
          <a:xfrm rot="-1715172">
            <a:off x="7892858" y="667052"/>
            <a:ext cx="548641" cy="1371580"/>
            <a:chOff x="3507888" y="1402741"/>
            <a:chExt cx="350627" cy="855558"/>
          </a:xfrm>
        </p:grpSpPr>
        <p:sp>
          <p:nvSpPr>
            <p:cNvPr id="350" name="Google Shape;350;p25"/>
            <p:cNvSpPr/>
            <p:nvPr/>
          </p:nvSpPr>
          <p:spPr>
            <a:xfrm>
              <a:off x="3584392" y="1608048"/>
              <a:ext cx="48655" cy="561197"/>
            </a:xfrm>
            <a:custGeom>
              <a:avLst/>
              <a:gdLst/>
              <a:ahLst/>
              <a:cxnLst/>
              <a:rect l="l" t="t" r="r" b="b"/>
              <a:pathLst>
                <a:path w="601" h="6932" extrusionOk="0">
                  <a:moveTo>
                    <a:pt x="590" y="0"/>
                  </a:moveTo>
                  <a:cubicBezTo>
                    <a:pt x="590" y="0"/>
                    <a:pt x="0" y="386"/>
                    <a:pt x="153" y="580"/>
                  </a:cubicBezTo>
                  <a:cubicBezTo>
                    <a:pt x="183" y="610"/>
                    <a:pt x="214" y="620"/>
                    <a:pt x="244" y="630"/>
                  </a:cubicBezTo>
                  <a:cubicBezTo>
                    <a:pt x="143" y="742"/>
                    <a:pt x="61" y="864"/>
                    <a:pt x="133" y="946"/>
                  </a:cubicBezTo>
                  <a:cubicBezTo>
                    <a:pt x="172" y="993"/>
                    <a:pt x="212" y="1010"/>
                    <a:pt x="252" y="1010"/>
                  </a:cubicBezTo>
                  <a:cubicBezTo>
                    <a:pt x="263" y="1010"/>
                    <a:pt x="274" y="1009"/>
                    <a:pt x="285" y="1007"/>
                  </a:cubicBezTo>
                  <a:lnTo>
                    <a:pt x="285" y="1007"/>
                  </a:lnTo>
                  <a:cubicBezTo>
                    <a:pt x="163" y="1118"/>
                    <a:pt x="82" y="1240"/>
                    <a:pt x="153" y="1332"/>
                  </a:cubicBezTo>
                  <a:cubicBezTo>
                    <a:pt x="183" y="1362"/>
                    <a:pt x="214" y="1372"/>
                    <a:pt x="244" y="1383"/>
                  </a:cubicBezTo>
                  <a:cubicBezTo>
                    <a:pt x="143" y="1494"/>
                    <a:pt x="61" y="1616"/>
                    <a:pt x="133" y="1698"/>
                  </a:cubicBezTo>
                  <a:cubicBezTo>
                    <a:pt x="170" y="1735"/>
                    <a:pt x="208" y="1756"/>
                    <a:pt x="246" y="1756"/>
                  </a:cubicBezTo>
                  <a:cubicBezTo>
                    <a:pt x="259" y="1756"/>
                    <a:pt x="272" y="1754"/>
                    <a:pt x="285" y="1749"/>
                  </a:cubicBezTo>
                  <a:lnTo>
                    <a:pt x="285" y="1749"/>
                  </a:lnTo>
                  <a:cubicBezTo>
                    <a:pt x="163" y="1871"/>
                    <a:pt x="102" y="1993"/>
                    <a:pt x="163" y="2074"/>
                  </a:cubicBezTo>
                  <a:cubicBezTo>
                    <a:pt x="194" y="2094"/>
                    <a:pt x="234" y="2104"/>
                    <a:pt x="255" y="2125"/>
                  </a:cubicBezTo>
                  <a:cubicBezTo>
                    <a:pt x="153" y="2237"/>
                    <a:pt x="82" y="2348"/>
                    <a:pt x="143" y="2440"/>
                  </a:cubicBezTo>
                  <a:cubicBezTo>
                    <a:pt x="182" y="2479"/>
                    <a:pt x="222" y="2494"/>
                    <a:pt x="261" y="2494"/>
                  </a:cubicBezTo>
                  <a:cubicBezTo>
                    <a:pt x="272" y="2494"/>
                    <a:pt x="284" y="2493"/>
                    <a:pt x="295" y="2491"/>
                  </a:cubicBezTo>
                  <a:lnTo>
                    <a:pt x="295" y="2491"/>
                  </a:lnTo>
                  <a:cubicBezTo>
                    <a:pt x="183" y="2602"/>
                    <a:pt x="92" y="2735"/>
                    <a:pt x="163" y="2816"/>
                  </a:cubicBezTo>
                  <a:cubicBezTo>
                    <a:pt x="194" y="2846"/>
                    <a:pt x="234" y="2857"/>
                    <a:pt x="255" y="2867"/>
                  </a:cubicBezTo>
                  <a:cubicBezTo>
                    <a:pt x="153" y="2989"/>
                    <a:pt x="82" y="3101"/>
                    <a:pt x="143" y="3192"/>
                  </a:cubicBezTo>
                  <a:cubicBezTo>
                    <a:pt x="183" y="3223"/>
                    <a:pt x="204" y="3253"/>
                    <a:pt x="244" y="3253"/>
                  </a:cubicBezTo>
                  <a:cubicBezTo>
                    <a:pt x="153" y="3355"/>
                    <a:pt x="102" y="3456"/>
                    <a:pt x="163" y="3528"/>
                  </a:cubicBezTo>
                  <a:cubicBezTo>
                    <a:pt x="194" y="3558"/>
                    <a:pt x="234" y="3568"/>
                    <a:pt x="255" y="3578"/>
                  </a:cubicBezTo>
                  <a:cubicBezTo>
                    <a:pt x="153" y="3700"/>
                    <a:pt x="82" y="3812"/>
                    <a:pt x="143" y="3904"/>
                  </a:cubicBezTo>
                  <a:cubicBezTo>
                    <a:pt x="182" y="3943"/>
                    <a:pt x="222" y="3958"/>
                    <a:pt x="261" y="3958"/>
                  </a:cubicBezTo>
                  <a:cubicBezTo>
                    <a:pt x="272" y="3958"/>
                    <a:pt x="284" y="3957"/>
                    <a:pt x="295" y="3954"/>
                  </a:cubicBezTo>
                  <a:lnTo>
                    <a:pt x="295" y="3954"/>
                  </a:lnTo>
                  <a:cubicBezTo>
                    <a:pt x="183" y="4066"/>
                    <a:pt x="92" y="4188"/>
                    <a:pt x="163" y="4280"/>
                  </a:cubicBezTo>
                  <a:cubicBezTo>
                    <a:pt x="194" y="4310"/>
                    <a:pt x="234" y="4320"/>
                    <a:pt x="255" y="4331"/>
                  </a:cubicBezTo>
                  <a:cubicBezTo>
                    <a:pt x="153" y="4442"/>
                    <a:pt x="82" y="4564"/>
                    <a:pt x="143" y="4646"/>
                  </a:cubicBezTo>
                  <a:cubicBezTo>
                    <a:pt x="183" y="4697"/>
                    <a:pt x="214" y="4717"/>
                    <a:pt x="265" y="4717"/>
                  </a:cubicBezTo>
                  <a:cubicBezTo>
                    <a:pt x="153" y="4829"/>
                    <a:pt x="51" y="4971"/>
                    <a:pt x="133" y="5052"/>
                  </a:cubicBezTo>
                  <a:cubicBezTo>
                    <a:pt x="153" y="5083"/>
                    <a:pt x="194" y="5093"/>
                    <a:pt x="214" y="5103"/>
                  </a:cubicBezTo>
                  <a:cubicBezTo>
                    <a:pt x="112" y="5225"/>
                    <a:pt x="41" y="5337"/>
                    <a:pt x="102" y="5428"/>
                  </a:cubicBezTo>
                  <a:cubicBezTo>
                    <a:pt x="141" y="5468"/>
                    <a:pt x="181" y="5483"/>
                    <a:pt x="220" y="5483"/>
                  </a:cubicBezTo>
                  <a:cubicBezTo>
                    <a:pt x="232" y="5483"/>
                    <a:pt x="243" y="5482"/>
                    <a:pt x="255" y="5479"/>
                  </a:cubicBezTo>
                  <a:lnTo>
                    <a:pt x="255" y="5479"/>
                  </a:lnTo>
                  <a:cubicBezTo>
                    <a:pt x="143" y="5591"/>
                    <a:pt x="51" y="5713"/>
                    <a:pt x="133" y="5805"/>
                  </a:cubicBezTo>
                  <a:cubicBezTo>
                    <a:pt x="153" y="5835"/>
                    <a:pt x="194" y="5845"/>
                    <a:pt x="214" y="5855"/>
                  </a:cubicBezTo>
                  <a:cubicBezTo>
                    <a:pt x="112" y="5967"/>
                    <a:pt x="41" y="6089"/>
                    <a:pt x="102" y="6171"/>
                  </a:cubicBezTo>
                  <a:cubicBezTo>
                    <a:pt x="153" y="6221"/>
                    <a:pt x="194" y="6242"/>
                    <a:pt x="244" y="6242"/>
                  </a:cubicBezTo>
                  <a:cubicBezTo>
                    <a:pt x="173" y="6343"/>
                    <a:pt x="153" y="6445"/>
                    <a:pt x="214" y="6506"/>
                  </a:cubicBezTo>
                  <a:cubicBezTo>
                    <a:pt x="244" y="6547"/>
                    <a:pt x="275" y="6557"/>
                    <a:pt x="305" y="6557"/>
                  </a:cubicBezTo>
                  <a:cubicBezTo>
                    <a:pt x="204" y="6679"/>
                    <a:pt x="153" y="6811"/>
                    <a:pt x="224" y="6882"/>
                  </a:cubicBezTo>
                  <a:cubicBezTo>
                    <a:pt x="262" y="6917"/>
                    <a:pt x="299" y="6932"/>
                    <a:pt x="336" y="6932"/>
                  </a:cubicBezTo>
                  <a:cubicBezTo>
                    <a:pt x="478" y="6932"/>
                    <a:pt x="600" y="6719"/>
                    <a:pt x="600" y="6719"/>
                  </a:cubicBezTo>
                  <a:lnTo>
                    <a:pt x="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3507888" y="1543040"/>
              <a:ext cx="253559" cy="715260"/>
            </a:xfrm>
            <a:custGeom>
              <a:avLst/>
              <a:gdLst/>
              <a:ahLst/>
              <a:cxnLst/>
              <a:rect l="l" t="t" r="r" b="b"/>
              <a:pathLst>
                <a:path w="3132" h="8835" extrusionOk="0">
                  <a:moveTo>
                    <a:pt x="1464" y="0"/>
                  </a:moveTo>
                  <a:cubicBezTo>
                    <a:pt x="1393" y="1484"/>
                    <a:pt x="1352" y="2755"/>
                    <a:pt x="1352" y="4056"/>
                  </a:cubicBezTo>
                  <a:cubicBezTo>
                    <a:pt x="1352" y="5215"/>
                    <a:pt x="1372" y="7268"/>
                    <a:pt x="1505" y="8183"/>
                  </a:cubicBezTo>
                  <a:cubicBezTo>
                    <a:pt x="1301" y="8173"/>
                    <a:pt x="1098" y="8082"/>
                    <a:pt x="945" y="7939"/>
                  </a:cubicBezTo>
                  <a:cubicBezTo>
                    <a:pt x="742" y="7777"/>
                    <a:pt x="579" y="7624"/>
                    <a:pt x="478" y="7370"/>
                  </a:cubicBezTo>
                  <a:cubicBezTo>
                    <a:pt x="427" y="7248"/>
                    <a:pt x="407" y="7146"/>
                    <a:pt x="407" y="7004"/>
                  </a:cubicBezTo>
                  <a:cubicBezTo>
                    <a:pt x="407" y="6963"/>
                    <a:pt x="427" y="6913"/>
                    <a:pt x="427" y="6872"/>
                  </a:cubicBezTo>
                  <a:cubicBezTo>
                    <a:pt x="446" y="6820"/>
                    <a:pt x="474" y="6793"/>
                    <a:pt x="509" y="6793"/>
                  </a:cubicBezTo>
                  <a:cubicBezTo>
                    <a:pt x="530" y="6793"/>
                    <a:pt x="553" y="6802"/>
                    <a:pt x="579" y="6821"/>
                  </a:cubicBezTo>
                  <a:cubicBezTo>
                    <a:pt x="523" y="6926"/>
                    <a:pt x="595" y="7038"/>
                    <a:pt x="689" y="7038"/>
                  </a:cubicBezTo>
                  <a:cubicBezTo>
                    <a:pt x="712" y="7038"/>
                    <a:pt x="738" y="7031"/>
                    <a:pt x="762" y="7014"/>
                  </a:cubicBezTo>
                  <a:cubicBezTo>
                    <a:pt x="1067" y="6862"/>
                    <a:pt x="915" y="6486"/>
                    <a:pt x="651" y="6404"/>
                  </a:cubicBezTo>
                  <a:cubicBezTo>
                    <a:pt x="597" y="6389"/>
                    <a:pt x="548" y="6382"/>
                    <a:pt x="503" y="6382"/>
                  </a:cubicBezTo>
                  <a:cubicBezTo>
                    <a:pt x="157" y="6382"/>
                    <a:pt x="29" y="6791"/>
                    <a:pt x="20" y="7106"/>
                  </a:cubicBezTo>
                  <a:cubicBezTo>
                    <a:pt x="0" y="7573"/>
                    <a:pt x="437" y="8000"/>
                    <a:pt x="783" y="8295"/>
                  </a:cubicBezTo>
                  <a:cubicBezTo>
                    <a:pt x="1317" y="8744"/>
                    <a:pt x="2050" y="8834"/>
                    <a:pt x="2554" y="8834"/>
                  </a:cubicBezTo>
                  <a:cubicBezTo>
                    <a:pt x="2895" y="8834"/>
                    <a:pt x="3131" y="8793"/>
                    <a:pt x="3131" y="8793"/>
                  </a:cubicBezTo>
                  <a:cubicBezTo>
                    <a:pt x="3029" y="7431"/>
                    <a:pt x="2979" y="5845"/>
                    <a:pt x="2979" y="4259"/>
                  </a:cubicBezTo>
                  <a:cubicBezTo>
                    <a:pt x="2979" y="2836"/>
                    <a:pt x="3019" y="1413"/>
                    <a:pt x="3090" y="142"/>
                  </a:cubicBezTo>
                  <a:lnTo>
                    <a:pt x="14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3553952" y="1402741"/>
              <a:ext cx="304562" cy="212190"/>
            </a:xfrm>
            <a:custGeom>
              <a:avLst/>
              <a:gdLst/>
              <a:ahLst/>
              <a:cxnLst/>
              <a:rect l="l" t="t" r="r" b="b"/>
              <a:pathLst>
                <a:path w="3762" h="2621" extrusionOk="0">
                  <a:moveTo>
                    <a:pt x="2106" y="0"/>
                  </a:moveTo>
                  <a:cubicBezTo>
                    <a:pt x="1817" y="0"/>
                    <a:pt x="1477" y="171"/>
                    <a:pt x="1190" y="371"/>
                  </a:cubicBezTo>
                  <a:cubicBezTo>
                    <a:pt x="854" y="615"/>
                    <a:pt x="173" y="605"/>
                    <a:pt x="82" y="849"/>
                  </a:cubicBezTo>
                  <a:cubicBezTo>
                    <a:pt x="0" y="1082"/>
                    <a:pt x="539" y="1316"/>
                    <a:pt x="712" y="1581"/>
                  </a:cubicBezTo>
                  <a:cubicBezTo>
                    <a:pt x="860" y="1822"/>
                    <a:pt x="1262" y="2621"/>
                    <a:pt x="1679" y="2621"/>
                  </a:cubicBezTo>
                  <a:cubicBezTo>
                    <a:pt x="1719" y="2621"/>
                    <a:pt x="1759" y="2613"/>
                    <a:pt x="1800" y="2597"/>
                  </a:cubicBezTo>
                  <a:cubicBezTo>
                    <a:pt x="2247" y="2424"/>
                    <a:pt x="2999" y="1997"/>
                    <a:pt x="3375" y="1530"/>
                  </a:cubicBezTo>
                  <a:cubicBezTo>
                    <a:pt x="3762" y="1032"/>
                    <a:pt x="3721" y="706"/>
                    <a:pt x="3568" y="615"/>
                  </a:cubicBezTo>
                  <a:cubicBezTo>
                    <a:pt x="3426" y="523"/>
                    <a:pt x="2948" y="554"/>
                    <a:pt x="2826" y="422"/>
                  </a:cubicBezTo>
                  <a:cubicBezTo>
                    <a:pt x="2714" y="300"/>
                    <a:pt x="2511" y="66"/>
                    <a:pt x="2247" y="15"/>
                  </a:cubicBezTo>
                  <a:cubicBezTo>
                    <a:pt x="2202" y="5"/>
                    <a:pt x="2155" y="0"/>
                    <a:pt x="2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3667535" y="1418771"/>
              <a:ext cx="98768" cy="98768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5" y="0"/>
                    <a:pt x="0" y="275"/>
                    <a:pt x="0" y="610"/>
                  </a:cubicBezTo>
                  <a:cubicBezTo>
                    <a:pt x="0" y="945"/>
                    <a:pt x="275" y="1220"/>
                    <a:pt x="610" y="1220"/>
                  </a:cubicBezTo>
                  <a:cubicBezTo>
                    <a:pt x="946" y="1220"/>
                    <a:pt x="1220" y="945"/>
                    <a:pt x="1220" y="610"/>
                  </a:cubicBezTo>
                  <a:cubicBezTo>
                    <a:pt x="1220" y="275"/>
                    <a:pt x="946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3687289" y="1432695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0" y="184"/>
                    <a:pt x="0" y="397"/>
                  </a:cubicBezTo>
                  <a:cubicBezTo>
                    <a:pt x="0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8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3712790" y="1446701"/>
              <a:ext cx="28902" cy="28092"/>
            </a:xfrm>
            <a:custGeom>
              <a:avLst/>
              <a:gdLst/>
              <a:ahLst/>
              <a:cxnLst/>
              <a:rect l="l" t="t" r="r" b="b"/>
              <a:pathLst>
                <a:path w="357" h="347" extrusionOk="0">
                  <a:moveTo>
                    <a:pt x="183" y="1"/>
                  </a:moveTo>
                  <a:cubicBezTo>
                    <a:pt x="82" y="1"/>
                    <a:pt x="0" y="72"/>
                    <a:pt x="0" y="174"/>
                  </a:cubicBezTo>
                  <a:cubicBezTo>
                    <a:pt x="0" y="275"/>
                    <a:pt x="82" y="346"/>
                    <a:pt x="183" y="346"/>
                  </a:cubicBezTo>
                  <a:cubicBezTo>
                    <a:pt x="275" y="346"/>
                    <a:pt x="356" y="275"/>
                    <a:pt x="356" y="174"/>
                  </a:cubicBezTo>
                  <a:cubicBezTo>
                    <a:pt x="356" y="7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3708661" y="1471393"/>
              <a:ext cx="138356" cy="91482"/>
            </a:xfrm>
            <a:custGeom>
              <a:avLst/>
              <a:gdLst/>
              <a:ahLst/>
              <a:cxnLst/>
              <a:rect l="l" t="t" r="r" b="b"/>
              <a:pathLst>
                <a:path w="1709" h="1130" fill="none" extrusionOk="0">
                  <a:moveTo>
                    <a:pt x="0" y="1119"/>
                  </a:moveTo>
                  <a:cubicBezTo>
                    <a:pt x="0" y="1119"/>
                    <a:pt x="346" y="1129"/>
                    <a:pt x="590" y="824"/>
                  </a:cubicBezTo>
                  <a:cubicBezTo>
                    <a:pt x="834" y="519"/>
                    <a:pt x="956" y="326"/>
                    <a:pt x="1139" y="306"/>
                  </a:cubicBezTo>
                  <a:cubicBezTo>
                    <a:pt x="1576" y="234"/>
                    <a:pt x="1708" y="1"/>
                    <a:pt x="1708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25"/>
          <p:cNvGrpSpPr/>
          <p:nvPr/>
        </p:nvGrpSpPr>
        <p:grpSpPr>
          <a:xfrm rot="626223">
            <a:off x="6683198" y="1921964"/>
            <a:ext cx="1118039" cy="1280148"/>
            <a:chOff x="2813276" y="1506690"/>
            <a:chExt cx="539096" cy="646203"/>
          </a:xfrm>
        </p:grpSpPr>
        <p:sp>
          <p:nvSpPr>
            <p:cNvPr id="358" name="Google Shape;358;p25"/>
            <p:cNvSpPr/>
            <p:nvPr/>
          </p:nvSpPr>
          <p:spPr>
            <a:xfrm>
              <a:off x="2858531" y="1638488"/>
              <a:ext cx="81" cy="1700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1"/>
                  </a:moveTo>
                  <a:lnTo>
                    <a:pt x="1" y="21"/>
                  </a:lnTo>
                  <a:cubicBezTo>
                    <a:pt x="1" y="0"/>
                    <a:pt x="1" y="0"/>
                    <a:pt x="1" y="21"/>
                  </a:cubicBezTo>
                  <a:close/>
                </a:path>
              </a:pathLst>
            </a:custGeom>
            <a:solidFill>
              <a:srgbClr val="BD7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813276" y="1506690"/>
              <a:ext cx="539096" cy="646203"/>
            </a:xfrm>
            <a:custGeom>
              <a:avLst/>
              <a:gdLst/>
              <a:ahLst/>
              <a:cxnLst/>
              <a:rect l="l" t="t" r="r" b="b"/>
              <a:pathLst>
                <a:path w="6659" h="7982" extrusionOk="0">
                  <a:moveTo>
                    <a:pt x="5167" y="1"/>
                  </a:moveTo>
                  <a:cubicBezTo>
                    <a:pt x="5011" y="1"/>
                    <a:pt x="4891" y="35"/>
                    <a:pt x="4849" y="124"/>
                  </a:cubicBezTo>
                  <a:cubicBezTo>
                    <a:pt x="4687" y="449"/>
                    <a:pt x="4951" y="2269"/>
                    <a:pt x="4687" y="2320"/>
                  </a:cubicBezTo>
                  <a:cubicBezTo>
                    <a:pt x="4422" y="2370"/>
                    <a:pt x="3335" y="2594"/>
                    <a:pt x="3335" y="2594"/>
                  </a:cubicBezTo>
                  <a:cubicBezTo>
                    <a:pt x="3335" y="2594"/>
                    <a:pt x="3518" y="1608"/>
                    <a:pt x="3335" y="1161"/>
                  </a:cubicBezTo>
                  <a:cubicBezTo>
                    <a:pt x="3325" y="1140"/>
                    <a:pt x="3314" y="1110"/>
                    <a:pt x="3304" y="1069"/>
                  </a:cubicBezTo>
                  <a:cubicBezTo>
                    <a:pt x="3386" y="1018"/>
                    <a:pt x="3467" y="957"/>
                    <a:pt x="3528" y="886"/>
                  </a:cubicBezTo>
                  <a:cubicBezTo>
                    <a:pt x="3589" y="815"/>
                    <a:pt x="3640" y="734"/>
                    <a:pt x="3670" y="642"/>
                  </a:cubicBezTo>
                  <a:cubicBezTo>
                    <a:pt x="3690" y="561"/>
                    <a:pt x="3711" y="429"/>
                    <a:pt x="3660" y="347"/>
                  </a:cubicBezTo>
                  <a:cubicBezTo>
                    <a:pt x="3611" y="276"/>
                    <a:pt x="3551" y="249"/>
                    <a:pt x="3488" y="249"/>
                  </a:cubicBezTo>
                  <a:cubicBezTo>
                    <a:pt x="3381" y="249"/>
                    <a:pt x="3266" y="328"/>
                    <a:pt x="3182" y="398"/>
                  </a:cubicBezTo>
                  <a:cubicBezTo>
                    <a:pt x="3111" y="459"/>
                    <a:pt x="3060" y="551"/>
                    <a:pt x="2999" y="632"/>
                  </a:cubicBezTo>
                  <a:cubicBezTo>
                    <a:pt x="2979" y="642"/>
                    <a:pt x="2979" y="652"/>
                    <a:pt x="2969" y="652"/>
                  </a:cubicBezTo>
                  <a:cubicBezTo>
                    <a:pt x="2786" y="490"/>
                    <a:pt x="2509" y="449"/>
                    <a:pt x="2277" y="449"/>
                  </a:cubicBezTo>
                  <a:cubicBezTo>
                    <a:pt x="2046" y="449"/>
                    <a:pt x="1861" y="490"/>
                    <a:pt x="1861" y="490"/>
                  </a:cubicBezTo>
                  <a:cubicBezTo>
                    <a:pt x="1861" y="490"/>
                    <a:pt x="1739" y="205"/>
                    <a:pt x="1607" y="103"/>
                  </a:cubicBezTo>
                  <a:cubicBezTo>
                    <a:pt x="1586" y="83"/>
                    <a:pt x="1546" y="63"/>
                    <a:pt x="1525" y="42"/>
                  </a:cubicBezTo>
                  <a:cubicBezTo>
                    <a:pt x="1508" y="35"/>
                    <a:pt x="1484" y="31"/>
                    <a:pt x="1459" y="31"/>
                  </a:cubicBezTo>
                  <a:cubicBezTo>
                    <a:pt x="1412" y="31"/>
                    <a:pt x="1362" y="47"/>
                    <a:pt x="1342" y="93"/>
                  </a:cubicBezTo>
                  <a:cubicBezTo>
                    <a:pt x="1251" y="297"/>
                    <a:pt x="1352" y="469"/>
                    <a:pt x="1485" y="652"/>
                  </a:cubicBezTo>
                  <a:cubicBezTo>
                    <a:pt x="1505" y="693"/>
                    <a:pt x="1546" y="754"/>
                    <a:pt x="1596" y="795"/>
                  </a:cubicBezTo>
                  <a:cubicBezTo>
                    <a:pt x="1596" y="856"/>
                    <a:pt x="1302" y="1272"/>
                    <a:pt x="1068" y="1415"/>
                  </a:cubicBezTo>
                  <a:cubicBezTo>
                    <a:pt x="1047" y="1394"/>
                    <a:pt x="1047" y="1374"/>
                    <a:pt x="1037" y="1364"/>
                  </a:cubicBezTo>
                  <a:cubicBezTo>
                    <a:pt x="1008" y="1290"/>
                    <a:pt x="934" y="1221"/>
                    <a:pt x="858" y="1221"/>
                  </a:cubicBezTo>
                  <a:cubicBezTo>
                    <a:pt x="829" y="1221"/>
                    <a:pt x="800" y="1230"/>
                    <a:pt x="773" y="1252"/>
                  </a:cubicBezTo>
                  <a:cubicBezTo>
                    <a:pt x="671" y="1323"/>
                    <a:pt x="631" y="1415"/>
                    <a:pt x="610" y="1547"/>
                  </a:cubicBezTo>
                  <a:cubicBezTo>
                    <a:pt x="610" y="1567"/>
                    <a:pt x="590" y="1598"/>
                    <a:pt x="590" y="1628"/>
                  </a:cubicBezTo>
                  <a:lnTo>
                    <a:pt x="590" y="1638"/>
                  </a:lnTo>
                  <a:lnTo>
                    <a:pt x="590" y="1659"/>
                  </a:lnTo>
                  <a:cubicBezTo>
                    <a:pt x="590" y="1659"/>
                    <a:pt x="580" y="1659"/>
                    <a:pt x="580" y="1669"/>
                  </a:cubicBezTo>
                  <a:cubicBezTo>
                    <a:pt x="529" y="1537"/>
                    <a:pt x="438" y="1455"/>
                    <a:pt x="285" y="1455"/>
                  </a:cubicBezTo>
                  <a:cubicBezTo>
                    <a:pt x="224" y="1455"/>
                    <a:pt x="163" y="1486"/>
                    <a:pt x="133" y="1537"/>
                  </a:cubicBezTo>
                  <a:cubicBezTo>
                    <a:pt x="51" y="1710"/>
                    <a:pt x="112" y="1913"/>
                    <a:pt x="234" y="2045"/>
                  </a:cubicBezTo>
                  <a:cubicBezTo>
                    <a:pt x="82" y="2299"/>
                    <a:pt x="0" y="2645"/>
                    <a:pt x="51" y="2950"/>
                  </a:cubicBezTo>
                  <a:cubicBezTo>
                    <a:pt x="133" y="3499"/>
                    <a:pt x="671" y="3966"/>
                    <a:pt x="1373" y="3997"/>
                  </a:cubicBezTo>
                  <a:lnTo>
                    <a:pt x="1586" y="3997"/>
                  </a:lnTo>
                  <a:cubicBezTo>
                    <a:pt x="1607" y="5064"/>
                    <a:pt x="1627" y="6762"/>
                    <a:pt x="1678" y="7839"/>
                  </a:cubicBezTo>
                  <a:lnTo>
                    <a:pt x="3314" y="7982"/>
                  </a:lnTo>
                  <a:cubicBezTo>
                    <a:pt x="3264" y="6813"/>
                    <a:pt x="3223" y="5674"/>
                    <a:pt x="3203" y="4485"/>
                  </a:cubicBezTo>
                  <a:lnTo>
                    <a:pt x="4981" y="4373"/>
                  </a:lnTo>
                  <a:cubicBezTo>
                    <a:pt x="4992" y="5694"/>
                    <a:pt x="5032" y="6914"/>
                    <a:pt x="5103" y="7707"/>
                  </a:cubicBezTo>
                  <a:lnTo>
                    <a:pt x="6659" y="7829"/>
                  </a:lnTo>
                  <a:cubicBezTo>
                    <a:pt x="6537" y="6630"/>
                    <a:pt x="6486" y="4932"/>
                    <a:pt x="6486" y="3184"/>
                  </a:cubicBezTo>
                  <a:cubicBezTo>
                    <a:pt x="6486" y="1862"/>
                    <a:pt x="6476" y="510"/>
                    <a:pt x="6354" y="358"/>
                  </a:cubicBezTo>
                  <a:cubicBezTo>
                    <a:pt x="6258" y="247"/>
                    <a:pt x="5585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828011" y="1644803"/>
              <a:ext cx="30602" cy="28497"/>
            </a:xfrm>
            <a:custGeom>
              <a:avLst/>
              <a:gdLst/>
              <a:ahLst/>
              <a:cxnLst/>
              <a:rect l="l" t="t" r="r" b="b"/>
              <a:pathLst>
                <a:path w="378" h="352" extrusionOk="0">
                  <a:moveTo>
                    <a:pt x="140" y="0"/>
                  </a:moveTo>
                  <a:cubicBezTo>
                    <a:pt x="61" y="0"/>
                    <a:pt x="1" y="83"/>
                    <a:pt x="42" y="166"/>
                  </a:cubicBezTo>
                  <a:cubicBezTo>
                    <a:pt x="42" y="171"/>
                    <a:pt x="50" y="187"/>
                    <a:pt x="55" y="196"/>
                  </a:cubicBezTo>
                  <a:lnTo>
                    <a:pt x="55" y="196"/>
                  </a:lnTo>
                  <a:cubicBezTo>
                    <a:pt x="67" y="232"/>
                    <a:pt x="94" y="259"/>
                    <a:pt x="113" y="278"/>
                  </a:cubicBezTo>
                  <a:cubicBezTo>
                    <a:pt x="134" y="288"/>
                    <a:pt x="154" y="319"/>
                    <a:pt x="184" y="329"/>
                  </a:cubicBezTo>
                  <a:cubicBezTo>
                    <a:pt x="200" y="344"/>
                    <a:pt x="223" y="352"/>
                    <a:pt x="245" y="352"/>
                  </a:cubicBezTo>
                  <a:cubicBezTo>
                    <a:pt x="268" y="352"/>
                    <a:pt x="291" y="344"/>
                    <a:pt x="306" y="329"/>
                  </a:cubicBezTo>
                  <a:cubicBezTo>
                    <a:pt x="347" y="309"/>
                    <a:pt x="378" y="268"/>
                    <a:pt x="378" y="217"/>
                  </a:cubicBezTo>
                  <a:cubicBezTo>
                    <a:pt x="357" y="166"/>
                    <a:pt x="337" y="126"/>
                    <a:pt x="306" y="95"/>
                  </a:cubicBezTo>
                  <a:cubicBezTo>
                    <a:pt x="286" y="54"/>
                    <a:pt x="245" y="24"/>
                    <a:pt x="195" y="14"/>
                  </a:cubicBezTo>
                  <a:cubicBezTo>
                    <a:pt x="176" y="4"/>
                    <a:pt x="157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2867599" y="1630230"/>
              <a:ext cx="24773" cy="33840"/>
            </a:xfrm>
            <a:custGeom>
              <a:avLst/>
              <a:gdLst/>
              <a:ahLst/>
              <a:cxnLst/>
              <a:rect l="l" t="t" r="r" b="b"/>
              <a:pathLst>
                <a:path w="306" h="418" extrusionOk="0">
                  <a:moveTo>
                    <a:pt x="153" y="1"/>
                  </a:moveTo>
                  <a:cubicBezTo>
                    <a:pt x="92" y="1"/>
                    <a:pt x="21" y="72"/>
                    <a:pt x="11" y="133"/>
                  </a:cubicBezTo>
                  <a:cubicBezTo>
                    <a:pt x="0" y="184"/>
                    <a:pt x="11" y="234"/>
                    <a:pt x="11" y="285"/>
                  </a:cubicBezTo>
                  <a:cubicBezTo>
                    <a:pt x="11" y="356"/>
                    <a:pt x="72" y="417"/>
                    <a:pt x="153" y="417"/>
                  </a:cubicBezTo>
                  <a:cubicBezTo>
                    <a:pt x="224" y="417"/>
                    <a:pt x="295" y="356"/>
                    <a:pt x="295" y="285"/>
                  </a:cubicBezTo>
                  <a:cubicBezTo>
                    <a:pt x="305" y="245"/>
                    <a:pt x="305" y="184"/>
                    <a:pt x="295" y="133"/>
                  </a:cubicBezTo>
                  <a:cubicBezTo>
                    <a:pt x="275" y="72"/>
                    <a:pt x="214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2865089" y="1705925"/>
              <a:ext cx="179483" cy="101359"/>
            </a:xfrm>
            <a:custGeom>
              <a:avLst/>
              <a:gdLst/>
              <a:ahLst/>
              <a:cxnLst/>
              <a:rect l="l" t="t" r="r" b="b"/>
              <a:pathLst>
                <a:path w="2217" h="1252" fill="none" extrusionOk="0">
                  <a:moveTo>
                    <a:pt x="1" y="1221"/>
                  </a:moveTo>
                  <a:cubicBezTo>
                    <a:pt x="1" y="1221"/>
                    <a:pt x="296" y="1119"/>
                    <a:pt x="326" y="895"/>
                  </a:cubicBezTo>
                  <a:cubicBezTo>
                    <a:pt x="326" y="895"/>
                    <a:pt x="794" y="1251"/>
                    <a:pt x="1505" y="865"/>
                  </a:cubicBezTo>
                  <a:cubicBezTo>
                    <a:pt x="2217" y="468"/>
                    <a:pt x="2115" y="1"/>
                    <a:pt x="2115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2939165" y="1743003"/>
              <a:ext cx="24773" cy="19025"/>
            </a:xfrm>
            <a:custGeom>
              <a:avLst/>
              <a:gdLst/>
              <a:ahLst/>
              <a:cxnLst/>
              <a:rect l="l" t="t" r="r" b="b"/>
              <a:pathLst>
                <a:path w="306" h="235" extrusionOk="0">
                  <a:moveTo>
                    <a:pt x="153" y="0"/>
                  </a:moveTo>
                  <a:cubicBezTo>
                    <a:pt x="1" y="0"/>
                    <a:pt x="1" y="234"/>
                    <a:pt x="153" y="234"/>
                  </a:cubicBezTo>
                  <a:cubicBezTo>
                    <a:pt x="306" y="234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2945803" y="1710863"/>
              <a:ext cx="18134" cy="14087"/>
            </a:xfrm>
            <a:custGeom>
              <a:avLst/>
              <a:gdLst/>
              <a:ahLst/>
              <a:cxnLst/>
              <a:rect l="l" t="t" r="r" b="b"/>
              <a:pathLst>
                <a:path w="224" h="174" extrusionOk="0">
                  <a:moveTo>
                    <a:pt x="112" y="1"/>
                  </a:moveTo>
                  <a:cubicBezTo>
                    <a:pt x="0" y="1"/>
                    <a:pt x="0" y="174"/>
                    <a:pt x="112" y="174"/>
                  </a:cubicBezTo>
                  <a:cubicBezTo>
                    <a:pt x="224" y="163"/>
                    <a:pt x="224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2973733" y="1724059"/>
              <a:ext cx="20644" cy="15706"/>
            </a:xfrm>
            <a:custGeom>
              <a:avLst/>
              <a:gdLst/>
              <a:ahLst/>
              <a:cxnLst/>
              <a:rect l="l" t="t" r="r" b="b"/>
              <a:pathLst>
                <a:path w="255" h="194" extrusionOk="0">
                  <a:moveTo>
                    <a:pt x="123" y="0"/>
                  </a:moveTo>
                  <a:cubicBezTo>
                    <a:pt x="1" y="0"/>
                    <a:pt x="1" y="194"/>
                    <a:pt x="123" y="194"/>
                  </a:cubicBezTo>
                  <a:cubicBezTo>
                    <a:pt x="255" y="194"/>
                    <a:pt x="255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2983610" y="1691110"/>
              <a:ext cx="23154" cy="17406"/>
            </a:xfrm>
            <a:custGeom>
              <a:avLst/>
              <a:gdLst/>
              <a:ahLst/>
              <a:cxnLst/>
              <a:rect l="l" t="t" r="r" b="b"/>
              <a:pathLst>
                <a:path w="286" h="215" extrusionOk="0">
                  <a:moveTo>
                    <a:pt x="143" y="1"/>
                  </a:moveTo>
                  <a:cubicBezTo>
                    <a:pt x="1" y="1"/>
                    <a:pt x="1" y="214"/>
                    <a:pt x="143" y="214"/>
                  </a:cubicBezTo>
                  <a:cubicBezTo>
                    <a:pt x="285" y="214"/>
                    <a:pt x="285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3006683" y="1722440"/>
              <a:ext cx="18134" cy="14006"/>
            </a:xfrm>
            <a:custGeom>
              <a:avLst/>
              <a:gdLst/>
              <a:ahLst/>
              <a:cxnLst/>
              <a:rect l="l" t="t" r="r" b="b"/>
              <a:pathLst>
                <a:path w="224" h="173" extrusionOk="0">
                  <a:moveTo>
                    <a:pt x="112" y="0"/>
                  </a:moveTo>
                  <a:cubicBezTo>
                    <a:pt x="0" y="0"/>
                    <a:pt x="0" y="173"/>
                    <a:pt x="112" y="173"/>
                  </a:cubicBezTo>
                  <a:cubicBezTo>
                    <a:pt x="224" y="173"/>
                    <a:pt x="224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2931798" y="1566031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83" y="1"/>
                    <a:pt x="0" y="174"/>
                    <a:pt x="0" y="387"/>
                  </a:cubicBezTo>
                  <a:cubicBezTo>
                    <a:pt x="0" y="611"/>
                    <a:pt x="183" y="783"/>
                    <a:pt x="397" y="783"/>
                  </a:cubicBezTo>
                  <a:cubicBezTo>
                    <a:pt x="620" y="783"/>
                    <a:pt x="793" y="611"/>
                    <a:pt x="793" y="387"/>
                  </a:cubicBezTo>
                  <a:cubicBezTo>
                    <a:pt x="793" y="174"/>
                    <a:pt x="62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2958918" y="15849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74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75"/>
                    <a:pt x="82" y="356"/>
                    <a:pt x="17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3003364" y="1569351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87" y="0"/>
                  </a:moveTo>
                  <a:cubicBezTo>
                    <a:pt x="173" y="0"/>
                    <a:pt x="1" y="183"/>
                    <a:pt x="1" y="397"/>
                  </a:cubicBezTo>
                  <a:cubicBezTo>
                    <a:pt x="1" y="620"/>
                    <a:pt x="173" y="793"/>
                    <a:pt x="387" y="793"/>
                  </a:cubicBezTo>
                  <a:cubicBezTo>
                    <a:pt x="611" y="793"/>
                    <a:pt x="783" y="620"/>
                    <a:pt x="783" y="397"/>
                  </a:cubicBezTo>
                  <a:cubicBezTo>
                    <a:pt x="783" y="183"/>
                    <a:pt x="611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3029675" y="1589104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25"/>
          <p:cNvGrpSpPr/>
          <p:nvPr/>
        </p:nvGrpSpPr>
        <p:grpSpPr>
          <a:xfrm rot="937889">
            <a:off x="7661553" y="3409736"/>
            <a:ext cx="1014995" cy="1371571"/>
            <a:chOff x="3006683" y="3648973"/>
            <a:chExt cx="589290" cy="793383"/>
          </a:xfrm>
        </p:grpSpPr>
        <p:sp>
          <p:nvSpPr>
            <p:cNvPr id="373" name="Google Shape;373;p25"/>
            <p:cNvSpPr/>
            <p:nvPr/>
          </p:nvSpPr>
          <p:spPr>
            <a:xfrm>
              <a:off x="3167949" y="3691961"/>
              <a:ext cx="239553" cy="506146"/>
            </a:xfrm>
            <a:custGeom>
              <a:avLst/>
              <a:gdLst/>
              <a:ahLst/>
              <a:cxnLst/>
              <a:rect l="l" t="t" r="r" b="b"/>
              <a:pathLst>
                <a:path w="2959" h="6252" extrusionOk="0">
                  <a:moveTo>
                    <a:pt x="818" y="1"/>
                  </a:moveTo>
                  <a:cubicBezTo>
                    <a:pt x="756" y="1"/>
                    <a:pt x="699" y="20"/>
                    <a:pt x="641" y="49"/>
                  </a:cubicBezTo>
                  <a:cubicBezTo>
                    <a:pt x="438" y="140"/>
                    <a:pt x="285" y="221"/>
                    <a:pt x="153" y="506"/>
                  </a:cubicBezTo>
                  <a:cubicBezTo>
                    <a:pt x="1" y="801"/>
                    <a:pt x="123" y="1055"/>
                    <a:pt x="123" y="1055"/>
                  </a:cubicBezTo>
                  <a:cubicBezTo>
                    <a:pt x="123" y="1055"/>
                    <a:pt x="1068" y="1258"/>
                    <a:pt x="1241" y="1360"/>
                  </a:cubicBezTo>
                  <a:cubicBezTo>
                    <a:pt x="1495" y="1502"/>
                    <a:pt x="1373" y="5538"/>
                    <a:pt x="1373" y="5538"/>
                  </a:cubicBezTo>
                  <a:cubicBezTo>
                    <a:pt x="1373" y="5538"/>
                    <a:pt x="1648" y="5914"/>
                    <a:pt x="1749" y="5965"/>
                  </a:cubicBezTo>
                  <a:cubicBezTo>
                    <a:pt x="1810" y="6097"/>
                    <a:pt x="1841" y="6239"/>
                    <a:pt x="2064" y="6250"/>
                  </a:cubicBezTo>
                  <a:cubicBezTo>
                    <a:pt x="2079" y="6251"/>
                    <a:pt x="2093" y="6251"/>
                    <a:pt x="2108" y="6251"/>
                  </a:cubicBezTo>
                  <a:cubicBezTo>
                    <a:pt x="2355" y="6251"/>
                    <a:pt x="2497" y="6086"/>
                    <a:pt x="2603" y="5884"/>
                  </a:cubicBezTo>
                  <a:cubicBezTo>
                    <a:pt x="2725" y="5660"/>
                    <a:pt x="2766" y="5406"/>
                    <a:pt x="2715" y="5152"/>
                  </a:cubicBezTo>
                  <a:cubicBezTo>
                    <a:pt x="2695" y="5009"/>
                    <a:pt x="2593" y="4918"/>
                    <a:pt x="2501" y="4857"/>
                  </a:cubicBezTo>
                  <a:cubicBezTo>
                    <a:pt x="2715" y="4542"/>
                    <a:pt x="2725" y="4155"/>
                    <a:pt x="2552" y="3800"/>
                  </a:cubicBezTo>
                  <a:cubicBezTo>
                    <a:pt x="2623" y="3729"/>
                    <a:pt x="2715" y="3647"/>
                    <a:pt x="2735" y="3627"/>
                  </a:cubicBezTo>
                  <a:cubicBezTo>
                    <a:pt x="2806" y="3535"/>
                    <a:pt x="2847" y="3454"/>
                    <a:pt x="2878" y="3342"/>
                  </a:cubicBezTo>
                  <a:cubicBezTo>
                    <a:pt x="2959" y="3098"/>
                    <a:pt x="2756" y="2844"/>
                    <a:pt x="2613" y="2682"/>
                  </a:cubicBezTo>
                  <a:cubicBezTo>
                    <a:pt x="2461" y="2488"/>
                    <a:pt x="2695" y="2285"/>
                    <a:pt x="2715" y="2061"/>
                  </a:cubicBezTo>
                  <a:cubicBezTo>
                    <a:pt x="2745" y="1817"/>
                    <a:pt x="2481" y="1645"/>
                    <a:pt x="2298" y="1543"/>
                  </a:cubicBezTo>
                  <a:cubicBezTo>
                    <a:pt x="2176" y="1462"/>
                    <a:pt x="2318" y="1350"/>
                    <a:pt x="2390" y="1238"/>
                  </a:cubicBezTo>
                  <a:cubicBezTo>
                    <a:pt x="2440" y="1136"/>
                    <a:pt x="2451" y="1014"/>
                    <a:pt x="2451" y="903"/>
                  </a:cubicBezTo>
                  <a:cubicBezTo>
                    <a:pt x="2461" y="689"/>
                    <a:pt x="2257" y="496"/>
                    <a:pt x="2064" y="425"/>
                  </a:cubicBezTo>
                  <a:cubicBezTo>
                    <a:pt x="1829" y="320"/>
                    <a:pt x="1527" y="268"/>
                    <a:pt x="1227" y="268"/>
                  </a:cubicBezTo>
                  <a:cubicBezTo>
                    <a:pt x="1177" y="268"/>
                    <a:pt x="1128" y="269"/>
                    <a:pt x="1078" y="272"/>
                  </a:cubicBezTo>
                  <a:cubicBezTo>
                    <a:pt x="1078" y="181"/>
                    <a:pt x="1038" y="79"/>
                    <a:pt x="966" y="39"/>
                  </a:cubicBezTo>
                  <a:cubicBezTo>
                    <a:pt x="914" y="12"/>
                    <a:pt x="864" y="1"/>
                    <a:pt x="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3006683" y="3750007"/>
              <a:ext cx="589290" cy="692349"/>
            </a:xfrm>
            <a:custGeom>
              <a:avLst/>
              <a:gdLst/>
              <a:ahLst/>
              <a:cxnLst/>
              <a:rect l="l" t="t" r="r" b="b"/>
              <a:pathLst>
                <a:path w="7279" h="8552" extrusionOk="0">
                  <a:moveTo>
                    <a:pt x="6231" y="1"/>
                  </a:moveTo>
                  <a:cubicBezTo>
                    <a:pt x="5855" y="1"/>
                    <a:pt x="5476" y="25"/>
                    <a:pt x="5368" y="114"/>
                  </a:cubicBezTo>
                  <a:cubicBezTo>
                    <a:pt x="5144" y="297"/>
                    <a:pt x="5612" y="2635"/>
                    <a:pt x="5612" y="3957"/>
                  </a:cubicBezTo>
                  <a:cubicBezTo>
                    <a:pt x="5612" y="4953"/>
                    <a:pt x="5500" y="7139"/>
                    <a:pt x="4544" y="7139"/>
                  </a:cubicBezTo>
                  <a:cubicBezTo>
                    <a:pt x="3944" y="7139"/>
                    <a:pt x="3568" y="6315"/>
                    <a:pt x="3568" y="5522"/>
                  </a:cubicBezTo>
                  <a:cubicBezTo>
                    <a:pt x="3568" y="3632"/>
                    <a:pt x="3731" y="653"/>
                    <a:pt x="3619" y="491"/>
                  </a:cubicBezTo>
                  <a:cubicBezTo>
                    <a:pt x="3507" y="338"/>
                    <a:pt x="2969" y="114"/>
                    <a:pt x="2969" y="114"/>
                  </a:cubicBezTo>
                  <a:cubicBezTo>
                    <a:pt x="2824" y="54"/>
                    <a:pt x="2638" y="21"/>
                    <a:pt x="2465" y="21"/>
                  </a:cubicBezTo>
                  <a:cubicBezTo>
                    <a:pt x="2262" y="21"/>
                    <a:pt x="2075" y="66"/>
                    <a:pt x="1993" y="165"/>
                  </a:cubicBezTo>
                  <a:cubicBezTo>
                    <a:pt x="1993" y="165"/>
                    <a:pt x="1606" y="572"/>
                    <a:pt x="1088" y="785"/>
                  </a:cubicBezTo>
                  <a:cubicBezTo>
                    <a:pt x="570" y="999"/>
                    <a:pt x="0" y="1649"/>
                    <a:pt x="610" y="2259"/>
                  </a:cubicBezTo>
                  <a:cubicBezTo>
                    <a:pt x="860" y="2509"/>
                    <a:pt x="1241" y="2597"/>
                    <a:pt x="1629" y="2597"/>
                  </a:cubicBezTo>
                  <a:cubicBezTo>
                    <a:pt x="1748" y="2597"/>
                    <a:pt x="1866" y="2589"/>
                    <a:pt x="1983" y="2574"/>
                  </a:cubicBezTo>
                  <a:lnTo>
                    <a:pt x="1983" y="2574"/>
                  </a:lnTo>
                  <a:cubicBezTo>
                    <a:pt x="1932" y="3530"/>
                    <a:pt x="1901" y="4465"/>
                    <a:pt x="1901" y="5512"/>
                  </a:cubicBezTo>
                  <a:cubicBezTo>
                    <a:pt x="1901" y="6976"/>
                    <a:pt x="2958" y="8552"/>
                    <a:pt x="4534" y="8552"/>
                  </a:cubicBezTo>
                  <a:cubicBezTo>
                    <a:pt x="6933" y="8552"/>
                    <a:pt x="7248" y="5380"/>
                    <a:pt x="7248" y="3947"/>
                  </a:cubicBezTo>
                  <a:cubicBezTo>
                    <a:pt x="7279" y="2727"/>
                    <a:pt x="7187" y="1283"/>
                    <a:pt x="7096" y="33"/>
                  </a:cubicBezTo>
                  <a:cubicBezTo>
                    <a:pt x="7096" y="33"/>
                    <a:pt x="6666" y="1"/>
                    <a:pt x="6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3201708" y="3826674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1" y="17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3210775" y="3839870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84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84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3007492" y="3805301"/>
              <a:ext cx="186040" cy="156734"/>
            </a:xfrm>
            <a:custGeom>
              <a:avLst/>
              <a:gdLst/>
              <a:ahLst/>
              <a:cxnLst/>
              <a:rect l="l" t="t" r="r" b="b"/>
              <a:pathLst>
                <a:path w="2298" h="1936" extrusionOk="0">
                  <a:moveTo>
                    <a:pt x="1291" y="1"/>
                  </a:moveTo>
                  <a:cubicBezTo>
                    <a:pt x="1230" y="41"/>
                    <a:pt x="1170" y="62"/>
                    <a:pt x="1088" y="102"/>
                  </a:cubicBezTo>
                  <a:cubicBezTo>
                    <a:pt x="570" y="316"/>
                    <a:pt x="0" y="966"/>
                    <a:pt x="610" y="1576"/>
                  </a:cubicBezTo>
                  <a:cubicBezTo>
                    <a:pt x="851" y="1817"/>
                    <a:pt x="1381" y="1935"/>
                    <a:pt x="1719" y="1935"/>
                  </a:cubicBezTo>
                  <a:cubicBezTo>
                    <a:pt x="1837" y="1935"/>
                    <a:pt x="1932" y="1921"/>
                    <a:pt x="1983" y="1891"/>
                  </a:cubicBezTo>
                  <a:cubicBezTo>
                    <a:pt x="2176" y="1790"/>
                    <a:pt x="2298" y="1424"/>
                    <a:pt x="2247" y="1017"/>
                  </a:cubicBezTo>
                  <a:cubicBezTo>
                    <a:pt x="2206" y="550"/>
                    <a:pt x="1698" y="123"/>
                    <a:pt x="1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3048619" y="3866423"/>
              <a:ext cx="21535" cy="26230"/>
            </a:xfrm>
            <a:custGeom>
              <a:avLst/>
              <a:gdLst/>
              <a:ahLst/>
              <a:cxnLst/>
              <a:rect l="l" t="t" r="r" b="b"/>
              <a:pathLst>
                <a:path w="266" h="324" extrusionOk="0">
                  <a:moveTo>
                    <a:pt x="133" y="0"/>
                  </a:moveTo>
                  <a:cubicBezTo>
                    <a:pt x="92" y="0"/>
                    <a:pt x="52" y="23"/>
                    <a:pt x="41" y="69"/>
                  </a:cubicBezTo>
                  <a:cubicBezTo>
                    <a:pt x="21" y="161"/>
                    <a:pt x="1" y="323"/>
                    <a:pt x="123" y="323"/>
                  </a:cubicBezTo>
                  <a:cubicBezTo>
                    <a:pt x="265" y="323"/>
                    <a:pt x="255" y="161"/>
                    <a:pt x="224" y="69"/>
                  </a:cubicBezTo>
                  <a:cubicBezTo>
                    <a:pt x="214" y="23"/>
                    <a:pt x="174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3073310" y="3885367"/>
              <a:ext cx="25583" cy="20806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206" y="1"/>
                  </a:moveTo>
                  <a:cubicBezTo>
                    <a:pt x="184" y="1"/>
                    <a:pt x="162" y="7"/>
                    <a:pt x="143" y="18"/>
                  </a:cubicBezTo>
                  <a:lnTo>
                    <a:pt x="62" y="49"/>
                  </a:lnTo>
                  <a:cubicBezTo>
                    <a:pt x="11" y="79"/>
                    <a:pt x="1" y="150"/>
                    <a:pt x="21" y="201"/>
                  </a:cubicBezTo>
                  <a:cubicBezTo>
                    <a:pt x="42" y="236"/>
                    <a:pt x="81" y="256"/>
                    <a:pt x="120" y="256"/>
                  </a:cubicBezTo>
                  <a:cubicBezTo>
                    <a:pt x="139" y="256"/>
                    <a:pt x="157" y="251"/>
                    <a:pt x="174" y="242"/>
                  </a:cubicBezTo>
                  <a:lnTo>
                    <a:pt x="255" y="201"/>
                  </a:lnTo>
                  <a:cubicBezTo>
                    <a:pt x="306" y="181"/>
                    <a:pt x="316" y="99"/>
                    <a:pt x="296" y="49"/>
                  </a:cubicBezTo>
                  <a:cubicBezTo>
                    <a:pt x="276" y="17"/>
                    <a:pt x="242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3079058" y="3916455"/>
              <a:ext cx="102168" cy="36269"/>
            </a:xfrm>
            <a:custGeom>
              <a:avLst/>
              <a:gdLst/>
              <a:ahLst/>
              <a:cxnLst/>
              <a:rect l="l" t="t" r="r" b="b"/>
              <a:pathLst>
                <a:path w="1262" h="448" fill="none" extrusionOk="0">
                  <a:moveTo>
                    <a:pt x="1" y="224"/>
                  </a:moveTo>
                  <a:cubicBezTo>
                    <a:pt x="1" y="224"/>
                    <a:pt x="357" y="447"/>
                    <a:pt x="763" y="325"/>
                  </a:cubicBezTo>
                  <a:cubicBezTo>
                    <a:pt x="1170" y="213"/>
                    <a:pt x="1261" y="0"/>
                    <a:pt x="1261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3127633" y="3726449"/>
              <a:ext cx="174382" cy="87758"/>
            </a:xfrm>
            <a:custGeom>
              <a:avLst/>
              <a:gdLst/>
              <a:ahLst/>
              <a:cxnLst/>
              <a:rect l="l" t="t" r="r" b="b"/>
              <a:pathLst>
                <a:path w="2154" h="1084" extrusionOk="0">
                  <a:moveTo>
                    <a:pt x="288" y="1"/>
                  </a:moveTo>
                  <a:cubicBezTo>
                    <a:pt x="238" y="1"/>
                    <a:pt x="190" y="6"/>
                    <a:pt x="143" y="19"/>
                  </a:cubicBezTo>
                  <a:cubicBezTo>
                    <a:pt x="62" y="50"/>
                    <a:pt x="1" y="111"/>
                    <a:pt x="11" y="202"/>
                  </a:cubicBezTo>
                  <a:cubicBezTo>
                    <a:pt x="40" y="463"/>
                    <a:pt x="262" y="559"/>
                    <a:pt x="511" y="559"/>
                  </a:cubicBezTo>
                  <a:cubicBezTo>
                    <a:pt x="524" y="559"/>
                    <a:pt x="537" y="558"/>
                    <a:pt x="550" y="558"/>
                  </a:cubicBezTo>
                  <a:lnTo>
                    <a:pt x="550" y="568"/>
                  </a:lnTo>
                  <a:cubicBezTo>
                    <a:pt x="550" y="629"/>
                    <a:pt x="590" y="710"/>
                    <a:pt x="651" y="741"/>
                  </a:cubicBezTo>
                  <a:cubicBezTo>
                    <a:pt x="747" y="795"/>
                    <a:pt x="850" y="813"/>
                    <a:pt x="951" y="813"/>
                  </a:cubicBezTo>
                  <a:cubicBezTo>
                    <a:pt x="1022" y="813"/>
                    <a:pt x="1093" y="804"/>
                    <a:pt x="1159" y="792"/>
                  </a:cubicBezTo>
                  <a:cubicBezTo>
                    <a:pt x="1159" y="914"/>
                    <a:pt x="1261" y="1036"/>
                    <a:pt x="1363" y="1066"/>
                  </a:cubicBezTo>
                  <a:cubicBezTo>
                    <a:pt x="1402" y="1078"/>
                    <a:pt x="1443" y="1084"/>
                    <a:pt x="1485" y="1084"/>
                  </a:cubicBezTo>
                  <a:cubicBezTo>
                    <a:pt x="1794" y="1084"/>
                    <a:pt x="2154" y="783"/>
                    <a:pt x="2064" y="568"/>
                  </a:cubicBezTo>
                  <a:cubicBezTo>
                    <a:pt x="1942" y="314"/>
                    <a:pt x="1017" y="131"/>
                    <a:pt x="855" y="50"/>
                  </a:cubicBezTo>
                  <a:cubicBezTo>
                    <a:pt x="834" y="51"/>
                    <a:pt x="813" y="52"/>
                    <a:pt x="792" y="52"/>
                  </a:cubicBezTo>
                  <a:cubicBezTo>
                    <a:pt x="621" y="52"/>
                    <a:pt x="448" y="1"/>
                    <a:pt x="2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3271008" y="3724587"/>
              <a:ext cx="64928" cy="94558"/>
            </a:xfrm>
            <a:custGeom>
              <a:avLst/>
              <a:gdLst/>
              <a:ahLst/>
              <a:cxnLst/>
              <a:rect l="l" t="t" r="r" b="b"/>
              <a:pathLst>
                <a:path w="802" h="1168" extrusionOk="0">
                  <a:moveTo>
                    <a:pt x="556" y="0"/>
                  </a:moveTo>
                  <a:cubicBezTo>
                    <a:pt x="354" y="0"/>
                    <a:pt x="39" y="784"/>
                    <a:pt x="39" y="784"/>
                  </a:cubicBezTo>
                  <a:cubicBezTo>
                    <a:pt x="1" y="999"/>
                    <a:pt x="182" y="1167"/>
                    <a:pt x="348" y="1167"/>
                  </a:cubicBezTo>
                  <a:cubicBezTo>
                    <a:pt x="402" y="1167"/>
                    <a:pt x="454" y="1149"/>
                    <a:pt x="497" y="1109"/>
                  </a:cubicBezTo>
                  <a:cubicBezTo>
                    <a:pt x="659" y="947"/>
                    <a:pt x="801" y="184"/>
                    <a:pt x="608" y="22"/>
                  </a:cubicBezTo>
                  <a:cubicBezTo>
                    <a:pt x="592" y="7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3281127" y="3763365"/>
              <a:ext cx="33354" cy="51327"/>
            </a:xfrm>
            <a:custGeom>
              <a:avLst/>
              <a:gdLst/>
              <a:ahLst/>
              <a:cxnLst/>
              <a:rect l="l" t="t" r="r" b="b"/>
              <a:pathLst>
                <a:path w="412" h="634" extrusionOk="0">
                  <a:moveTo>
                    <a:pt x="301" y="0"/>
                  </a:moveTo>
                  <a:cubicBezTo>
                    <a:pt x="292" y="0"/>
                    <a:pt x="282" y="4"/>
                    <a:pt x="270" y="10"/>
                  </a:cubicBezTo>
                  <a:cubicBezTo>
                    <a:pt x="87" y="102"/>
                    <a:pt x="26" y="509"/>
                    <a:pt x="26" y="509"/>
                  </a:cubicBezTo>
                  <a:cubicBezTo>
                    <a:pt x="0" y="585"/>
                    <a:pt x="51" y="634"/>
                    <a:pt x="113" y="634"/>
                  </a:cubicBezTo>
                  <a:cubicBezTo>
                    <a:pt x="149" y="634"/>
                    <a:pt x="189" y="617"/>
                    <a:pt x="219" y="580"/>
                  </a:cubicBezTo>
                  <a:cubicBezTo>
                    <a:pt x="285" y="495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3169649" y="3648973"/>
              <a:ext cx="71647" cy="115526"/>
            </a:xfrm>
            <a:custGeom>
              <a:avLst/>
              <a:gdLst/>
              <a:ahLst/>
              <a:cxnLst/>
              <a:rect l="l" t="t" r="r" b="b"/>
              <a:pathLst>
                <a:path w="885" h="1427" extrusionOk="0">
                  <a:moveTo>
                    <a:pt x="93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0" y="10"/>
                    <a:pt x="244" y="1362"/>
                    <a:pt x="285" y="1393"/>
                  </a:cubicBezTo>
                  <a:cubicBezTo>
                    <a:pt x="300" y="1408"/>
                    <a:pt x="378" y="1427"/>
                    <a:pt x="471" y="1427"/>
                  </a:cubicBezTo>
                  <a:cubicBezTo>
                    <a:pt x="623" y="1427"/>
                    <a:pt x="816" y="1378"/>
                    <a:pt x="854" y="1190"/>
                  </a:cubicBezTo>
                  <a:cubicBezTo>
                    <a:pt x="884" y="1078"/>
                    <a:pt x="190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3177016" y="3682732"/>
              <a:ext cx="28092" cy="15706"/>
            </a:xfrm>
            <a:custGeom>
              <a:avLst/>
              <a:gdLst/>
              <a:ahLst/>
              <a:cxnLst/>
              <a:rect l="l" t="t" r="r" b="b"/>
              <a:pathLst>
                <a:path w="347" h="194" fill="none" extrusionOk="0">
                  <a:moveTo>
                    <a:pt x="1" y="102"/>
                  </a:moveTo>
                  <a:cubicBezTo>
                    <a:pt x="1" y="102"/>
                    <a:pt x="102" y="193"/>
                    <a:pt x="214" y="142"/>
                  </a:cubicBezTo>
                  <a:cubicBezTo>
                    <a:pt x="316" y="92"/>
                    <a:pt x="346" y="0"/>
                    <a:pt x="346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3181955" y="3703295"/>
              <a:ext cx="35459" cy="21454"/>
            </a:xfrm>
            <a:custGeom>
              <a:avLst/>
              <a:gdLst/>
              <a:ahLst/>
              <a:cxnLst/>
              <a:rect l="l" t="t" r="r" b="b"/>
              <a:pathLst>
                <a:path w="438" h="265" fill="none" extrusionOk="0">
                  <a:moveTo>
                    <a:pt x="1" y="183"/>
                  </a:moveTo>
                  <a:cubicBezTo>
                    <a:pt x="1" y="183"/>
                    <a:pt x="153" y="264"/>
                    <a:pt x="285" y="193"/>
                  </a:cubicBezTo>
                  <a:cubicBezTo>
                    <a:pt x="407" y="112"/>
                    <a:pt x="438" y="0"/>
                    <a:pt x="438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3186084" y="3726287"/>
              <a:ext cx="47765" cy="29711"/>
            </a:xfrm>
            <a:custGeom>
              <a:avLst/>
              <a:gdLst/>
              <a:ahLst/>
              <a:cxnLst/>
              <a:rect l="l" t="t" r="r" b="b"/>
              <a:pathLst>
                <a:path w="590" h="367" fill="none" extrusionOk="0">
                  <a:moveTo>
                    <a:pt x="0" y="255"/>
                  </a:moveTo>
                  <a:cubicBezTo>
                    <a:pt x="0" y="255"/>
                    <a:pt x="204" y="367"/>
                    <a:pt x="387" y="265"/>
                  </a:cubicBezTo>
                  <a:cubicBezTo>
                    <a:pt x="559" y="163"/>
                    <a:pt x="590" y="1"/>
                    <a:pt x="590" y="1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25"/>
          <p:cNvGrpSpPr/>
          <p:nvPr/>
        </p:nvGrpSpPr>
        <p:grpSpPr>
          <a:xfrm rot="470114">
            <a:off x="1740307" y="3172473"/>
            <a:ext cx="905269" cy="1371646"/>
            <a:chOff x="4634486" y="2615315"/>
            <a:chExt cx="503717" cy="756383"/>
          </a:xfrm>
        </p:grpSpPr>
        <p:sp>
          <p:nvSpPr>
            <p:cNvPr id="389" name="Google Shape;389;p25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Rectangle 68"/>
          <p:cNvSpPr/>
          <p:nvPr/>
        </p:nvSpPr>
        <p:spPr>
          <a:xfrm>
            <a:off x="2824811" y="2325931"/>
            <a:ext cx="4087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15-20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600" b="1" spc="8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Thu Hương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609780" y="1897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NẮNG MAI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003285" y="4103010"/>
            <a:ext cx="2107693" cy="574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491"/>
              </a:lnSpc>
            </a:pPr>
            <a:r>
              <a:rPr lang="en-US" spc="32" dirty="0" err="1">
                <a:solidFill>
                  <a:srgbClr val="FF0000"/>
                </a:solidFill>
                <a:latin typeface="DM Sans"/>
              </a:rPr>
              <a:t>Năm</a:t>
            </a:r>
            <a:r>
              <a:rPr lang="en-US" spc="32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pc="32" err="1">
                <a:solidFill>
                  <a:srgbClr val="FF0000"/>
                </a:solidFill>
                <a:latin typeface="DM Sans"/>
              </a:rPr>
              <a:t>học</a:t>
            </a:r>
            <a:r>
              <a:rPr lang="en-US" spc="32">
                <a:solidFill>
                  <a:srgbClr val="FF0000"/>
                </a:solidFill>
                <a:latin typeface="DM Sans"/>
              </a:rPr>
              <a:t> 202</a:t>
            </a:r>
            <a:r>
              <a:rPr lang="en-US" spc="32" dirty="0">
                <a:solidFill>
                  <a:srgbClr val="FF0000"/>
                </a:solidFill>
                <a:latin typeface="DM Sans"/>
              </a:rPr>
              <a:t>4</a:t>
            </a:r>
            <a:r>
              <a:rPr lang="en-US" spc="32">
                <a:solidFill>
                  <a:srgbClr val="FF0000"/>
                </a:solidFill>
                <a:latin typeface="DM Sans"/>
              </a:rPr>
              <a:t> - 202</a:t>
            </a:r>
            <a:r>
              <a:rPr lang="en-US" spc="32" dirty="0">
                <a:solidFill>
                  <a:srgbClr val="FF0000"/>
                </a:solidFill>
                <a:latin typeface="DM Sans"/>
              </a:rPr>
              <a:t>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">
            <a:hlinkClick r:id="" action="ppaction://noaction"/>
          </p:cNvPr>
          <p:cNvSpPr/>
          <p:nvPr/>
        </p:nvSpPr>
        <p:spPr>
          <a:xfrm rot="13117746">
            <a:off x="1722713" y="157106"/>
            <a:ext cx="1489734" cy="1044687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7">
            <a:hlinkClick r:id="" action="ppaction://noaction"/>
          </p:cNvPr>
          <p:cNvSpPr/>
          <p:nvPr/>
        </p:nvSpPr>
        <p:spPr>
          <a:xfrm rot="8722360" flipH="1">
            <a:off x="5891305" y="3428627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7">
            <a:hlinkClick r:id="" action="ppaction://noaction"/>
          </p:cNvPr>
          <p:cNvSpPr/>
          <p:nvPr/>
        </p:nvSpPr>
        <p:spPr>
          <a:xfrm rot="3226811">
            <a:off x="6312162" y="491467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7">
            <a:hlinkClick r:id="rId3" action="ppaction://hlinksldjump"/>
          </p:cNvPr>
          <p:cNvSpPr/>
          <p:nvPr/>
        </p:nvSpPr>
        <p:spPr>
          <a:xfrm rot="18548275">
            <a:off x="233391" y="1876647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rgbClr val="B1E4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7">
            <a:hlinkClick r:id="" action="ppaction://noaction"/>
          </p:cNvPr>
          <p:cNvSpPr/>
          <p:nvPr/>
        </p:nvSpPr>
        <p:spPr>
          <a:xfrm rot="10800000" flipH="1">
            <a:off x="1012746" y="3537269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3820388" y="376474"/>
            <a:ext cx="188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GIÁO DỤC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4716" y="1313866"/>
            <a:ext cx="51642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652" y="977773"/>
            <a:ext cx="8057584" cy="2426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643;p33"/>
          <p:cNvSpPr/>
          <p:nvPr/>
        </p:nvSpPr>
        <p:spPr>
          <a:xfrm>
            <a:off x="422342" y="2724571"/>
            <a:ext cx="403572" cy="375074"/>
          </a:xfrm>
          <a:custGeom>
            <a:avLst/>
            <a:gdLst/>
            <a:ahLst/>
            <a:cxnLst/>
            <a:rect l="l" t="t" r="r" b="b"/>
            <a:pathLst>
              <a:path w="28437" h="31090" extrusionOk="0">
                <a:moveTo>
                  <a:pt x="19052" y="1"/>
                </a:moveTo>
                <a:cubicBezTo>
                  <a:pt x="18934" y="1"/>
                  <a:pt x="18817" y="44"/>
                  <a:pt x="18728" y="143"/>
                </a:cubicBezTo>
                <a:cubicBezTo>
                  <a:pt x="15903" y="3386"/>
                  <a:pt x="13559" y="6985"/>
                  <a:pt x="11802" y="10918"/>
                </a:cubicBezTo>
                <a:cubicBezTo>
                  <a:pt x="10358" y="14099"/>
                  <a:pt x="8873" y="17907"/>
                  <a:pt x="8601" y="21506"/>
                </a:cubicBezTo>
                <a:cubicBezTo>
                  <a:pt x="7973" y="20522"/>
                  <a:pt x="7324" y="19518"/>
                  <a:pt x="6676" y="18555"/>
                </a:cubicBezTo>
                <a:cubicBezTo>
                  <a:pt x="6278" y="17949"/>
                  <a:pt x="5671" y="16379"/>
                  <a:pt x="4876" y="16170"/>
                </a:cubicBezTo>
                <a:cubicBezTo>
                  <a:pt x="4814" y="16154"/>
                  <a:pt x="4753" y="16147"/>
                  <a:pt x="4693" y="16147"/>
                </a:cubicBezTo>
                <a:cubicBezTo>
                  <a:pt x="3963" y="16147"/>
                  <a:pt x="3381" y="17253"/>
                  <a:pt x="3014" y="17698"/>
                </a:cubicBezTo>
                <a:cubicBezTo>
                  <a:pt x="2010" y="18890"/>
                  <a:pt x="963" y="20062"/>
                  <a:pt x="106" y="21380"/>
                </a:cubicBezTo>
                <a:cubicBezTo>
                  <a:pt x="1" y="21568"/>
                  <a:pt x="106" y="21715"/>
                  <a:pt x="273" y="21799"/>
                </a:cubicBezTo>
                <a:cubicBezTo>
                  <a:pt x="189" y="21903"/>
                  <a:pt x="168" y="22029"/>
                  <a:pt x="231" y="22133"/>
                </a:cubicBezTo>
                <a:cubicBezTo>
                  <a:pt x="1486" y="23598"/>
                  <a:pt x="2888" y="24958"/>
                  <a:pt x="4186" y="26402"/>
                </a:cubicBezTo>
                <a:cubicBezTo>
                  <a:pt x="5441" y="27783"/>
                  <a:pt x="6550" y="29415"/>
                  <a:pt x="7868" y="30712"/>
                </a:cubicBezTo>
                <a:cubicBezTo>
                  <a:pt x="7910" y="30817"/>
                  <a:pt x="8015" y="30900"/>
                  <a:pt x="8119" y="30900"/>
                </a:cubicBezTo>
                <a:cubicBezTo>
                  <a:pt x="9479" y="31075"/>
                  <a:pt x="10897" y="31089"/>
                  <a:pt x="12301" y="31089"/>
                </a:cubicBezTo>
                <a:cubicBezTo>
                  <a:pt x="12582" y="31089"/>
                  <a:pt x="12862" y="31089"/>
                  <a:pt x="13141" y="31089"/>
                </a:cubicBezTo>
                <a:cubicBezTo>
                  <a:pt x="13392" y="31089"/>
                  <a:pt x="13580" y="30879"/>
                  <a:pt x="13601" y="30607"/>
                </a:cubicBezTo>
                <a:cubicBezTo>
                  <a:pt x="14731" y="20857"/>
                  <a:pt x="19983" y="11818"/>
                  <a:pt x="28039" y="6127"/>
                </a:cubicBezTo>
                <a:cubicBezTo>
                  <a:pt x="28436" y="5855"/>
                  <a:pt x="28164" y="5185"/>
                  <a:pt x="27746" y="5185"/>
                </a:cubicBezTo>
                <a:cubicBezTo>
                  <a:pt x="27725" y="5164"/>
                  <a:pt x="27683" y="5143"/>
                  <a:pt x="27620" y="5122"/>
                </a:cubicBezTo>
                <a:cubicBezTo>
                  <a:pt x="24670" y="3804"/>
                  <a:pt x="21929" y="2151"/>
                  <a:pt x="19418" y="143"/>
                </a:cubicBezTo>
                <a:cubicBezTo>
                  <a:pt x="19319" y="54"/>
                  <a:pt x="19184" y="1"/>
                  <a:pt x="190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43;p33"/>
          <p:cNvSpPr/>
          <p:nvPr/>
        </p:nvSpPr>
        <p:spPr>
          <a:xfrm>
            <a:off x="388177" y="2218098"/>
            <a:ext cx="471903" cy="320021"/>
          </a:xfrm>
          <a:custGeom>
            <a:avLst/>
            <a:gdLst/>
            <a:ahLst/>
            <a:cxnLst/>
            <a:rect l="l" t="t" r="r" b="b"/>
            <a:pathLst>
              <a:path w="28437" h="31090" extrusionOk="0">
                <a:moveTo>
                  <a:pt x="19052" y="1"/>
                </a:moveTo>
                <a:cubicBezTo>
                  <a:pt x="18934" y="1"/>
                  <a:pt x="18817" y="44"/>
                  <a:pt x="18728" y="143"/>
                </a:cubicBezTo>
                <a:cubicBezTo>
                  <a:pt x="15903" y="3386"/>
                  <a:pt x="13559" y="6985"/>
                  <a:pt x="11802" y="10918"/>
                </a:cubicBezTo>
                <a:cubicBezTo>
                  <a:pt x="10358" y="14099"/>
                  <a:pt x="8873" y="17907"/>
                  <a:pt x="8601" y="21506"/>
                </a:cubicBezTo>
                <a:cubicBezTo>
                  <a:pt x="7973" y="20522"/>
                  <a:pt x="7324" y="19518"/>
                  <a:pt x="6676" y="18555"/>
                </a:cubicBezTo>
                <a:cubicBezTo>
                  <a:pt x="6278" y="17949"/>
                  <a:pt x="5671" y="16379"/>
                  <a:pt x="4876" y="16170"/>
                </a:cubicBezTo>
                <a:cubicBezTo>
                  <a:pt x="4814" y="16154"/>
                  <a:pt x="4753" y="16147"/>
                  <a:pt x="4693" y="16147"/>
                </a:cubicBezTo>
                <a:cubicBezTo>
                  <a:pt x="3963" y="16147"/>
                  <a:pt x="3381" y="17253"/>
                  <a:pt x="3014" y="17698"/>
                </a:cubicBezTo>
                <a:cubicBezTo>
                  <a:pt x="2010" y="18890"/>
                  <a:pt x="963" y="20062"/>
                  <a:pt x="106" y="21380"/>
                </a:cubicBezTo>
                <a:cubicBezTo>
                  <a:pt x="1" y="21568"/>
                  <a:pt x="106" y="21715"/>
                  <a:pt x="273" y="21799"/>
                </a:cubicBezTo>
                <a:cubicBezTo>
                  <a:pt x="189" y="21903"/>
                  <a:pt x="168" y="22029"/>
                  <a:pt x="231" y="22133"/>
                </a:cubicBezTo>
                <a:cubicBezTo>
                  <a:pt x="1486" y="23598"/>
                  <a:pt x="2888" y="24958"/>
                  <a:pt x="4186" y="26402"/>
                </a:cubicBezTo>
                <a:cubicBezTo>
                  <a:pt x="5441" y="27783"/>
                  <a:pt x="6550" y="29415"/>
                  <a:pt x="7868" y="30712"/>
                </a:cubicBezTo>
                <a:cubicBezTo>
                  <a:pt x="7910" y="30817"/>
                  <a:pt x="8015" y="30900"/>
                  <a:pt x="8119" y="30900"/>
                </a:cubicBezTo>
                <a:cubicBezTo>
                  <a:pt x="9479" y="31075"/>
                  <a:pt x="10897" y="31089"/>
                  <a:pt x="12301" y="31089"/>
                </a:cubicBezTo>
                <a:cubicBezTo>
                  <a:pt x="12582" y="31089"/>
                  <a:pt x="12862" y="31089"/>
                  <a:pt x="13141" y="31089"/>
                </a:cubicBezTo>
                <a:cubicBezTo>
                  <a:pt x="13392" y="31089"/>
                  <a:pt x="13580" y="30879"/>
                  <a:pt x="13601" y="30607"/>
                </a:cubicBezTo>
                <a:cubicBezTo>
                  <a:pt x="14731" y="20857"/>
                  <a:pt x="19983" y="11818"/>
                  <a:pt x="28039" y="6127"/>
                </a:cubicBezTo>
                <a:cubicBezTo>
                  <a:pt x="28436" y="5855"/>
                  <a:pt x="28164" y="5185"/>
                  <a:pt x="27746" y="5185"/>
                </a:cubicBezTo>
                <a:cubicBezTo>
                  <a:pt x="27725" y="5164"/>
                  <a:pt x="27683" y="5143"/>
                  <a:pt x="27620" y="5122"/>
                </a:cubicBezTo>
                <a:cubicBezTo>
                  <a:pt x="24670" y="3804"/>
                  <a:pt x="21929" y="2151"/>
                  <a:pt x="19418" y="143"/>
                </a:cubicBezTo>
                <a:cubicBezTo>
                  <a:pt x="19319" y="54"/>
                  <a:pt x="19184" y="1"/>
                  <a:pt x="190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29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2520" y="165269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</a:rPr>
              <a:t>3.Kết </a:t>
            </a:r>
            <a:r>
              <a:rPr lang="en-US" sz="2000" b="1" dirty="0" err="1">
                <a:latin typeface="Times New Roman" panose="02020603050405020304" pitchFamily="18" charset="0"/>
              </a:rPr>
              <a:t>thúc</a:t>
            </a:r>
            <a:r>
              <a:rPr lang="en-US" sz="2000" b="1" dirty="0">
                <a:latin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khen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ngợi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81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 txBox="1">
            <a:spLocks noGrp="1"/>
          </p:cNvSpPr>
          <p:nvPr>
            <p:ph type="ctrTitle"/>
          </p:nvPr>
        </p:nvSpPr>
        <p:spPr>
          <a:xfrm>
            <a:off x="2139553" y="1024054"/>
            <a:ext cx="4556422" cy="2572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5" name="Google Shape;335;p25"/>
          <p:cNvGrpSpPr/>
          <p:nvPr/>
        </p:nvGrpSpPr>
        <p:grpSpPr>
          <a:xfrm rot="-612204">
            <a:off x="392944" y="1250670"/>
            <a:ext cx="907084" cy="1463033"/>
            <a:chOff x="3293028" y="380417"/>
            <a:chExt cx="508654" cy="812489"/>
          </a:xfrm>
        </p:grpSpPr>
        <p:sp>
          <p:nvSpPr>
            <p:cNvPr id="336" name="Google Shape;336;p25"/>
            <p:cNvSpPr/>
            <p:nvPr/>
          </p:nvSpPr>
          <p:spPr>
            <a:xfrm>
              <a:off x="3293028" y="410371"/>
              <a:ext cx="141676" cy="144347"/>
            </a:xfrm>
            <a:custGeom>
              <a:avLst/>
              <a:gdLst/>
              <a:ahLst/>
              <a:cxnLst/>
              <a:rect l="l" t="t" r="r" b="b"/>
              <a:pathLst>
                <a:path w="1750" h="1783" extrusionOk="0">
                  <a:moveTo>
                    <a:pt x="981" y="0"/>
                  </a:moveTo>
                  <a:cubicBezTo>
                    <a:pt x="688" y="0"/>
                    <a:pt x="344" y="147"/>
                    <a:pt x="204" y="512"/>
                  </a:cubicBezTo>
                  <a:cubicBezTo>
                    <a:pt x="1" y="1020"/>
                    <a:pt x="784" y="1782"/>
                    <a:pt x="784" y="1782"/>
                  </a:cubicBezTo>
                  <a:lnTo>
                    <a:pt x="1627" y="1417"/>
                  </a:lnTo>
                  <a:cubicBezTo>
                    <a:pt x="1627" y="1417"/>
                    <a:pt x="1749" y="654"/>
                    <a:pt x="1424" y="176"/>
                  </a:cubicBezTo>
                  <a:cubicBezTo>
                    <a:pt x="1351" y="66"/>
                    <a:pt x="1177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3331806" y="448259"/>
              <a:ext cx="70757" cy="99092"/>
            </a:xfrm>
            <a:custGeom>
              <a:avLst/>
              <a:gdLst/>
              <a:ahLst/>
              <a:cxnLst/>
              <a:rect l="l" t="t" r="r" b="b"/>
              <a:pathLst>
                <a:path w="874" h="1224" extrusionOk="0">
                  <a:moveTo>
                    <a:pt x="478" y="1"/>
                  </a:moveTo>
                  <a:cubicBezTo>
                    <a:pt x="359" y="1"/>
                    <a:pt x="235" y="87"/>
                    <a:pt x="152" y="288"/>
                  </a:cubicBezTo>
                  <a:cubicBezTo>
                    <a:pt x="1" y="651"/>
                    <a:pt x="559" y="1223"/>
                    <a:pt x="569" y="1223"/>
                  </a:cubicBezTo>
                  <a:cubicBezTo>
                    <a:pt x="569" y="1223"/>
                    <a:pt x="569" y="1223"/>
                    <a:pt x="569" y="1223"/>
                  </a:cubicBezTo>
                  <a:lnTo>
                    <a:pt x="864" y="999"/>
                  </a:lnTo>
                  <a:cubicBezTo>
                    <a:pt x="864" y="999"/>
                    <a:pt x="874" y="501"/>
                    <a:pt x="762" y="217"/>
                  </a:cubicBezTo>
                  <a:cubicBezTo>
                    <a:pt x="702" y="81"/>
                    <a:pt x="593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3508697" y="380417"/>
              <a:ext cx="133175" cy="136413"/>
            </a:xfrm>
            <a:custGeom>
              <a:avLst/>
              <a:gdLst/>
              <a:ahLst/>
              <a:cxnLst/>
              <a:rect l="l" t="t" r="r" b="b"/>
              <a:pathLst>
                <a:path w="1645" h="1685" extrusionOk="0">
                  <a:moveTo>
                    <a:pt x="877" y="1"/>
                  </a:moveTo>
                  <a:cubicBezTo>
                    <a:pt x="736" y="1"/>
                    <a:pt x="588" y="38"/>
                    <a:pt x="447" y="130"/>
                  </a:cubicBezTo>
                  <a:cubicBezTo>
                    <a:pt x="0" y="435"/>
                    <a:pt x="183" y="1502"/>
                    <a:pt x="183" y="1502"/>
                  </a:cubicBezTo>
                  <a:lnTo>
                    <a:pt x="1088" y="1685"/>
                  </a:lnTo>
                  <a:cubicBezTo>
                    <a:pt x="1088" y="1685"/>
                    <a:pt x="1627" y="1126"/>
                    <a:pt x="1637" y="567"/>
                  </a:cubicBezTo>
                  <a:cubicBezTo>
                    <a:pt x="1644" y="317"/>
                    <a:pt x="1287" y="1"/>
                    <a:pt x="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3544076" y="425510"/>
              <a:ext cx="67842" cy="81443"/>
            </a:xfrm>
            <a:custGeom>
              <a:avLst/>
              <a:gdLst/>
              <a:ahLst/>
              <a:cxnLst/>
              <a:rect l="l" t="t" r="r" b="b"/>
              <a:pathLst>
                <a:path w="838" h="1006" extrusionOk="0">
                  <a:moveTo>
                    <a:pt x="552" y="0"/>
                  </a:moveTo>
                  <a:cubicBezTo>
                    <a:pt x="482" y="0"/>
                    <a:pt x="398" y="25"/>
                    <a:pt x="305" y="81"/>
                  </a:cubicBezTo>
                  <a:cubicBezTo>
                    <a:pt x="0" y="264"/>
                    <a:pt x="102" y="996"/>
                    <a:pt x="122" y="1006"/>
                  </a:cubicBezTo>
                  <a:lnTo>
                    <a:pt x="458" y="996"/>
                  </a:lnTo>
                  <a:cubicBezTo>
                    <a:pt x="458" y="996"/>
                    <a:pt x="732" y="630"/>
                    <a:pt x="793" y="365"/>
                  </a:cubicBezTo>
                  <a:cubicBezTo>
                    <a:pt x="837" y="167"/>
                    <a:pt x="738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3328406" y="492947"/>
              <a:ext cx="456034" cy="699959"/>
            </a:xfrm>
            <a:custGeom>
              <a:avLst/>
              <a:gdLst/>
              <a:ahLst/>
              <a:cxnLst/>
              <a:rect l="l" t="t" r="r" b="b"/>
              <a:pathLst>
                <a:path w="5633" h="8646" extrusionOk="0">
                  <a:moveTo>
                    <a:pt x="2272" y="1535"/>
                  </a:moveTo>
                  <a:cubicBezTo>
                    <a:pt x="2569" y="1535"/>
                    <a:pt x="2949" y="1613"/>
                    <a:pt x="3122" y="1718"/>
                  </a:cubicBezTo>
                  <a:cubicBezTo>
                    <a:pt x="3376" y="1870"/>
                    <a:pt x="3559" y="2328"/>
                    <a:pt x="3518" y="2796"/>
                  </a:cubicBezTo>
                  <a:cubicBezTo>
                    <a:pt x="3498" y="3253"/>
                    <a:pt x="2685" y="3700"/>
                    <a:pt x="2054" y="3751"/>
                  </a:cubicBezTo>
                  <a:cubicBezTo>
                    <a:pt x="2054" y="3040"/>
                    <a:pt x="2034" y="2287"/>
                    <a:pt x="2004" y="1566"/>
                  </a:cubicBezTo>
                  <a:cubicBezTo>
                    <a:pt x="2075" y="1544"/>
                    <a:pt x="2168" y="1535"/>
                    <a:pt x="2272" y="1535"/>
                  </a:cubicBezTo>
                  <a:close/>
                  <a:moveTo>
                    <a:pt x="2044" y="4991"/>
                  </a:moveTo>
                  <a:cubicBezTo>
                    <a:pt x="3142" y="5093"/>
                    <a:pt x="3905" y="5540"/>
                    <a:pt x="3894" y="6120"/>
                  </a:cubicBezTo>
                  <a:cubicBezTo>
                    <a:pt x="3894" y="6679"/>
                    <a:pt x="3132" y="7167"/>
                    <a:pt x="2512" y="7167"/>
                  </a:cubicBezTo>
                  <a:cubicBezTo>
                    <a:pt x="2309" y="7167"/>
                    <a:pt x="2136" y="7156"/>
                    <a:pt x="1993" y="7126"/>
                  </a:cubicBezTo>
                  <a:cubicBezTo>
                    <a:pt x="2024" y="6404"/>
                    <a:pt x="2034" y="5693"/>
                    <a:pt x="2044" y="4991"/>
                  </a:cubicBezTo>
                  <a:close/>
                  <a:moveTo>
                    <a:pt x="2908" y="0"/>
                  </a:moveTo>
                  <a:cubicBezTo>
                    <a:pt x="2105" y="0"/>
                    <a:pt x="672" y="122"/>
                    <a:pt x="336" y="417"/>
                  </a:cubicBezTo>
                  <a:cubicBezTo>
                    <a:pt x="1" y="732"/>
                    <a:pt x="82" y="2735"/>
                    <a:pt x="82" y="4005"/>
                  </a:cubicBezTo>
                  <a:cubicBezTo>
                    <a:pt x="82" y="5398"/>
                    <a:pt x="235" y="8224"/>
                    <a:pt x="408" y="8447"/>
                  </a:cubicBezTo>
                  <a:cubicBezTo>
                    <a:pt x="522" y="8620"/>
                    <a:pt x="1367" y="8645"/>
                    <a:pt x="1907" y="8645"/>
                  </a:cubicBezTo>
                  <a:cubicBezTo>
                    <a:pt x="2132" y="8645"/>
                    <a:pt x="2304" y="8641"/>
                    <a:pt x="2349" y="8641"/>
                  </a:cubicBezTo>
                  <a:cubicBezTo>
                    <a:pt x="3772" y="8641"/>
                    <a:pt x="5531" y="7472"/>
                    <a:pt x="5531" y="6120"/>
                  </a:cubicBezTo>
                  <a:cubicBezTo>
                    <a:pt x="5531" y="5083"/>
                    <a:pt x="4941" y="4564"/>
                    <a:pt x="4128" y="4229"/>
                  </a:cubicBezTo>
                  <a:cubicBezTo>
                    <a:pt x="4941" y="3812"/>
                    <a:pt x="5633" y="3151"/>
                    <a:pt x="5633" y="2104"/>
                  </a:cubicBezTo>
                  <a:cubicBezTo>
                    <a:pt x="5633" y="905"/>
                    <a:pt x="4392" y="0"/>
                    <a:pt x="2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3619770" y="578518"/>
              <a:ext cx="181912" cy="193569"/>
            </a:xfrm>
            <a:custGeom>
              <a:avLst/>
              <a:gdLst/>
              <a:ahLst/>
              <a:cxnLst/>
              <a:rect l="l" t="t" r="r" b="b"/>
              <a:pathLst>
                <a:path w="2247" h="2391" extrusionOk="0">
                  <a:moveTo>
                    <a:pt x="1048" y="0"/>
                  </a:moveTo>
                  <a:cubicBezTo>
                    <a:pt x="972" y="0"/>
                    <a:pt x="897" y="6"/>
                    <a:pt x="824" y="21"/>
                  </a:cubicBezTo>
                  <a:cubicBezTo>
                    <a:pt x="468" y="82"/>
                    <a:pt x="204" y="671"/>
                    <a:pt x="173" y="1088"/>
                  </a:cubicBezTo>
                  <a:cubicBezTo>
                    <a:pt x="153" y="1505"/>
                    <a:pt x="1" y="2308"/>
                    <a:pt x="997" y="2389"/>
                  </a:cubicBezTo>
                  <a:cubicBezTo>
                    <a:pt x="1011" y="2390"/>
                    <a:pt x="1026" y="2391"/>
                    <a:pt x="1040" y="2391"/>
                  </a:cubicBezTo>
                  <a:cubicBezTo>
                    <a:pt x="1777" y="2391"/>
                    <a:pt x="2246" y="1122"/>
                    <a:pt x="2196" y="763"/>
                  </a:cubicBezTo>
                  <a:cubicBezTo>
                    <a:pt x="2145" y="387"/>
                    <a:pt x="1912" y="183"/>
                    <a:pt x="1759" y="132"/>
                  </a:cubicBezTo>
                  <a:cubicBezTo>
                    <a:pt x="1638" y="92"/>
                    <a:pt x="1343" y="0"/>
                    <a:pt x="10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3692227" y="617783"/>
              <a:ext cx="94720" cy="64847"/>
            </a:xfrm>
            <a:custGeom>
              <a:avLst/>
              <a:gdLst/>
              <a:ahLst/>
              <a:cxnLst/>
              <a:rect l="l" t="t" r="r" b="b"/>
              <a:pathLst>
                <a:path w="1170" h="801" extrusionOk="0">
                  <a:moveTo>
                    <a:pt x="821" y="1"/>
                  </a:moveTo>
                  <a:cubicBezTo>
                    <a:pt x="570" y="1"/>
                    <a:pt x="275" y="85"/>
                    <a:pt x="275" y="85"/>
                  </a:cubicBezTo>
                  <a:cubicBezTo>
                    <a:pt x="0" y="257"/>
                    <a:pt x="427" y="755"/>
                    <a:pt x="661" y="796"/>
                  </a:cubicBezTo>
                  <a:cubicBezTo>
                    <a:pt x="679" y="799"/>
                    <a:pt x="696" y="801"/>
                    <a:pt x="714" y="801"/>
                  </a:cubicBezTo>
                  <a:cubicBezTo>
                    <a:pt x="942" y="801"/>
                    <a:pt x="1169" y="565"/>
                    <a:pt x="1169" y="207"/>
                  </a:cubicBezTo>
                  <a:cubicBezTo>
                    <a:pt x="1169" y="47"/>
                    <a:pt x="1007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3549014" y="54314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20" y="793"/>
                    <a:pt x="793" y="610"/>
                    <a:pt x="793" y="397"/>
                  </a:cubicBezTo>
                  <a:cubicBezTo>
                    <a:pt x="793" y="173"/>
                    <a:pt x="62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3576135" y="5595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7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7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3645272" y="511000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7" y="1"/>
                  </a:moveTo>
                  <a:cubicBezTo>
                    <a:pt x="173" y="1"/>
                    <a:pt x="1" y="18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1" y="794"/>
                    <a:pt x="783" y="611"/>
                    <a:pt x="783" y="397"/>
                  </a:cubicBezTo>
                  <a:cubicBezTo>
                    <a:pt x="783" y="18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3671583" y="527516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84" y="0"/>
                  </a:moveTo>
                  <a:cubicBezTo>
                    <a:pt x="82" y="0"/>
                    <a:pt x="1" y="81"/>
                    <a:pt x="1" y="183"/>
                  </a:cubicBezTo>
                  <a:cubicBezTo>
                    <a:pt x="1" y="274"/>
                    <a:pt x="82" y="356"/>
                    <a:pt x="184" y="356"/>
                  </a:cubicBezTo>
                  <a:cubicBezTo>
                    <a:pt x="275" y="356"/>
                    <a:pt x="357" y="274"/>
                    <a:pt x="357" y="183"/>
                  </a:cubicBezTo>
                  <a:cubicBezTo>
                    <a:pt x="357" y="81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3718538" y="674776"/>
              <a:ext cx="31331" cy="57723"/>
            </a:xfrm>
            <a:custGeom>
              <a:avLst/>
              <a:gdLst/>
              <a:ahLst/>
              <a:cxnLst/>
              <a:rect l="l" t="t" r="r" b="b"/>
              <a:pathLst>
                <a:path w="387" h="713" fill="none" extrusionOk="0">
                  <a:moveTo>
                    <a:pt x="387" y="1"/>
                  </a:moveTo>
                  <a:cubicBezTo>
                    <a:pt x="387" y="1"/>
                    <a:pt x="133" y="570"/>
                    <a:pt x="0" y="712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3671583" y="695339"/>
              <a:ext cx="96420" cy="70028"/>
            </a:xfrm>
            <a:custGeom>
              <a:avLst/>
              <a:gdLst/>
              <a:ahLst/>
              <a:cxnLst/>
              <a:rect l="l" t="t" r="r" b="b"/>
              <a:pathLst>
                <a:path w="1191" h="865" fill="none" extrusionOk="0">
                  <a:moveTo>
                    <a:pt x="1" y="1"/>
                  </a:moveTo>
                  <a:cubicBezTo>
                    <a:pt x="1" y="1"/>
                    <a:pt x="397" y="865"/>
                    <a:pt x="1190" y="357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25"/>
          <p:cNvGrpSpPr/>
          <p:nvPr/>
        </p:nvGrpSpPr>
        <p:grpSpPr>
          <a:xfrm rot="-1715172">
            <a:off x="7892858" y="667052"/>
            <a:ext cx="548641" cy="1371580"/>
            <a:chOff x="3507888" y="1402741"/>
            <a:chExt cx="350627" cy="855558"/>
          </a:xfrm>
        </p:grpSpPr>
        <p:sp>
          <p:nvSpPr>
            <p:cNvPr id="350" name="Google Shape;350;p25"/>
            <p:cNvSpPr/>
            <p:nvPr/>
          </p:nvSpPr>
          <p:spPr>
            <a:xfrm>
              <a:off x="3584392" y="1608048"/>
              <a:ext cx="48655" cy="561197"/>
            </a:xfrm>
            <a:custGeom>
              <a:avLst/>
              <a:gdLst/>
              <a:ahLst/>
              <a:cxnLst/>
              <a:rect l="l" t="t" r="r" b="b"/>
              <a:pathLst>
                <a:path w="601" h="6932" extrusionOk="0">
                  <a:moveTo>
                    <a:pt x="590" y="0"/>
                  </a:moveTo>
                  <a:cubicBezTo>
                    <a:pt x="590" y="0"/>
                    <a:pt x="0" y="386"/>
                    <a:pt x="153" y="580"/>
                  </a:cubicBezTo>
                  <a:cubicBezTo>
                    <a:pt x="183" y="610"/>
                    <a:pt x="214" y="620"/>
                    <a:pt x="244" y="630"/>
                  </a:cubicBezTo>
                  <a:cubicBezTo>
                    <a:pt x="143" y="742"/>
                    <a:pt x="61" y="864"/>
                    <a:pt x="133" y="946"/>
                  </a:cubicBezTo>
                  <a:cubicBezTo>
                    <a:pt x="172" y="993"/>
                    <a:pt x="212" y="1010"/>
                    <a:pt x="252" y="1010"/>
                  </a:cubicBezTo>
                  <a:cubicBezTo>
                    <a:pt x="263" y="1010"/>
                    <a:pt x="274" y="1009"/>
                    <a:pt x="285" y="1007"/>
                  </a:cubicBezTo>
                  <a:lnTo>
                    <a:pt x="285" y="1007"/>
                  </a:lnTo>
                  <a:cubicBezTo>
                    <a:pt x="163" y="1118"/>
                    <a:pt x="82" y="1240"/>
                    <a:pt x="153" y="1332"/>
                  </a:cubicBezTo>
                  <a:cubicBezTo>
                    <a:pt x="183" y="1362"/>
                    <a:pt x="214" y="1372"/>
                    <a:pt x="244" y="1383"/>
                  </a:cubicBezTo>
                  <a:cubicBezTo>
                    <a:pt x="143" y="1494"/>
                    <a:pt x="61" y="1616"/>
                    <a:pt x="133" y="1698"/>
                  </a:cubicBezTo>
                  <a:cubicBezTo>
                    <a:pt x="170" y="1735"/>
                    <a:pt x="208" y="1756"/>
                    <a:pt x="246" y="1756"/>
                  </a:cubicBezTo>
                  <a:cubicBezTo>
                    <a:pt x="259" y="1756"/>
                    <a:pt x="272" y="1754"/>
                    <a:pt x="285" y="1749"/>
                  </a:cubicBezTo>
                  <a:lnTo>
                    <a:pt x="285" y="1749"/>
                  </a:lnTo>
                  <a:cubicBezTo>
                    <a:pt x="163" y="1871"/>
                    <a:pt x="102" y="1993"/>
                    <a:pt x="163" y="2074"/>
                  </a:cubicBezTo>
                  <a:cubicBezTo>
                    <a:pt x="194" y="2094"/>
                    <a:pt x="234" y="2104"/>
                    <a:pt x="255" y="2125"/>
                  </a:cubicBezTo>
                  <a:cubicBezTo>
                    <a:pt x="153" y="2237"/>
                    <a:pt x="82" y="2348"/>
                    <a:pt x="143" y="2440"/>
                  </a:cubicBezTo>
                  <a:cubicBezTo>
                    <a:pt x="182" y="2479"/>
                    <a:pt x="222" y="2494"/>
                    <a:pt x="261" y="2494"/>
                  </a:cubicBezTo>
                  <a:cubicBezTo>
                    <a:pt x="272" y="2494"/>
                    <a:pt x="284" y="2493"/>
                    <a:pt x="295" y="2491"/>
                  </a:cubicBezTo>
                  <a:lnTo>
                    <a:pt x="295" y="2491"/>
                  </a:lnTo>
                  <a:cubicBezTo>
                    <a:pt x="183" y="2602"/>
                    <a:pt x="92" y="2735"/>
                    <a:pt x="163" y="2816"/>
                  </a:cubicBezTo>
                  <a:cubicBezTo>
                    <a:pt x="194" y="2846"/>
                    <a:pt x="234" y="2857"/>
                    <a:pt x="255" y="2867"/>
                  </a:cubicBezTo>
                  <a:cubicBezTo>
                    <a:pt x="153" y="2989"/>
                    <a:pt x="82" y="3101"/>
                    <a:pt x="143" y="3192"/>
                  </a:cubicBezTo>
                  <a:cubicBezTo>
                    <a:pt x="183" y="3223"/>
                    <a:pt x="204" y="3253"/>
                    <a:pt x="244" y="3253"/>
                  </a:cubicBezTo>
                  <a:cubicBezTo>
                    <a:pt x="153" y="3355"/>
                    <a:pt x="102" y="3456"/>
                    <a:pt x="163" y="3528"/>
                  </a:cubicBezTo>
                  <a:cubicBezTo>
                    <a:pt x="194" y="3558"/>
                    <a:pt x="234" y="3568"/>
                    <a:pt x="255" y="3578"/>
                  </a:cubicBezTo>
                  <a:cubicBezTo>
                    <a:pt x="153" y="3700"/>
                    <a:pt x="82" y="3812"/>
                    <a:pt x="143" y="3904"/>
                  </a:cubicBezTo>
                  <a:cubicBezTo>
                    <a:pt x="182" y="3943"/>
                    <a:pt x="222" y="3958"/>
                    <a:pt x="261" y="3958"/>
                  </a:cubicBezTo>
                  <a:cubicBezTo>
                    <a:pt x="272" y="3958"/>
                    <a:pt x="284" y="3957"/>
                    <a:pt x="295" y="3954"/>
                  </a:cubicBezTo>
                  <a:lnTo>
                    <a:pt x="295" y="3954"/>
                  </a:lnTo>
                  <a:cubicBezTo>
                    <a:pt x="183" y="4066"/>
                    <a:pt x="92" y="4188"/>
                    <a:pt x="163" y="4280"/>
                  </a:cubicBezTo>
                  <a:cubicBezTo>
                    <a:pt x="194" y="4310"/>
                    <a:pt x="234" y="4320"/>
                    <a:pt x="255" y="4331"/>
                  </a:cubicBezTo>
                  <a:cubicBezTo>
                    <a:pt x="153" y="4442"/>
                    <a:pt x="82" y="4564"/>
                    <a:pt x="143" y="4646"/>
                  </a:cubicBezTo>
                  <a:cubicBezTo>
                    <a:pt x="183" y="4697"/>
                    <a:pt x="214" y="4717"/>
                    <a:pt x="265" y="4717"/>
                  </a:cubicBezTo>
                  <a:cubicBezTo>
                    <a:pt x="153" y="4829"/>
                    <a:pt x="51" y="4971"/>
                    <a:pt x="133" y="5052"/>
                  </a:cubicBezTo>
                  <a:cubicBezTo>
                    <a:pt x="153" y="5083"/>
                    <a:pt x="194" y="5093"/>
                    <a:pt x="214" y="5103"/>
                  </a:cubicBezTo>
                  <a:cubicBezTo>
                    <a:pt x="112" y="5225"/>
                    <a:pt x="41" y="5337"/>
                    <a:pt x="102" y="5428"/>
                  </a:cubicBezTo>
                  <a:cubicBezTo>
                    <a:pt x="141" y="5468"/>
                    <a:pt x="181" y="5483"/>
                    <a:pt x="220" y="5483"/>
                  </a:cubicBezTo>
                  <a:cubicBezTo>
                    <a:pt x="232" y="5483"/>
                    <a:pt x="243" y="5482"/>
                    <a:pt x="255" y="5479"/>
                  </a:cubicBezTo>
                  <a:lnTo>
                    <a:pt x="255" y="5479"/>
                  </a:lnTo>
                  <a:cubicBezTo>
                    <a:pt x="143" y="5591"/>
                    <a:pt x="51" y="5713"/>
                    <a:pt x="133" y="5805"/>
                  </a:cubicBezTo>
                  <a:cubicBezTo>
                    <a:pt x="153" y="5835"/>
                    <a:pt x="194" y="5845"/>
                    <a:pt x="214" y="5855"/>
                  </a:cubicBezTo>
                  <a:cubicBezTo>
                    <a:pt x="112" y="5967"/>
                    <a:pt x="41" y="6089"/>
                    <a:pt x="102" y="6171"/>
                  </a:cubicBezTo>
                  <a:cubicBezTo>
                    <a:pt x="153" y="6221"/>
                    <a:pt x="194" y="6242"/>
                    <a:pt x="244" y="6242"/>
                  </a:cubicBezTo>
                  <a:cubicBezTo>
                    <a:pt x="173" y="6343"/>
                    <a:pt x="153" y="6445"/>
                    <a:pt x="214" y="6506"/>
                  </a:cubicBezTo>
                  <a:cubicBezTo>
                    <a:pt x="244" y="6547"/>
                    <a:pt x="275" y="6557"/>
                    <a:pt x="305" y="6557"/>
                  </a:cubicBezTo>
                  <a:cubicBezTo>
                    <a:pt x="204" y="6679"/>
                    <a:pt x="153" y="6811"/>
                    <a:pt x="224" y="6882"/>
                  </a:cubicBezTo>
                  <a:cubicBezTo>
                    <a:pt x="262" y="6917"/>
                    <a:pt x="299" y="6932"/>
                    <a:pt x="336" y="6932"/>
                  </a:cubicBezTo>
                  <a:cubicBezTo>
                    <a:pt x="478" y="6932"/>
                    <a:pt x="600" y="6719"/>
                    <a:pt x="600" y="6719"/>
                  </a:cubicBezTo>
                  <a:lnTo>
                    <a:pt x="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3507888" y="1543040"/>
              <a:ext cx="253559" cy="715260"/>
            </a:xfrm>
            <a:custGeom>
              <a:avLst/>
              <a:gdLst/>
              <a:ahLst/>
              <a:cxnLst/>
              <a:rect l="l" t="t" r="r" b="b"/>
              <a:pathLst>
                <a:path w="3132" h="8835" extrusionOk="0">
                  <a:moveTo>
                    <a:pt x="1464" y="0"/>
                  </a:moveTo>
                  <a:cubicBezTo>
                    <a:pt x="1393" y="1484"/>
                    <a:pt x="1352" y="2755"/>
                    <a:pt x="1352" y="4056"/>
                  </a:cubicBezTo>
                  <a:cubicBezTo>
                    <a:pt x="1352" y="5215"/>
                    <a:pt x="1372" y="7268"/>
                    <a:pt x="1505" y="8183"/>
                  </a:cubicBezTo>
                  <a:cubicBezTo>
                    <a:pt x="1301" y="8173"/>
                    <a:pt x="1098" y="8082"/>
                    <a:pt x="945" y="7939"/>
                  </a:cubicBezTo>
                  <a:cubicBezTo>
                    <a:pt x="742" y="7777"/>
                    <a:pt x="579" y="7624"/>
                    <a:pt x="478" y="7370"/>
                  </a:cubicBezTo>
                  <a:cubicBezTo>
                    <a:pt x="427" y="7248"/>
                    <a:pt x="407" y="7146"/>
                    <a:pt x="407" y="7004"/>
                  </a:cubicBezTo>
                  <a:cubicBezTo>
                    <a:pt x="407" y="6963"/>
                    <a:pt x="427" y="6913"/>
                    <a:pt x="427" y="6872"/>
                  </a:cubicBezTo>
                  <a:cubicBezTo>
                    <a:pt x="446" y="6820"/>
                    <a:pt x="474" y="6793"/>
                    <a:pt x="509" y="6793"/>
                  </a:cubicBezTo>
                  <a:cubicBezTo>
                    <a:pt x="530" y="6793"/>
                    <a:pt x="553" y="6802"/>
                    <a:pt x="579" y="6821"/>
                  </a:cubicBezTo>
                  <a:cubicBezTo>
                    <a:pt x="523" y="6926"/>
                    <a:pt x="595" y="7038"/>
                    <a:pt x="689" y="7038"/>
                  </a:cubicBezTo>
                  <a:cubicBezTo>
                    <a:pt x="712" y="7038"/>
                    <a:pt x="738" y="7031"/>
                    <a:pt x="762" y="7014"/>
                  </a:cubicBezTo>
                  <a:cubicBezTo>
                    <a:pt x="1067" y="6862"/>
                    <a:pt x="915" y="6486"/>
                    <a:pt x="651" y="6404"/>
                  </a:cubicBezTo>
                  <a:cubicBezTo>
                    <a:pt x="597" y="6389"/>
                    <a:pt x="548" y="6382"/>
                    <a:pt x="503" y="6382"/>
                  </a:cubicBezTo>
                  <a:cubicBezTo>
                    <a:pt x="157" y="6382"/>
                    <a:pt x="29" y="6791"/>
                    <a:pt x="20" y="7106"/>
                  </a:cubicBezTo>
                  <a:cubicBezTo>
                    <a:pt x="0" y="7573"/>
                    <a:pt x="437" y="8000"/>
                    <a:pt x="783" y="8295"/>
                  </a:cubicBezTo>
                  <a:cubicBezTo>
                    <a:pt x="1317" y="8744"/>
                    <a:pt x="2050" y="8834"/>
                    <a:pt x="2554" y="8834"/>
                  </a:cubicBezTo>
                  <a:cubicBezTo>
                    <a:pt x="2895" y="8834"/>
                    <a:pt x="3131" y="8793"/>
                    <a:pt x="3131" y="8793"/>
                  </a:cubicBezTo>
                  <a:cubicBezTo>
                    <a:pt x="3029" y="7431"/>
                    <a:pt x="2979" y="5845"/>
                    <a:pt x="2979" y="4259"/>
                  </a:cubicBezTo>
                  <a:cubicBezTo>
                    <a:pt x="2979" y="2836"/>
                    <a:pt x="3019" y="1413"/>
                    <a:pt x="3090" y="142"/>
                  </a:cubicBezTo>
                  <a:lnTo>
                    <a:pt x="14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3553952" y="1402741"/>
              <a:ext cx="304562" cy="212190"/>
            </a:xfrm>
            <a:custGeom>
              <a:avLst/>
              <a:gdLst/>
              <a:ahLst/>
              <a:cxnLst/>
              <a:rect l="l" t="t" r="r" b="b"/>
              <a:pathLst>
                <a:path w="3762" h="2621" extrusionOk="0">
                  <a:moveTo>
                    <a:pt x="2106" y="0"/>
                  </a:moveTo>
                  <a:cubicBezTo>
                    <a:pt x="1817" y="0"/>
                    <a:pt x="1477" y="171"/>
                    <a:pt x="1190" y="371"/>
                  </a:cubicBezTo>
                  <a:cubicBezTo>
                    <a:pt x="854" y="615"/>
                    <a:pt x="173" y="605"/>
                    <a:pt x="82" y="849"/>
                  </a:cubicBezTo>
                  <a:cubicBezTo>
                    <a:pt x="0" y="1082"/>
                    <a:pt x="539" y="1316"/>
                    <a:pt x="712" y="1581"/>
                  </a:cubicBezTo>
                  <a:cubicBezTo>
                    <a:pt x="860" y="1822"/>
                    <a:pt x="1262" y="2621"/>
                    <a:pt x="1679" y="2621"/>
                  </a:cubicBezTo>
                  <a:cubicBezTo>
                    <a:pt x="1719" y="2621"/>
                    <a:pt x="1759" y="2613"/>
                    <a:pt x="1800" y="2597"/>
                  </a:cubicBezTo>
                  <a:cubicBezTo>
                    <a:pt x="2247" y="2424"/>
                    <a:pt x="2999" y="1997"/>
                    <a:pt x="3375" y="1530"/>
                  </a:cubicBezTo>
                  <a:cubicBezTo>
                    <a:pt x="3762" y="1032"/>
                    <a:pt x="3721" y="706"/>
                    <a:pt x="3568" y="615"/>
                  </a:cubicBezTo>
                  <a:cubicBezTo>
                    <a:pt x="3426" y="523"/>
                    <a:pt x="2948" y="554"/>
                    <a:pt x="2826" y="422"/>
                  </a:cubicBezTo>
                  <a:cubicBezTo>
                    <a:pt x="2714" y="300"/>
                    <a:pt x="2511" y="66"/>
                    <a:pt x="2247" y="15"/>
                  </a:cubicBezTo>
                  <a:cubicBezTo>
                    <a:pt x="2202" y="5"/>
                    <a:pt x="2155" y="0"/>
                    <a:pt x="2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3667535" y="1418771"/>
              <a:ext cx="98768" cy="98768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5" y="0"/>
                    <a:pt x="0" y="275"/>
                    <a:pt x="0" y="610"/>
                  </a:cubicBezTo>
                  <a:cubicBezTo>
                    <a:pt x="0" y="945"/>
                    <a:pt x="275" y="1220"/>
                    <a:pt x="610" y="1220"/>
                  </a:cubicBezTo>
                  <a:cubicBezTo>
                    <a:pt x="946" y="1220"/>
                    <a:pt x="1220" y="945"/>
                    <a:pt x="1220" y="610"/>
                  </a:cubicBezTo>
                  <a:cubicBezTo>
                    <a:pt x="1220" y="275"/>
                    <a:pt x="946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3687289" y="1432695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0" y="184"/>
                    <a:pt x="0" y="397"/>
                  </a:cubicBezTo>
                  <a:cubicBezTo>
                    <a:pt x="0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8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3712790" y="1446701"/>
              <a:ext cx="28902" cy="28092"/>
            </a:xfrm>
            <a:custGeom>
              <a:avLst/>
              <a:gdLst/>
              <a:ahLst/>
              <a:cxnLst/>
              <a:rect l="l" t="t" r="r" b="b"/>
              <a:pathLst>
                <a:path w="357" h="347" extrusionOk="0">
                  <a:moveTo>
                    <a:pt x="183" y="1"/>
                  </a:moveTo>
                  <a:cubicBezTo>
                    <a:pt x="82" y="1"/>
                    <a:pt x="0" y="72"/>
                    <a:pt x="0" y="174"/>
                  </a:cubicBezTo>
                  <a:cubicBezTo>
                    <a:pt x="0" y="275"/>
                    <a:pt x="82" y="346"/>
                    <a:pt x="183" y="346"/>
                  </a:cubicBezTo>
                  <a:cubicBezTo>
                    <a:pt x="275" y="346"/>
                    <a:pt x="356" y="275"/>
                    <a:pt x="356" y="174"/>
                  </a:cubicBezTo>
                  <a:cubicBezTo>
                    <a:pt x="356" y="7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3708661" y="1471393"/>
              <a:ext cx="138356" cy="91482"/>
            </a:xfrm>
            <a:custGeom>
              <a:avLst/>
              <a:gdLst/>
              <a:ahLst/>
              <a:cxnLst/>
              <a:rect l="l" t="t" r="r" b="b"/>
              <a:pathLst>
                <a:path w="1709" h="1130" fill="none" extrusionOk="0">
                  <a:moveTo>
                    <a:pt x="0" y="1119"/>
                  </a:moveTo>
                  <a:cubicBezTo>
                    <a:pt x="0" y="1119"/>
                    <a:pt x="346" y="1129"/>
                    <a:pt x="590" y="824"/>
                  </a:cubicBezTo>
                  <a:cubicBezTo>
                    <a:pt x="834" y="519"/>
                    <a:pt x="956" y="326"/>
                    <a:pt x="1139" y="306"/>
                  </a:cubicBezTo>
                  <a:cubicBezTo>
                    <a:pt x="1576" y="234"/>
                    <a:pt x="1708" y="1"/>
                    <a:pt x="1708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25"/>
          <p:cNvGrpSpPr/>
          <p:nvPr/>
        </p:nvGrpSpPr>
        <p:grpSpPr>
          <a:xfrm rot="626223">
            <a:off x="6683198" y="1921964"/>
            <a:ext cx="1118039" cy="1280148"/>
            <a:chOff x="2813276" y="1506690"/>
            <a:chExt cx="539096" cy="646203"/>
          </a:xfrm>
        </p:grpSpPr>
        <p:sp>
          <p:nvSpPr>
            <p:cNvPr id="358" name="Google Shape;358;p25"/>
            <p:cNvSpPr/>
            <p:nvPr/>
          </p:nvSpPr>
          <p:spPr>
            <a:xfrm>
              <a:off x="2858531" y="1638488"/>
              <a:ext cx="81" cy="1700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1"/>
                  </a:moveTo>
                  <a:lnTo>
                    <a:pt x="1" y="21"/>
                  </a:lnTo>
                  <a:cubicBezTo>
                    <a:pt x="1" y="0"/>
                    <a:pt x="1" y="0"/>
                    <a:pt x="1" y="21"/>
                  </a:cubicBezTo>
                  <a:close/>
                </a:path>
              </a:pathLst>
            </a:custGeom>
            <a:solidFill>
              <a:srgbClr val="BD7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813276" y="1506690"/>
              <a:ext cx="539096" cy="646203"/>
            </a:xfrm>
            <a:custGeom>
              <a:avLst/>
              <a:gdLst/>
              <a:ahLst/>
              <a:cxnLst/>
              <a:rect l="l" t="t" r="r" b="b"/>
              <a:pathLst>
                <a:path w="6659" h="7982" extrusionOk="0">
                  <a:moveTo>
                    <a:pt x="5167" y="1"/>
                  </a:moveTo>
                  <a:cubicBezTo>
                    <a:pt x="5011" y="1"/>
                    <a:pt x="4891" y="35"/>
                    <a:pt x="4849" y="124"/>
                  </a:cubicBezTo>
                  <a:cubicBezTo>
                    <a:pt x="4687" y="449"/>
                    <a:pt x="4951" y="2269"/>
                    <a:pt x="4687" y="2320"/>
                  </a:cubicBezTo>
                  <a:cubicBezTo>
                    <a:pt x="4422" y="2370"/>
                    <a:pt x="3335" y="2594"/>
                    <a:pt x="3335" y="2594"/>
                  </a:cubicBezTo>
                  <a:cubicBezTo>
                    <a:pt x="3335" y="2594"/>
                    <a:pt x="3518" y="1608"/>
                    <a:pt x="3335" y="1161"/>
                  </a:cubicBezTo>
                  <a:cubicBezTo>
                    <a:pt x="3325" y="1140"/>
                    <a:pt x="3314" y="1110"/>
                    <a:pt x="3304" y="1069"/>
                  </a:cubicBezTo>
                  <a:cubicBezTo>
                    <a:pt x="3386" y="1018"/>
                    <a:pt x="3467" y="957"/>
                    <a:pt x="3528" y="886"/>
                  </a:cubicBezTo>
                  <a:cubicBezTo>
                    <a:pt x="3589" y="815"/>
                    <a:pt x="3640" y="734"/>
                    <a:pt x="3670" y="642"/>
                  </a:cubicBezTo>
                  <a:cubicBezTo>
                    <a:pt x="3690" y="561"/>
                    <a:pt x="3711" y="429"/>
                    <a:pt x="3660" y="347"/>
                  </a:cubicBezTo>
                  <a:cubicBezTo>
                    <a:pt x="3611" y="276"/>
                    <a:pt x="3551" y="249"/>
                    <a:pt x="3488" y="249"/>
                  </a:cubicBezTo>
                  <a:cubicBezTo>
                    <a:pt x="3381" y="249"/>
                    <a:pt x="3266" y="328"/>
                    <a:pt x="3182" y="398"/>
                  </a:cubicBezTo>
                  <a:cubicBezTo>
                    <a:pt x="3111" y="459"/>
                    <a:pt x="3060" y="551"/>
                    <a:pt x="2999" y="632"/>
                  </a:cubicBezTo>
                  <a:cubicBezTo>
                    <a:pt x="2979" y="642"/>
                    <a:pt x="2979" y="652"/>
                    <a:pt x="2969" y="652"/>
                  </a:cubicBezTo>
                  <a:cubicBezTo>
                    <a:pt x="2786" y="490"/>
                    <a:pt x="2509" y="449"/>
                    <a:pt x="2277" y="449"/>
                  </a:cubicBezTo>
                  <a:cubicBezTo>
                    <a:pt x="2046" y="449"/>
                    <a:pt x="1861" y="490"/>
                    <a:pt x="1861" y="490"/>
                  </a:cubicBezTo>
                  <a:cubicBezTo>
                    <a:pt x="1861" y="490"/>
                    <a:pt x="1739" y="205"/>
                    <a:pt x="1607" y="103"/>
                  </a:cubicBezTo>
                  <a:cubicBezTo>
                    <a:pt x="1586" y="83"/>
                    <a:pt x="1546" y="63"/>
                    <a:pt x="1525" y="42"/>
                  </a:cubicBezTo>
                  <a:cubicBezTo>
                    <a:pt x="1508" y="35"/>
                    <a:pt x="1484" y="31"/>
                    <a:pt x="1459" y="31"/>
                  </a:cubicBezTo>
                  <a:cubicBezTo>
                    <a:pt x="1412" y="31"/>
                    <a:pt x="1362" y="47"/>
                    <a:pt x="1342" y="93"/>
                  </a:cubicBezTo>
                  <a:cubicBezTo>
                    <a:pt x="1251" y="297"/>
                    <a:pt x="1352" y="469"/>
                    <a:pt x="1485" y="652"/>
                  </a:cubicBezTo>
                  <a:cubicBezTo>
                    <a:pt x="1505" y="693"/>
                    <a:pt x="1546" y="754"/>
                    <a:pt x="1596" y="795"/>
                  </a:cubicBezTo>
                  <a:cubicBezTo>
                    <a:pt x="1596" y="856"/>
                    <a:pt x="1302" y="1272"/>
                    <a:pt x="1068" y="1415"/>
                  </a:cubicBezTo>
                  <a:cubicBezTo>
                    <a:pt x="1047" y="1394"/>
                    <a:pt x="1047" y="1374"/>
                    <a:pt x="1037" y="1364"/>
                  </a:cubicBezTo>
                  <a:cubicBezTo>
                    <a:pt x="1008" y="1290"/>
                    <a:pt x="934" y="1221"/>
                    <a:pt x="858" y="1221"/>
                  </a:cubicBezTo>
                  <a:cubicBezTo>
                    <a:pt x="829" y="1221"/>
                    <a:pt x="800" y="1230"/>
                    <a:pt x="773" y="1252"/>
                  </a:cubicBezTo>
                  <a:cubicBezTo>
                    <a:pt x="671" y="1323"/>
                    <a:pt x="631" y="1415"/>
                    <a:pt x="610" y="1547"/>
                  </a:cubicBezTo>
                  <a:cubicBezTo>
                    <a:pt x="610" y="1567"/>
                    <a:pt x="590" y="1598"/>
                    <a:pt x="590" y="1628"/>
                  </a:cubicBezTo>
                  <a:lnTo>
                    <a:pt x="590" y="1638"/>
                  </a:lnTo>
                  <a:lnTo>
                    <a:pt x="590" y="1659"/>
                  </a:lnTo>
                  <a:cubicBezTo>
                    <a:pt x="590" y="1659"/>
                    <a:pt x="580" y="1659"/>
                    <a:pt x="580" y="1669"/>
                  </a:cubicBezTo>
                  <a:cubicBezTo>
                    <a:pt x="529" y="1537"/>
                    <a:pt x="438" y="1455"/>
                    <a:pt x="285" y="1455"/>
                  </a:cubicBezTo>
                  <a:cubicBezTo>
                    <a:pt x="224" y="1455"/>
                    <a:pt x="163" y="1486"/>
                    <a:pt x="133" y="1537"/>
                  </a:cubicBezTo>
                  <a:cubicBezTo>
                    <a:pt x="51" y="1710"/>
                    <a:pt x="112" y="1913"/>
                    <a:pt x="234" y="2045"/>
                  </a:cubicBezTo>
                  <a:cubicBezTo>
                    <a:pt x="82" y="2299"/>
                    <a:pt x="0" y="2645"/>
                    <a:pt x="51" y="2950"/>
                  </a:cubicBezTo>
                  <a:cubicBezTo>
                    <a:pt x="133" y="3499"/>
                    <a:pt x="671" y="3966"/>
                    <a:pt x="1373" y="3997"/>
                  </a:cubicBezTo>
                  <a:lnTo>
                    <a:pt x="1586" y="3997"/>
                  </a:lnTo>
                  <a:cubicBezTo>
                    <a:pt x="1607" y="5064"/>
                    <a:pt x="1627" y="6762"/>
                    <a:pt x="1678" y="7839"/>
                  </a:cubicBezTo>
                  <a:lnTo>
                    <a:pt x="3314" y="7982"/>
                  </a:lnTo>
                  <a:cubicBezTo>
                    <a:pt x="3264" y="6813"/>
                    <a:pt x="3223" y="5674"/>
                    <a:pt x="3203" y="4485"/>
                  </a:cubicBezTo>
                  <a:lnTo>
                    <a:pt x="4981" y="4373"/>
                  </a:lnTo>
                  <a:cubicBezTo>
                    <a:pt x="4992" y="5694"/>
                    <a:pt x="5032" y="6914"/>
                    <a:pt x="5103" y="7707"/>
                  </a:cubicBezTo>
                  <a:lnTo>
                    <a:pt x="6659" y="7829"/>
                  </a:lnTo>
                  <a:cubicBezTo>
                    <a:pt x="6537" y="6630"/>
                    <a:pt x="6486" y="4932"/>
                    <a:pt x="6486" y="3184"/>
                  </a:cubicBezTo>
                  <a:cubicBezTo>
                    <a:pt x="6486" y="1862"/>
                    <a:pt x="6476" y="510"/>
                    <a:pt x="6354" y="358"/>
                  </a:cubicBezTo>
                  <a:cubicBezTo>
                    <a:pt x="6258" y="247"/>
                    <a:pt x="5585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828011" y="1644803"/>
              <a:ext cx="30602" cy="28497"/>
            </a:xfrm>
            <a:custGeom>
              <a:avLst/>
              <a:gdLst/>
              <a:ahLst/>
              <a:cxnLst/>
              <a:rect l="l" t="t" r="r" b="b"/>
              <a:pathLst>
                <a:path w="378" h="352" extrusionOk="0">
                  <a:moveTo>
                    <a:pt x="140" y="0"/>
                  </a:moveTo>
                  <a:cubicBezTo>
                    <a:pt x="61" y="0"/>
                    <a:pt x="1" y="83"/>
                    <a:pt x="42" y="166"/>
                  </a:cubicBezTo>
                  <a:cubicBezTo>
                    <a:pt x="42" y="171"/>
                    <a:pt x="50" y="187"/>
                    <a:pt x="55" y="196"/>
                  </a:cubicBezTo>
                  <a:lnTo>
                    <a:pt x="55" y="196"/>
                  </a:lnTo>
                  <a:cubicBezTo>
                    <a:pt x="67" y="232"/>
                    <a:pt x="94" y="259"/>
                    <a:pt x="113" y="278"/>
                  </a:cubicBezTo>
                  <a:cubicBezTo>
                    <a:pt x="134" y="288"/>
                    <a:pt x="154" y="319"/>
                    <a:pt x="184" y="329"/>
                  </a:cubicBezTo>
                  <a:cubicBezTo>
                    <a:pt x="200" y="344"/>
                    <a:pt x="223" y="352"/>
                    <a:pt x="245" y="352"/>
                  </a:cubicBezTo>
                  <a:cubicBezTo>
                    <a:pt x="268" y="352"/>
                    <a:pt x="291" y="344"/>
                    <a:pt x="306" y="329"/>
                  </a:cubicBezTo>
                  <a:cubicBezTo>
                    <a:pt x="347" y="309"/>
                    <a:pt x="378" y="268"/>
                    <a:pt x="378" y="217"/>
                  </a:cubicBezTo>
                  <a:cubicBezTo>
                    <a:pt x="357" y="166"/>
                    <a:pt x="337" y="126"/>
                    <a:pt x="306" y="95"/>
                  </a:cubicBezTo>
                  <a:cubicBezTo>
                    <a:pt x="286" y="54"/>
                    <a:pt x="245" y="24"/>
                    <a:pt x="195" y="14"/>
                  </a:cubicBezTo>
                  <a:cubicBezTo>
                    <a:pt x="176" y="4"/>
                    <a:pt x="157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2867599" y="1630230"/>
              <a:ext cx="24773" cy="33840"/>
            </a:xfrm>
            <a:custGeom>
              <a:avLst/>
              <a:gdLst/>
              <a:ahLst/>
              <a:cxnLst/>
              <a:rect l="l" t="t" r="r" b="b"/>
              <a:pathLst>
                <a:path w="306" h="418" extrusionOk="0">
                  <a:moveTo>
                    <a:pt x="153" y="1"/>
                  </a:moveTo>
                  <a:cubicBezTo>
                    <a:pt x="92" y="1"/>
                    <a:pt x="21" y="72"/>
                    <a:pt x="11" y="133"/>
                  </a:cubicBezTo>
                  <a:cubicBezTo>
                    <a:pt x="0" y="184"/>
                    <a:pt x="11" y="234"/>
                    <a:pt x="11" y="285"/>
                  </a:cubicBezTo>
                  <a:cubicBezTo>
                    <a:pt x="11" y="356"/>
                    <a:pt x="72" y="417"/>
                    <a:pt x="153" y="417"/>
                  </a:cubicBezTo>
                  <a:cubicBezTo>
                    <a:pt x="224" y="417"/>
                    <a:pt x="295" y="356"/>
                    <a:pt x="295" y="285"/>
                  </a:cubicBezTo>
                  <a:cubicBezTo>
                    <a:pt x="305" y="245"/>
                    <a:pt x="305" y="184"/>
                    <a:pt x="295" y="133"/>
                  </a:cubicBezTo>
                  <a:cubicBezTo>
                    <a:pt x="275" y="72"/>
                    <a:pt x="214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2865089" y="1705925"/>
              <a:ext cx="179483" cy="101359"/>
            </a:xfrm>
            <a:custGeom>
              <a:avLst/>
              <a:gdLst/>
              <a:ahLst/>
              <a:cxnLst/>
              <a:rect l="l" t="t" r="r" b="b"/>
              <a:pathLst>
                <a:path w="2217" h="1252" fill="none" extrusionOk="0">
                  <a:moveTo>
                    <a:pt x="1" y="1221"/>
                  </a:moveTo>
                  <a:cubicBezTo>
                    <a:pt x="1" y="1221"/>
                    <a:pt x="296" y="1119"/>
                    <a:pt x="326" y="895"/>
                  </a:cubicBezTo>
                  <a:cubicBezTo>
                    <a:pt x="326" y="895"/>
                    <a:pt x="794" y="1251"/>
                    <a:pt x="1505" y="865"/>
                  </a:cubicBezTo>
                  <a:cubicBezTo>
                    <a:pt x="2217" y="468"/>
                    <a:pt x="2115" y="1"/>
                    <a:pt x="2115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2939165" y="1743003"/>
              <a:ext cx="24773" cy="19025"/>
            </a:xfrm>
            <a:custGeom>
              <a:avLst/>
              <a:gdLst/>
              <a:ahLst/>
              <a:cxnLst/>
              <a:rect l="l" t="t" r="r" b="b"/>
              <a:pathLst>
                <a:path w="306" h="235" extrusionOk="0">
                  <a:moveTo>
                    <a:pt x="153" y="0"/>
                  </a:moveTo>
                  <a:cubicBezTo>
                    <a:pt x="1" y="0"/>
                    <a:pt x="1" y="234"/>
                    <a:pt x="153" y="234"/>
                  </a:cubicBezTo>
                  <a:cubicBezTo>
                    <a:pt x="306" y="234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2945803" y="1710863"/>
              <a:ext cx="18134" cy="14087"/>
            </a:xfrm>
            <a:custGeom>
              <a:avLst/>
              <a:gdLst/>
              <a:ahLst/>
              <a:cxnLst/>
              <a:rect l="l" t="t" r="r" b="b"/>
              <a:pathLst>
                <a:path w="224" h="174" extrusionOk="0">
                  <a:moveTo>
                    <a:pt x="112" y="1"/>
                  </a:moveTo>
                  <a:cubicBezTo>
                    <a:pt x="0" y="1"/>
                    <a:pt x="0" y="174"/>
                    <a:pt x="112" y="174"/>
                  </a:cubicBezTo>
                  <a:cubicBezTo>
                    <a:pt x="224" y="163"/>
                    <a:pt x="224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2973733" y="1724059"/>
              <a:ext cx="20644" cy="15706"/>
            </a:xfrm>
            <a:custGeom>
              <a:avLst/>
              <a:gdLst/>
              <a:ahLst/>
              <a:cxnLst/>
              <a:rect l="l" t="t" r="r" b="b"/>
              <a:pathLst>
                <a:path w="255" h="194" extrusionOk="0">
                  <a:moveTo>
                    <a:pt x="123" y="0"/>
                  </a:moveTo>
                  <a:cubicBezTo>
                    <a:pt x="1" y="0"/>
                    <a:pt x="1" y="194"/>
                    <a:pt x="123" y="194"/>
                  </a:cubicBezTo>
                  <a:cubicBezTo>
                    <a:pt x="255" y="194"/>
                    <a:pt x="255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2983610" y="1691110"/>
              <a:ext cx="23154" cy="17406"/>
            </a:xfrm>
            <a:custGeom>
              <a:avLst/>
              <a:gdLst/>
              <a:ahLst/>
              <a:cxnLst/>
              <a:rect l="l" t="t" r="r" b="b"/>
              <a:pathLst>
                <a:path w="286" h="215" extrusionOk="0">
                  <a:moveTo>
                    <a:pt x="143" y="1"/>
                  </a:moveTo>
                  <a:cubicBezTo>
                    <a:pt x="1" y="1"/>
                    <a:pt x="1" y="214"/>
                    <a:pt x="143" y="214"/>
                  </a:cubicBezTo>
                  <a:cubicBezTo>
                    <a:pt x="285" y="214"/>
                    <a:pt x="285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3006683" y="1722440"/>
              <a:ext cx="18134" cy="14006"/>
            </a:xfrm>
            <a:custGeom>
              <a:avLst/>
              <a:gdLst/>
              <a:ahLst/>
              <a:cxnLst/>
              <a:rect l="l" t="t" r="r" b="b"/>
              <a:pathLst>
                <a:path w="224" h="173" extrusionOk="0">
                  <a:moveTo>
                    <a:pt x="112" y="0"/>
                  </a:moveTo>
                  <a:cubicBezTo>
                    <a:pt x="0" y="0"/>
                    <a:pt x="0" y="173"/>
                    <a:pt x="112" y="173"/>
                  </a:cubicBezTo>
                  <a:cubicBezTo>
                    <a:pt x="224" y="173"/>
                    <a:pt x="224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2931798" y="1566031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83" y="1"/>
                    <a:pt x="0" y="174"/>
                    <a:pt x="0" y="387"/>
                  </a:cubicBezTo>
                  <a:cubicBezTo>
                    <a:pt x="0" y="611"/>
                    <a:pt x="183" y="783"/>
                    <a:pt x="397" y="783"/>
                  </a:cubicBezTo>
                  <a:cubicBezTo>
                    <a:pt x="620" y="783"/>
                    <a:pt x="793" y="611"/>
                    <a:pt x="793" y="387"/>
                  </a:cubicBezTo>
                  <a:cubicBezTo>
                    <a:pt x="793" y="174"/>
                    <a:pt x="62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2958918" y="15849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74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75"/>
                    <a:pt x="82" y="356"/>
                    <a:pt x="17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3003364" y="1569351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87" y="0"/>
                  </a:moveTo>
                  <a:cubicBezTo>
                    <a:pt x="173" y="0"/>
                    <a:pt x="1" y="183"/>
                    <a:pt x="1" y="397"/>
                  </a:cubicBezTo>
                  <a:cubicBezTo>
                    <a:pt x="1" y="620"/>
                    <a:pt x="173" y="793"/>
                    <a:pt x="387" y="793"/>
                  </a:cubicBezTo>
                  <a:cubicBezTo>
                    <a:pt x="611" y="793"/>
                    <a:pt x="783" y="620"/>
                    <a:pt x="783" y="397"/>
                  </a:cubicBezTo>
                  <a:cubicBezTo>
                    <a:pt x="783" y="183"/>
                    <a:pt x="611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3029675" y="1589104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25"/>
          <p:cNvGrpSpPr/>
          <p:nvPr/>
        </p:nvGrpSpPr>
        <p:grpSpPr>
          <a:xfrm rot="937889">
            <a:off x="7661553" y="3409736"/>
            <a:ext cx="1014995" cy="1371571"/>
            <a:chOff x="3006683" y="3648973"/>
            <a:chExt cx="589290" cy="793383"/>
          </a:xfrm>
        </p:grpSpPr>
        <p:sp>
          <p:nvSpPr>
            <p:cNvPr id="373" name="Google Shape;373;p25"/>
            <p:cNvSpPr/>
            <p:nvPr/>
          </p:nvSpPr>
          <p:spPr>
            <a:xfrm>
              <a:off x="3167949" y="3691961"/>
              <a:ext cx="239553" cy="506146"/>
            </a:xfrm>
            <a:custGeom>
              <a:avLst/>
              <a:gdLst/>
              <a:ahLst/>
              <a:cxnLst/>
              <a:rect l="l" t="t" r="r" b="b"/>
              <a:pathLst>
                <a:path w="2959" h="6252" extrusionOk="0">
                  <a:moveTo>
                    <a:pt x="818" y="1"/>
                  </a:moveTo>
                  <a:cubicBezTo>
                    <a:pt x="756" y="1"/>
                    <a:pt x="699" y="20"/>
                    <a:pt x="641" y="49"/>
                  </a:cubicBezTo>
                  <a:cubicBezTo>
                    <a:pt x="438" y="140"/>
                    <a:pt x="285" y="221"/>
                    <a:pt x="153" y="506"/>
                  </a:cubicBezTo>
                  <a:cubicBezTo>
                    <a:pt x="1" y="801"/>
                    <a:pt x="123" y="1055"/>
                    <a:pt x="123" y="1055"/>
                  </a:cubicBezTo>
                  <a:cubicBezTo>
                    <a:pt x="123" y="1055"/>
                    <a:pt x="1068" y="1258"/>
                    <a:pt x="1241" y="1360"/>
                  </a:cubicBezTo>
                  <a:cubicBezTo>
                    <a:pt x="1495" y="1502"/>
                    <a:pt x="1373" y="5538"/>
                    <a:pt x="1373" y="5538"/>
                  </a:cubicBezTo>
                  <a:cubicBezTo>
                    <a:pt x="1373" y="5538"/>
                    <a:pt x="1648" y="5914"/>
                    <a:pt x="1749" y="5965"/>
                  </a:cubicBezTo>
                  <a:cubicBezTo>
                    <a:pt x="1810" y="6097"/>
                    <a:pt x="1841" y="6239"/>
                    <a:pt x="2064" y="6250"/>
                  </a:cubicBezTo>
                  <a:cubicBezTo>
                    <a:pt x="2079" y="6251"/>
                    <a:pt x="2093" y="6251"/>
                    <a:pt x="2108" y="6251"/>
                  </a:cubicBezTo>
                  <a:cubicBezTo>
                    <a:pt x="2355" y="6251"/>
                    <a:pt x="2497" y="6086"/>
                    <a:pt x="2603" y="5884"/>
                  </a:cubicBezTo>
                  <a:cubicBezTo>
                    <a:pt x="2725" y="5660"/>
                    <a:pt x="2766" y="5406"/>
                    <a:pt x="2715" y="5152"/>
                  </a:cubicBezTo>
                  <a:cubicBezTo>
                    <a:pt x="2695" y="5009"/>
                    <a:pt x="2593" y="4918"/>
                    <a:pt x="2501" y="4857"/>
                  </a:cubicBezTo>
                  <a:cubicBezTo>
                    <a:pt x="2715" y="4542"/>
                    <a:pt x="2725" y="4155"/>
                    <a:pt x="2552" y="3800"/>
                  </a:cubicBezTo>
                  <a:cubicBezTo>
                    <a:pt x="2623" y="3729"/>
                    <a:pt x="2715" y="3647"/>
                    <a:pt x="2735" y="3627"/>
                  </a:cubicBezTo>
                  <a:cubicBezTo>
                    <a:pt x="2806" y="3535"/>
                    <a:pt x="2847" y="3454"/>
                    <a:pt x="2878" y="3342"/>
                  </a:cubicBezTo>
                  <a:cubicBezTo>
                    <a:pt x="2959" y="3098"/>
                    <a:pt x="2756" y="2844"/>
                    <a:pt x="2613" y="2682"/>
                  </a:cubicBezTo>
                  <a:cubicBezTo>
                    <a:pt x="2461" y="2488"/>
                    <a:pt x="2695" y="2285"/>
                    <a:pt x="2715" y="2061"/>
                  </a:cubicBezTo>
                  <a:cubicBezTo>
                    <a:pt x="2745" y="1817"/>
                    <a:pt x="2481" y="1645"/>
                    <a:pt x="2298" y="1543"/>
                  </a:cubicBezTo>
                  <a:cubicBezTo>
                    <a:pt x="2176" y="1462"/>
                    <a:pt x="2318" y="1350"/>
                    <a:pt x="2390" y="1238"/>
                  </a:cubicBezTo>
                  <a:cubicBezTo>
                    <a:pt x="2440" y="1136"/>
                    <a:pt x="2451" y="1014"/>
                    <a:pt x="2451" y="903"/>
                  </a:cubicBezTo>
                  <a:cubicBezTo>
                    <a:pt x="2461" y="689"/>
                    <a:pt x="2257" y="496"/>
                    <a:pt x="2064" y="425"/>
                  </a:cubicBezTo>
                  <a:cubicBezTo>
                    <a:pt x="1829" y="320"/>
                    <a:pt x="1527" y="268"/>
                    <a:pt x="1227" y="268"/>
                  </a:cubicBezTo>
                  <a:cubicBezTo>
                    <a:pt x="1177" y="268"/>
                    <a:pt x="1128" y="269"/>
                    <a:pt x="1078" y="272"/>
                  </a:cubicBezTo>
                  <a:cubicBezTo>
                    <a:pt x="1078" y="181"/>
                    <a:pt x="1038" y="79"/>
                    <a:pt x="966" y="39"/>
                  </a:cubicBezTo>
                  <a:cubicBezTo>
                    <a:pt x="914" y="12"/>
                    <a:pt x="864" y="1"/>
                    <a:pt x="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3006683" y="3750007"/>
              <a:ext cx="589290" cy="692349"/>
            </a:xfrm>
            <a:custGeom>
              <a:avLst/>
              <a:gdLst/>
              <a:ahLst/>
              <a:cxnLst/>
              <a:rect l="l" t="t" r="r" b="b"/>
              <a:pathLst>
                <a:path w="7279" h="8552" extrusionOk="0">
                  <a:moveTo>
                    <a:pt x="6231" y="1"/>
                  </a:moveTo>
                  <a:cubicBezTo>
                    <a:pt x="5855" y="1"/>
                    <a:pt x="5476" y="25"/>
                    <a:pt x="5368" y="114"/>
                  </a:cubicBezTo>
                  <a:cubicBezTo>
                    <a:pt x="5144" y="297"/>
                    <a:pt x="5612" y="2635"/>
                    <a:pt x="5612" y="3957"/>
                  </a:cubicBezTo>
                  <a:cubicBezTo>
                    <a:pt x="5612" y="4953"/>
                    <a:pt x="5500" y="7139"/>
                    <a:pt x="4544" y="7139"/>
                  </a:cubicBezTo>
                  <a:cubicBezTo>
                    <a:pt x="3944" y="7139"/>
                    <a:pt x="3568" y="6315"/>
                    <a:pt x="3568" y="5522"/>
                  </a:cubicBezTo>
                  <a:cubicBezTo>
                    <a:pt x="3568" y="3632"/>
                    <a:pt x="3731" y="653"/>
                    <a:pt x="3619" y="491"/>
                  </a:cubicBezTo>
                  <a:cubicBezTo>
                    <a:pt x="3507" y="338"/>
                    <a:pt x="2969" y="114"/>
                    <a:pt x="2969" y="114"/>
                  </a:cubicBezTo>
                  <a:cubicBezTo>
                    <a:pt x="2824" y="54"/>
                    <a:pt x="2638" y="21"/>
                    <a:pt x="2465" y="21"/>
                  </a:cubicBezTo>
                  <a:cubicBezTo>
                    <a:pt x="2262" y="21"/>
                    <a:pt x="2075" y="66"/>
                    <a:pt x="1993" y="165"/>
                  </a:cubicBezTo>
                  <a:cubicBezTo>
                    <a:pt x="1993" y="165"/>
                    <a:pt x="1606" y="572"/>
                    <a:pt x="1088" y="785"/>
                  </a:cubicBezTo>
                  <a:cubicBezTo>
                    <a:pt x="570" y="999"/>
                    <a:pt x="0" y="1649"/>
                    <a:pt x="610" y="2259"/>
                  </a:cubicBezTo>
                  <a:cubicBezTo>
                    <a:pt x="860" y="2509"/>
                    <a:pt x="1241" y="2597"/>
                    <a:pt x="1629" y="2597"/>
                  </a:cubicBezTo>
                  <a:cubicBezTo>
                    <a:pt x="1748" y="2597"/>
                    <a:pt x="1866" y="2589"/>
                    <a:pt x="1983" y="2574"/>
                  </a:cubicBezTo>
                  <a:lnTo>
                    <a:pt x="1983" y="2574"/>
                  </a:lnTo>
                  <a:cubicBezTo>
                    <a:pt x="1932" y="3530"/>
                    <a:pt x="1901" y="4465"/>
                    <a:pt x="1901" y="5512"/>
                  </a:cubicBezTo>
                  <a:cubicBezTo>
                    <a:pt x="1901" y="6976"/>
                    <a:pt x="2958" y="8552"/>
                    <a:pt x="4534" y="8552"/>
                  </a:cubicBezTo>
                  <a:cubicBezTo>
                    <a:pt x="6933" y="8552"/>
                    <a:pt x="7248" y="5380"/>
                    <a:pt x="7248" y="3947"/>
                  </a:cubicBezTo>
                  <a:cubicBezTo>
                    <a:pt x="7279" y="2727"/>
                    <a:pt x="7187" y="1283"/>
                    <a:pt x="7096" y="33"/>
                  </a:cubicBezTo>
                  <a:cubicBezTo>
                    <a:pt x="7096" y="33"/>
                    <a:pt x="6666" y="1"/>
                    <a:pt x="6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3201708" y="3826674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1" y="17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3210775" y="3839870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84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84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3007492" y="3805301"/>
              <a:ext cx="186040" cy="156734"/>
            </a:xfrm>
            <a:custGeom>
              <a:avLst/>
              <a:gdLst/>
              <a:ahLst/>
              <a:cxnLst/>
              <a:rect l="l" t="t" r="r" b="b"/>
              <a:pathLst>
                <a:path w="2298" h="1936" extrusionOk="0">
                  <a:moveTo>
                    <a:pt x="1291" y="1"/>
                  </a:moveTo>
                  <a:cubicBezTo>
                    <a:pt x="1230" y="41"/>
                    <a:pt x="1170" y="62"/>
                    <a:pt x="1088" y="102"/>
                  </a:cubicBezTo>
                  <a:cubicBezTo>
                    <a:pt x="570" y="316"/>
                    <a:pt x="0" y="966"/>
                    <a:pt x="610" y="1576"/>
                  </a:cubicBezTo>
                  <a:cubicBezTo>
                    <a:pt x="851" y="1817"/>
                    <a:pt x="1381" y="1935"/>
                    <a:pt x="1719" y="1935"/>
                  </a:cubicBezTo>
                  <a:cubicBezTo>
                    <a:pt x="1837" y="1935"/>
                    <a:pt x="1932" y="1921"/>
                    <a:pt x="1983" y="1891"/>
                  </a:cubicBezTo>
                  <a:cubicBezTo>
                    <a:pt x="2176" y="1790"/>
                    <a:pt x="2298" y="1424"/>
                    <a:pt x="2247" y="1017"/>
                  </a:cubicBezTo>
                  <a:cubicBezTo>
                    <a:pt x="2206" y="550"/>
                    <a:pt x="1698" y="123"/>
                    <a:pt x="1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3048619" y="3866423"/>
              <a:ext cx="21535" cy="26230"/>
            </a:xfrm>
            <a:custGeom>
              <a:avLst/>
              <a:gdLst/>
              <a:ahLst/>
              <a:cxnLst/>
              <a:rect l="l" t="t" r="r" b="b"/>
              <a:pathLst>
                <a:path w="266" h="324" extrusionOk="0">
                  <a:moveTo>
                    <a:pt x="133" y="0"/>
                  </a:moveTo>
                  <a:cubicBezTo>
                    <a:pt x="92" y="0"/>
                    <a:pt x="52" y="23"/>
                    <a:pt x="41" y="69"/>
                  </a:cubicBezTo>
                  <a:cubicBezTo>
                    <a:pt x="21" y="161"/>
                    <a:pt x="1" y="323"/>
                    <a:pt x="123" y="323"/>
                  </a:cubicBezTo>
                  <a:cubicBezTo>
                    <a:pt x="265" y="323"/>
                    <a:pt x="255" y="161"/>
                    <a:pt x="224" y="69"/>
                  </a:cubicBezTo>
                  <a:cubicBezTo>
                    <a:pt x="214" y="23"/>
                    <a:pt x="174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3073310" y="3885367"/>
              <a:ext cx="25583" cy="20806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206" y="1"/>
                  </a:moveTo>
                  <a:cubicBezTo>
                    <a:pt x="184" y="1"/>
                    <a:pt x="162" y="7"/>
                    <a:pt x="143" y="18"/>
                  </a:cubicBezTo>
                  <a:lnTo>
                    <a:pt x="62" y="49"/>
                  </a:lnTo>
                  <a:cubicBezTo>
                    <a:pt x="11" y="79"/>
                    <a:pt x="1" y="150"/>
                    <a:pt x="21" y="201"/>
                  </a:cubicBezTo>
                  <a:cubicBezTo>
                    <a:pt x="42" y="236"/>
                    <a:pt x="81" y="256"/>
                    <a:pt x="120" y="256"/>
                  </a:cubicBezTo>
                  <a:cubicBezTo>
                    <a:pt x="139" y="256"/>
                    <a:pt x="157" y="251"/>
                    <a:pt x="174" y="242"/>
                  </a:cubicBezTo>
                  <a:lnTo>
                    <a:pt x="255" y="201"/>
                  </a:lnTo>
                  <a:cubicBezTo>
                    <a:pt x="306" y="181"/>
                    <a:pt x="316" y="99"/>
                    <a:pt x="296" y="49"/>
                  </a:cubicBezTo>
                  <a:cubicBezTo>
                    <a:pt x="276" y="17"/>
                    <a:pt x="242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3079058" y="3916455"/>
              <a:ext cx="102168" cy="36269"/>
            </a:xfrm>
            <a:custGeom>
              <a:avLst/>
              <a:gdLst/>
              <a:ahLst/>
              <a:cxnLst/>
              <a:rect l="l" t="t" r="r" b="b"/>
              <a:pathLst>
                <a:path w="1262" h="448" fill="none" extrusionOk="0">
                  <a:moveTo>
                    <a:pt x="1" y="224"/>
                  </a:moveTo>
                  <a:cubicBezTo>
                    <a:pt x="1" y="224"/>
                    <a:pt x="357" y="447"/>
                    <a:pt x="763" y="325"/>
                  </a:cubicBezTo>
                  <a:cubicBezTo>
                    <a:pt x="1170" y="213"/>
                    <a:pt x="1261" y="0"/>
                    <a:pt x="1261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3127633" y="3726449"/>
              <a:ext cx="174382" cy="87758"/>
            </a:xfrm>
            <a:custGeom>
              <a:avLst/>
              <a:gdLst/>
              <a:ahLst/>
              <a:cxnLst/>
              <a:rect l="l" t="t" r="r" b="b"/>
              <a:pathLst>
                <a:path w="2154" h="1084" extrusionOk="0">
                  <a:moveTo>
                    <a:pt x="288" y="1"/>
                  </a:moveTo>
                  <a:cubicBezTo>
                    <a:pt x="238" y="1"/>
                    <a:pt x="190" y="6"/>
                    <a:pt x="143" y="19"/>
                  </a:cubicBezTo>
                  <a:cubicBezTo>
                    <a:pt x="62" y="50"/>
                    <a:pt x="1" y="111"/>
                    <a:pt x="11" y="202"/>
                  </a:cubicBezTo>
                  <a:cubicBezTo>
                    <a:pt x="40" y="463"/>
                    <a:pt x="262" y="559"/>
                    <a:pt x="511" y="559"/>
                  </a:cubicBezTo>
                  <a:cubicBezTo>
                    <a:pt x="524" y="559"/>
                    <a:pt x="537" y="558"/>
                    <a:pt x="550" y="558"/>
                  </a:cubicBezTo>
                  <a:lnTo>
                    <a:pt x="550" y="568"/>
                  </a:lnTo>
                  <a:cubicBezTo>
                    <a:pt x="550" y="629"/>
                    <a:pt x="590" y="710"/>
                    <a:pt x="651" y="741"/>
                  </a:cubicBezTo>
                  <a:cubicBezTo>
                    <a:pt x="747" y="795"/>
                    <a:pt x="850" y="813"/>
                    <a:pt x="951" y="813"/>
                  </a:cubicBezTo>
                  <a:cubicBezTo>
                    <a:pt x="1022" y="813"/>
                    <a:pt x="1093" y="804"/>
                    <a:pt x="1159" y="792"/>
                  </a:cubicBezTo>
                  <a:cubicBezTo>
                    <a:pt x="1159" y="914"/>
                    <a:pt x="1261" y="1036"/>
                    <a:pt x="1363" y="1066"/>
                  </a:cubicBezTo>
                  <a:cubicBezTo>
                    <a:pt x="1402" y="1078"/>
                    <a:pt x="1443" y="1084"/>
                    <a:pt x="1485" y="1084"/>
                  </a:cubicBezTo>
                  <a:cubicBezTo>
                    <a:pt x="1794" y="1084"/>
                    <a:pt x="2154" y="783"/>
                    <a:pt x="2064" y="568"/>
                  </a:cubicBezTo>
                  <a:cubicBezTo>
                    <a:pt x="1942" y="314"/>
                    <a:pt x="1017" y="131"/>
                    <a:pt x="855" y="50"/>
                  </a:cubicBezTo>
                  <a:cubicBezTo>
                    <a:pt x="834" y="51"/>
                    <a:pt x="813" y="52"/>
                    <a:pt x="792" y="52"/>
                  </a:cubicBezTo>
                  <a:cubicBezTo>
                    <a:pt x="621" y="52"/>
                    <a:pt x="448" y="1"/>
                    <a:pt x="2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3271008" y="3724587"/>
              <a:ext cx="64928" cy="94558"/>
            </a:xfrm>
            <a:custGeom>
              <a:avLst/>
              <a:gdLst/>
              <a:ahLst/>
              <a:cxnLst/>
              <a:rect l="l" t="t" r="r" b="b"/>
              <a:pathLst>
                <a:path w="802" h="1168" extrusionOk="0">
                  <a:moveTo>
                    <a:pt x="556" y="0"/>
                  </a:moveTo>
                  <a:cubicBezTo>
                    <a:pt x="354" y="0"/>
                    <a:pt x="39" y="784"/>
                    <a:pt x="39" y="784"/>
                  </a:cubicBezTo>
                  <a:cubicBezTo>
                    <a:pt x="1" y="999"/>
                    <a:pt x="182" y="1167"/>
                    <a:pt x="348" y="1167"/>
                  </a:cubicBezTo>
                  <a:cubicBezTo>
                    <a:pt x="402" y="1167"/>
                    <a:pt x="454" y="1149"/>
                    <a:pt x="497" y="1109"/>
                  </a:cubicBezTo>
                  <a:cubicBezTo>
                    <a:pt x="659" y="947"/>
                    <a:pt x="801" y="184"/>
                    <a:pt x="608" y="22"/>
                  </a:cubicBezTo>
                  <a:cubicBezTo>
                    <a:pt x="592" y="7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3281127" y="3763365"/>
              <a:ext cx="33354" cy="51327"/>
            </a:xfrm>
            <a:custGeom>
              <a:avLst/>
              <a:gdLst/>
              <a:ahLst/>
              <a:cxnLst/>
              <a:rect l="l" t="t" r="r" b="b"/>
              <a:pathLst>
                <a:path w="412" h="634" extrusionOk="0">
                  <a:moveTo>
                    <a:pt x="301" y="0"/>
                  </a:moveTo>
                  <a:cubicBezTo>
                    <a:pt x="292" y="0"/>
                    <a:pt x="282" y="4"/>
                    <a:pt x="270" y="10"/>
                  </a:cubicBezTo>
                  <a:cubicBezTo>
                    <a:pt x="87" y="102"/>
                    <a:pt x="26" y="509"/>
                    <a:pt x="26" y="509"/>
                  </a:cubicBezTo>
                  <a:cubicBezTo>
                    <a:pt x="0" y="585"/>
                    <a:pt x="51" y="634"/>
                    <a:pt x="113" y="634"/>
                  </a:cubicBezTo>
                  <a:cubicBezTo>
                    <a:pt x="149" y="634"/>
                    <a:pt x="189" y="617"/>
                    <a:pt x="219" y="580"/>
                  </a:cubicBezTo>
                  <a:cubicBezTo>
                    <a:pt x="285" y="495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3169649" y="3648973"/>
              <a:ext cx="71647" cy="115526"/>
            </a:xfrm>
            <a:custGeom>
              <a:avLst/>
              <a:gdLst/>
              <a:ahLst/>
              <a:cxnLst/>
              <a:rect l="l" t="t" r="r" b="b"/>
              <a:pathLst>
                <a:path w="885" h="1427" extrusionOk="0">
                  <a:moveTo>
                    <a:pt x="93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0" y="10"/>
                    <a:pt x="244" y="1362"/>
                    <a:pt x="285" y="1393"/>
                  </a:cubicBezTo>
                  <a:cubicBezTo>
                    <a:pt x="300" y="1408"/>
                    <a:pt x="378" y="1427"/>
                    <a:pt x="471" y="1427"/>
                  </a:cubicBezTo>
                  <a:cubicBezTo>
                    <a:pt x="623" y="1427"/>
                    <a:pt x="816" y="1378"/>
                    <a:pt x="854" y="1190"/>
                  </a:cubicBezTo>
                  <a:cubicBezTo>
                    <a:pt x="884" y="1078"/>
                    <a:pt x="190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3177016" y="3682732"/>
              <a:ext cx="28092" cy="15706"/>
            </a:xfrm>
            <a:custGeom>
              <a:avLst/>
              <a:gdLst/>
              <a:ahLst/>
              <a:cxnLst/>
              <a:rect l="l" t="t" r="r" b="b"/>
              <a:pathLst>
                <a:path w="347" h="194" fill="none" extrusionOk="0">
                  <a:moveTo>
                    <a:pt x="1" y="102"/>
                  </a:moveTo>
                  <a:cubicBezTo>
                    <a:pt x="1" y="102"/>
                    <a:pt x="102" y="193"/>
                    <a:pt x="214" y="142"/>
                  </a:cubicBezTo>
                  <a:cubicBezTo>
                    <a:pt x="316" y="92"/>
                    <a:pt x="346" y="0"/>
                    <a:pt x="346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3181955" y="3703295"/>
              <a:ext cx="35459" cy="21454"/>
            </a:xfrm>
            <a:custGeom>
              <a:avLst/>
              <a:gdLst/>
              <a:ahLst/>
              <a:cxnLst/>
              <a:rect l="l" t="t" r="r" b="b"/>
              <a:pathLst>
                <a:path w="438" h="265" fill="none" extrusionOk="0">
                  <a:moveTo>
                    <a:pt x="1" y="183"/>
                  </a:moveTo>
                  <a:cubicBezTo>
                    <a:pt x="1" y="183"/>
                    <a:pt x="153" y="264"/>
                    <a:pt x="285" y="193"/>
                  </a:cubicBezTo>
                  <a:cubicBezTo>
                    <a:pt x="407" y="112"/>
                    <a:pt x="438" y="0"/>
                    <a:pt x="438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3186084" y="3726287"/>
              <a:ext cx="47765" cy="29711"/>
            </a:xfrm>
            <a:custGeom>
              <a:avLst/>
              <a:gdLst/>
              <a:ahLst/>
              <a:cxnLst/>
              <a:rect l="l" t="t" r="r" b="b"/>
              <a:pathLst>
                <a:path w="590" h="367" fill="none" extrusionOk="0">
                  <a:moveTo>
                    <a:pt x="0" y="255"/>
                  </a:moveTo>
                  <a:cubicBezTo>
                    <a:pt x="0" y="255"/>
                    <a:pt x="204" y="367"/>
                    <a:pt x="387" y="265"/>
                  </a:cubicBezTo>
                  <a:cubicBezTo>
                    <a:pt x="559" y="163"/>
                    <a:pt x="590" y="1"/>
                    <a:pt x="590" y="1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25"/>
          <p:cNvGrpSpPr/>
          <p:nvPr/>
        </p:nvGrpSpPr>
        <p:grpSpPr>
          <a:xfrm rot="470114">
            <a:off x="1740307" y="3172473"/>
            <a:ext cx="905269" cy="1371646"/>
            <a:chOff x="4634486" y="2615315"/>
            <a:chExt cx="503717" cy="756383"/>
          </a:xfrm>
        </p:grpSpPr>
        <p:sp>
          <p:nvSpPr>
            <p:cNvPr id="389" name="Google Shape;389;p25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437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29"/>
          <p:cNvGrpSpPr/>
          <p:nvPr/>
        </p:nvGrpSpPr>
        <p:grpSpPr>
          <a:xfrm rot="20866497">
            <a:off x="349755" y="1169177"/>
            <a:ext cx="713253" cy="1188687"/>
            <a:chOff x="5237697" y="1417394"/>
            <a:chExt cx="494730" cy="824389"/>
          </a:xfrm>
        </p:grpSpPr>
        <p:sp>
          <p:nvSpPr>
            <p:cNvPr id="434" name="Google Shape;434;p29"/>
            <p:cNvSpPr/>
            <p:nvPr/>
          </p:nvSpPr>
          <p:spPr>
            <a:xfrm>
              <a:off x="5394915" y="1551216"/>
              <a:ext cx="337512" cy="690567"/>
            </a:xfrm>
            <a:custGeom>
              <a:avLst/>
              <a:gdLst/>
              <a:ahLst/>
              <a:cxnLst/>
              <a:rect l="l" t="t" r="r" b="b"/>
              <a:pathLst>
                <a:path w="4169" h="8530" extrusionOk="0">
                  <a:moveTo>
                    <a:pt x="133" y="1"/>
                  </a:moveTo>
                  <a:cubicBezTo>
                    <a:pt x="41" y="1221"/>
                    <a:pt x="0" y="2481"/>
                    <a:pt x="0" y="3742"/>
                  </a:cubicBezTo>
                  <a:cubicBezTo>
                    <a:pt x="0" y="5236"/>
                    <a:pt x="82" y="7909"/>
                    <a:pt x="153" y="8316"/>
                  </a:cubicBezTo>
                  <a:cubicBezTo>
                    <a:pt x="186" y="8480"/>
                    <a:pt x="398" y="8530"/>
                    <a:pt x="641" y="8530"/>
                  </a:cubicBezTo>
                  <a:cubicBezTo>
                    <a:pt x="1001" y="8530"/>
                    <a:pt x="1428" y="8420"/>
                    <a:pt x="1434" y="8407"/>
                  </a:cubicBezTo>
                  <a:cubicBezTo>
                    <a:pt x="2501" y="8245"/>
                    <a:pt x="3812" y="8072"/>
                    <a:pt x="3995" y="8052"/>
                  </a:cubicBezTo>
                  <a:cubicBezTo>
                    <a:pt x="4168" y="8042"/>
                    <a:pt x="3751" y="6659"/>
                    <a:pt x="3751" y="6659"/>
                  </a:cubicBezTo>
                  <a:cubicBezTo>
                    <a:pt x="3060" y="6730"/>
                    <a:pt x="2288" y="6801"/>
                    <a:pt x="1617" y="6903"/>
                  </a:cubicBezTo>
                  <a:cubicBezTo>
                    <a:pt x="1556" y="6008"/>
                    <a:pt x="1556" y="5094"/>
                    <a:pt x="1556" y="4219"/>
                  </a:cubicBezTo>
                  <a:cubicBezTo>
                    <a:pt x="1556" y="2898"/>
                    <a:pt x="1617" y="1526"/>
                    <a:pt x="1728" y="143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237697" y="1417394"/>
              <a:ext cx="444538" cy="389487"/>
            </a:xfrm>
            <a:custGeom>
              <a:avLst/>
              <a:gdLst/>
              <a:ahLst/>
              <a:cxnLst/>
              <a:rect l="l" t="t" r="r" b="b"/>
              <a:pathLst>
                <a:path w="5491" h="4811" extrusionOk="0">
                  <a:moveTo>
                    <a:pt x="2365" y="1"/>
                  </a:moveTo>
                  <a:cubicBezTo>
                    <a:pt x="2305" y="1"/>
                    <a:pt x="2248" y="9"/>
                    <a:pt x="2197" y="27"/>
                  </a:cubicBezTo>
                  <a:cubicBezTo>
                    <a:pt x="1881" y="159"/>
                    <a:pt x="1678" y="414"/>
                    <a:pt x="1587" y="729"/>
                  </a:cubicBezTo>
                  <a:cubicBezTo>
                    <a:pt x="1519" y="711"/>
                    <a:pt x="1452" y="702"/>
                    <a:pt x="1387" y="702"/>
                  </a:cubicBezTo>
                  <a:cubicBezTo>
                    <a:pt x="1145" y="702"/>
                    <a:pt x="926" y="825"/>
                    <a:pt x="814" y="1105"/>
                  </a:cubicBezTo>
                  <a:cubicBezTo>
                    <a:pt x="723" y="1349"/>
                    <a:pt x="733" y="1633"/>
                    <a:pt x="845" y="1847"/>
                  </a:cubicBezTo>
                  <a:cubicBezTo>
                    <a:pt x="479" y="1898"/>
                    <a:pt x="72" y="2243"/>
                    <a:pt x="52" y="2599"/>
                  </a:cubicBezTo>
                  <a:cubicBezTo>
                    <a:pt x="1" y="3067"/>
                    <a:pt x="326" y="3494"/>
                    <a:pt x="743" y="3575"/>
                  </a:cubicBezTo>
                  <a:cubicBezTo>
                    <a:pt x="712" y="3931"/>
                    <a:pt x="824" y="4256"/>
                    <a:pt x="1149" y="4510"/>
                  </a:cubicBezTo>
                  <a:cubicBezTo>
                    <a:pt x="1304" y="4628"/>
                    <a:pt x="1475" y="4680"/>
                    <a:pt x="1645" y="4680"/>
                  </a:cubicBezTo>
                  <a:cubicBezTo>
                    <a:pt x="1899" y="4680"/>
                    <a:pt x="2150" y="4565"/>
                    <a:pt x="2339" y="4388"/>
                  </a:cubicBezTo>
                  <a:cubicBezTo>
                    <a:pt x="2542" y="4629"/>
                    <a:pt x="2813" y="4810"/>
                    <a:pt x="3159" y="4810"/>
                  </a:cubicBezTo>
                  <a:cubicBezTo>
                    <a:pt x="3193" y="4810"/>
                    <a:pt x="3228" y="4809"/>
                    <a:pt x="3264" y="4805"/>
                  </a:cubicBezTo>
                  <a:cubicBezTo>
                    <a:pt x="3518" y="4785"/>
                    <a:pt x="3711" y="4642"/>
                    <a:pt x="3813" y="4449"/>
                  </a:cubicBezTo>
                  <a:cubicBezTo>
                    <a:pt x="3974" y="4523"/>
                    <a:pt x="4153" y="4566"/>
                    <a:pt x="4320" y="4566"/>
                  </a:cubicBezTo>
                  <a:cubicBezTo>
                    <a:pt x="4406" y="4566"/>
                    <a:pt x="4489" y="4555"/>
                    <a:pt x="4565" y="4531"/>
                  </a:cubicBezTo>
                  <a:cubicBezTo>
                    <a:pt x="4982" y="4388"/>
                    <a:pt x="5195" y="3941"/>
                    <a:pt x="5094" y="3565"/>
                  </a:cubicBezTo>
                  <a:cubicBezTo>
                    <a:pt x="5297" y="3443"/>
                    <a:pt x="5449" y="3240"/>
                    <a:pt x="5470" y="2985"/>
                  </a:cubicBezTo>
                  <a:cubicBezTo>
                    <a:pt x="5490" y="2833"/>
                    <a:pt x="5429" y="2660"/>
                    <a:pt x="5307" y="2518"/>
                  </a:cubicBezTo>
                  <a:cubicBezTo>
                    <a:pt x="5399" y="2355"/>
                    <a:pt x="5439" y="2162"/>
                    <a:pt x="5439" y="1969"/>
                  </a:cubicBezTo>
                  <a:cubicBezTo>
                    <a:pt x="5449" y="1674"/>
                    <a:pt x="5246" y="1379"/>
                    <a:pt x="5022" y="1206"/>
                  </a:cubicBezTo>
                  <a:cubicBezTo>
                    <a:pt x="4901" y="1125"/>
                    <a:pt x="4779" y="1044"/>
                    <a:pt x="4646" y="993"/>
                  </a:cubicBezTo>
                  <a:cubicBezTo>
                    <a:pt x="4596" y="973"/>
                    <a:pt x="4545" y="952"/>
                    <a:pt x="4494" y="932"/>
                  </a:cubicBezTo>
                  <a:cubicBezTo>
                    <a:pt x="4524" y="617"/>
                    <a:pt x="4433" y="281"/>
                    <a:pt x="4057" y="170"/>
                  </a:cubicBezTo>
                  <a:cubicBezTo>
                    <a:pt x="3922" y="126"/>
                    <a:pt x="3796" y="106"/>
                    <a:pt x="3677" y="106"/>
                  </a:cubicBezTo>
                  <a:cubicBezTo>
                    <a:pt x="3435" y="106"/>
                    <a:pt x="3224" y="189"/>
                    <a:pt x="3040" y="332"/>
                  </a:cubicBezTo>
                  <a:cubicBezTo>
                    <a:pt x="2989" y="271"/>
                    <a:pt x="2918" y="220"/>
                    <a:pt x="2847" y="170"/>
                  </a:cubicBezTo>
                  <a:cubicBezTo>
                    <a:pt x="2726" y="71"/>
                    <a:pt x="2537" y="1"/>
                    <a:pt x="2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320840" y="1520777"/>
              <a:ext cx="278251" cy="247001"/>
            </a:xfrm>
            <a:custGeom>
              <a:avLst/>
              <a:gdLst/>
              <a:ahLst/>
              <a:cxnLst/>
              <a:rect l="l" t="t" r="r" b="b"/>
              <a:pathLst>
                <a:path w="3437" h="3051" extrusionOk="0">
                  <a:moveTo>
                    <a:pt x="1723" y="0"/>
                  </a:moveTo>
                  <a:cubicBezTo>
                    <a:pt x="1215" y="0"/>
                    <a:pt x="712" y="207"/>
                    <a:pt x="407" y="641"/>
                  </a:cubicBezTo>
                  <a:cubicBezTo>
                    <a:pt x="0" y="1190"/>
                    <a:pt x="133" y="1942"/>
                    <a:pt x="549" y="2420"/>
                  </a:cubicBezTo>
                  <a:cubicBezTo>
                    <a:pt x="956" y="2766"/>
                    <a:pt x="1373" y="3050"/>
                    <a:pt x="1922" y="3050"/>
                  </a:cubicBezTo>
                  <a:cubicBezTo>
                    <a:pt x="2745" y="2979"/>
                    <a:pt x="3436" y="2217"/>
                    <a:pt x="3416" y="1383"/>
                  </a:cubicBezTo>
                  <a:cubicBezTo>
                    <a:pt x="3386" y="1119"/>
                    <a:pt x="3264" y="865"/>
                    <a:pt x="3101" y="641"/>
                  </a:cubicBezTo>
                  <a:cubicBezTo>
                    <a:pt x="2780" y="222"/>
                    <a:pt x="2249" y="0"/>
                    <a:pt x="1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379291" y="1584166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10" y="793"/>
                    <a:pt x="793" y="610"/>
                    <a:pt x="793" y="397"/>
                  </a:cubicBezTo>
                  <a:cubicBezTo>
                    <a:pt x="793" y="173"/>
                    <a:pt x="61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387467" y="1601410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75"/>
                    <a:pt x="82" y="357"/>
                    <a:pt x="184" y="357"/>
                  </a:cubicBezTo>
                  <a:cubicBezTo>
                    <a:pt x="275" y="357"/>
                    <a:pt x="357" y="275"/>
                    <a:pt x="357" y="184"/>
                  </a:cubicBezTo>
                  <a:cubicBezTo>
                    <a:pt x="357" y="82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5486235" y="1596471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84" y="1"/>
                    <a:pt x="1" y="174"/>
                    <a:pt x="1" y="397"/>
                  </a:cubicBezTo>
                  <a:cubicBezTo>
                    <a:pt x="1" y="611"/>
                    <a:pt x="184" y="794"/>
                    <a:pt x="397" y="794"/>
                  </a:cubicBezTo>
                  <a:cubicBezTo>
                    <a:pt x="611" y="794"/>
                    <a:pt x="794" y="611"/>
                    <a:pt x="794" y="39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5494492" y="16137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0"/>
                  </a:moveTo>
                  <a:cubicBezTo>
                    <a:pt x="82" y="0"/>
                    <a:pt x="0" y="82"/>
                    <a:pt x="0" y="183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83"/>
                  </a:cubicBezTo>
                  <a:cubicBezTo>
                    <a:pt x="356" y="82"/>
                    <a:pt x="275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412159" y="1619544"/>
              <a:ext cx="77476" cy="87434"/>
            </a:xfrm>
            <a:custGeom>
              <a:avLst/>
              <a:gdLst/>
              <a:ahLst/>
              <a:cxnLst/>
              <a:rect l="l" t="t" r="r" b="b"/>
              <a:pathLst>
                <a:path w="957" h="1080" extrusionOk="0">
                  <a:moveTo>
                    <a:pt x="639" y="1"/>
                  </a:moveTo>
                  <a:cubicBezTo>
                    <a:pt x="576" y="1"/>
                    <a:pt x="509" y="32"/>
                    <a:pt x="448" y="112"/>
                  </a:cubicBezTo>
                  <a:cubicBezTo>
                    <a:pt x="326" y="275"/>
                    <a:pt x="1" y="783"/>
                    <a:pt x="285" y="976"/>
                  </a:cubicBezTo>
                  <a:cubicBezTo>
                    <a:pt x="389" y="1049"/>
                    <a:pt x="499" y="1080"/>
                    <a:pt x="599" y="1080"/>
                  </a:cubicBezTo>
                  <a:cubicBezTo>
                    <a:pt x="763" y="1080"/>
                    <a:pt x="897" y="995"/>
                    <a:pt x="916" y="875"/>
                  </a:cubicBezTo>
                  <a:cubicBezTo>
                    <a:pt x="956" y="682"/>
                    <a:pt x="936" y="305"/>
                    <a:pt x="885" y="183"/>
                  </a:cubicBezTo>
                  <a:cubicBezTo>
                    <a:pt x="841" y="88"/>
                    <a:pt x="745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428674" y="1697748"/>
              <a:ext cx="70028" cy="32950"/>
            </a:xfrm>
            <a:custGeom>
              <a:avLst/>
              <a:gdLst/>
              <a:ahLst/>
              <a:cxnLst/>
              <a:rect l="l" t="t" r="r" b="b"/>
              <a:pathLst>
                <a:path w="865" h="407" fill="none" extrusionOk="0">
                  <a:moveTo>
                    <a:pt x="0" y="275"/>
                  </a:moveTo>
                  <a:cubicBezTo>
                    <a:pt x="0" y="275"/>
                    <a:pt x="183" y="407"/>
                    <a:pt x="478" y="386"/>
                  </a:cubicBezTo>
                  <a:cubicBezTo>
                    <a:pt x="803" y="376"/>
                    <a:pt x="864" y="0"/>
                    <a:pt x="864" y="0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456605" y="1704306"/>
              <a:ext cx="9148" cy="23963"/>
            </a:xfrm>
            <a:custGeom>
              <a:avLst/>
              <a:gdLst/>
              <a:ahLst/>
              <a:cxnLst/>
              <a:rect l="l" t="t" r="r" b="b"/>
              <a:pathLst>
                <a:path w="113" h="296" fill="none" extrusionOk="0">
                  <a:moveTo>
                    <a:pt x="1" y="0"/>
                  </a:moveTo>
                  <a:cubicBezTo>
                    <a:pt x="1" y="0"/>
                    <a:pt x="11" y="234"/>
                    <a:pt x="113" y="295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420498" y="1673785"/>
              <a:ext cx="68328" cy="41288"/>
            </a:xfrm>
            <a:custGeom>
              <a:avLst/>
              <a:gdLst/>
              <a:ahLst/>
              <a:cxnLst/>
              <a:rect l="l" t="t" r="r" b="b"/>
              <a:pathLst>
                <a:path w="844" h="510" extrusionOk="0">
                  <a:moveTo>
                    <a:pt x="397" y="1"/>
                  </a:moveTo>
                  <a:cubicBezTo>
                    <a:pt x="231" y="1"/>
                    <a:pt x="74" y="26"/>
                    <a:pt x="50" y="73"/>
                  </a:cubicBezTo>
                  <a:cubicBezTo>
                    <a:pt x="0" y="173"/>
                    <a:pt x="296" y="510"/>
                    <a:pt x="479" y="510"/>
                  </a:cubicBezTo>
                  <a:cubicBezTo>
                    <a:pt x="482" y="510"/>
                    <a:pt x="485" y="510"/>
                    <a:pt x="487" y="510"/>
                  </a:cubicBezTo>
                  <a:cubicBezTo>
                    <a:pt x="650" y="510"/>
                    <a:pt x="843" y="256"/>
                    <a:pt x="813" y="113"/>
                  </a:cubicBezTo>
                  <a:cubicBezTo>
                    <a:pt x="802" y="36"/>
                    <a:pt x="594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560310" y="1507742"/>
              <a:ext cx="73347" cy="55942"/>
            </a:xfrm>
            <a:custGeom>
              <a:avLst/>
              <a:gdLst/>
              <a:ahLst/>
              <a:cxnLst/>
              <a:rect l="l" t="t" r="r" b="b"/>
              <a:pathLst>
                <a:path w="906" h="691" extrusionOk="0">
                  <a:moveTo>
                    <a:pt x="383" y="0"/>
                  </a:moveTo>
                  <a:cubicBezTo>
                    <a:pt x="148" y="0"/>
                    <a:pt x="1" y="375"/>
                    <a:pt x="1" y="375"/>
                  </a:cubicBezTo>
                  <a:lnTo>
                    <a:pt x="336" y="690"/>
                  </a:lnTo>
                  <a:cubicBezTo>
                    <a:pt x="336" y="690"/>
                    <a:pt x="905" y="334"/>
                    <a:pt x="560" y="70"/>
                  </a:cubicBezTo>
                  <a:cubicBezTo>
                    <a:pt x="497" y="20"/>
                    <a:pt x="437" y="0"/>
                    <a:pt x="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566058" y="1519319"/>
              <a:ext cx="51165" cy="36917"/>
            </a:xfrm>
            <a:custGeom>
              <a:avLst/>
              <a:gdLst/>
              <a:ahLst/>
              <a:cxnLst/>
              <a:rect l="l" t="t" r="r" b="b"/>
              <a:pathLst>
                <a:path w="632" h="456" extrusionOk="0">
                  <a:moveTo>
                    <a:pt x="261" y="1"/>
                  </a:moveTo>
                  <a:cubicBezTo>
                    <a:pt x="85" y="1"/>
                    <a:pt x="1" y="283"/>
                    <a:pt x="1" y="283"/>
                  </a:cubicBezTo>
                  <a:lnTo>
                    <a:pt x="184" y="456"/>
                  </a:lnTo>
                  <a:cubicBezTo>
                    <a:pt x="184" y="456"/>
                    <a:pt x="631" y="202"/>
                    <a:pt x="377" y="39"/>
                  </a:cubicBezTo>
                  <a:cubicBezTo>
                    <a:pt x="335" y="12"/>
                    <a:pt x="296" y="1"/>
                    <a:pt x="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320840" y="1487098"/>
              <a:ext cx="73347" cy="56023"/>
            </a:xfrm>
            <a:custGeom>
              <a:avLst/>
              <a:gdLst/>
              <a:ahLst/>
              <a:cxnLst/>
              <a:rect l="l" t="t" r="r" b="b"/>
              <a:pathLst>
                <a:path w="906" h="692" extrusionOk="0">
                  <a:moveTo>
                    <a:pt x="527" y="1"/>
                  </a:moveTo>
                  <a:cubicBezTo>
                    <a:pt x="472" y="1"/>
                    <a:pt x="411" y="21"/>
                    <a:pt x="346" y="71"/>
                  </a:cubicBezTo>
                  <a:cubicBezTo>
                    <a:pt x="0" y="335"/>
                    <a:pt x="570" y="691"/>
                    <a:pt x="570" y="691"/>
                  </a:cubicBezTo>
                  <a:lnTo>
                    <a:pt x="905" y="376"/>
                  </a:lnTo>
                  <a:cubicBezTo>
                    <a:pt x="905" y="376"/>
                    <a:pt x="765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5338083" y="1499566"/>
              <a:ext cx="51975" cy="37726"/>
            </a:xfrm>
            <a:custGeom>
              <a:avLst/>
              <a:gdLst/>
              <a:ahLst/>
              <a:cxnLst/>
              <a:rect l="l" t="t" r="r" b="b"/>
              <a:pathLst>
                <a:path w="642" h="466" extrusionOk="0">
                  <a:moveTo>
                    <a:pt x="372" y="1"/>
                  </a:moveTo>
                  <a:cubicBezTo>
                    <a:pt x="336" y="1"/>
                    <a:pt x="297" y="12"/>
                    <a:pt x="255" y="39"/>
                  </a:cubicBezTo>
                  <a:cubicBezTo>
                    <a:pt x="1" y="212"/>
                    <a:pt x="448" y="466"/>
                    <a:pt x="448" y="466"/>
                  </a:cubicBezTo>
                  <a:lnTo>
                    <a:pt x="641" y="283"/>
                  </a:lnTo>
                  <a:cubicBezTo>
                    <a:pt x="641" y="283"/>
                    <a:pt x="550" y="1"/>
                    <a:pt x="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ectangle 41"/>
          <p:cNvSpPr/>
          <p:nvPr/>
        </p:nvSpPr>
        <p:spPr>
          <a:xfrm>
            <a:off x="2767660" y="514435"/>
            <a:ext cx="3608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MỤC ĐÍCH –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YÊU CẦU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2489" y="1462941"/>
            <a:ext cx="60226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</a:rPr>
              <a:t>1</a:t>
            </a:r>
            <a:r>
              <a:rPr lang="en-US" sz="2000" b="1" dirty="0">
                <a:latin typeface="Times New Roman" panose="02020603050405020304" pitchFamily="18" charset="0"/>
              </a:rPr>
              <a:t>.</a:t>
            </a:r>
            <a:r>
              <a:rPr lang="vi-VN" sz="2000" b="1">
                <a:latin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</a:rPr>
              <a:t>Kiến thức</a:t>
            </a:r>
            <a:r>
              <a:rPr lang="vi-VN" sz="2000" dirty="0">
                <a:latin typeface="Times New Roman" panose="02020603050405020304" pitchFamily="18" charset="0"/>
              </a:rPr>
              <a:t>:</a:t>
            </a:r>
          </a:p>
          <a:p>
            <a:r>
              <a:rPr lang="vi-VN" sz="2000" dirty="0">
                <a:latin typeface="Times New Roman" panose="02020603050405020304" pitchFamily="18" charset="0"/>
              </a:rPr>
              <a:t>- Trẻ biết tên trường, tên lớp.</a:t>
            </a:r>
          </a:p>
          <a:p>
            <a:r>
              <a:rPr lang="vi-VN" sz="2000" dirty="0">
                <a:latin typeface="Times New Roman" panose="02020603050405020304" pitchFamily="18" charset="0"/>
              </a:rPr>
              <a:t>- Trẻ biết các hoạt động của trẻ ở trong lớp.</a:t>
            </a:r>
          </a:p>
          <a:p>
            <a:r>
              <a:rPr lang="en-US" sz="2000" b="1">
                <a:latin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</a:rPr>
              <a:t>.</a:t>
            </a:r>
            <a:r>
              <a:rPr lang="vi-VN" sz="2000" b="1">
                <a:latin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</a:rPr>
              <a:t>Kỹ năng:</a:t>
            </a:r>
            <a:endParaRPr lang="vi-VN" sz="2000" dirty="0">
              <a:latin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</a:rPr>
              <a:t>- Trẻ trả lời câu hỏi to, rõ ràng không ngọng.</a:t>
            </a:r>
          </a:p>
          <a:p>
            <a:r>
              <a:rPr lang="vi-VN" sz="2000">
                <a:latin typeface="Times New Roman" panose="02020603050405020304" pitchFamily="18" charset="0"/>
              </a:rPr>
              <a:t> </a:t>
            </a:r>
            <a:r>
              <a:rPr lang="en-US" sz="2000" b="1">
                <a:latin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</a:rPr>
              <a:t>.</a:t>
            </a:r>
            <a:r>
              <a:rPr lang="vi-VN" sz="2000" b="1">
                <a:latin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</a:rPr>
              <a:t>Thái độ:</a:t>
            </a:r>
            <a:endParaRPr lang="vi-VN" sz="2000" dirty="0">
              <a:latin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</a:rPr>
              <a:t>- Trẻ ngoan, hứng thú học bài.</a:t>
            </a:r>
          </a:p>
          <a:p>
            <a:r>
              <a:rPr lang="vi-VN" sz="2000" dirty="0">
                <a:latin typeface="Times New Roman" panose="02020603050405020304" pitchFamily="18" charset="0"/>
              </a:rPr>
              <a:t>- Trẻ yêu thích đi học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87829" y="415069"/>
            <a:ext cx="1462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CHUẨN BỊ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5423" y="1602254"/>
            <a:ext cx="5277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latin typeface="Times New Roman" panose="02020603050405020304" pitchFamily="18" charset="0"/>
              </a:rPr>
              <a:t>* Đồ dùng của cô:</a:t>
            </a:r>
            <a:endParaRPr lang="vi-VN" sz="2000" dirty="0">
              <a:latin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</a:rPr>
              <a:t>- Đàn nhạc bài hát:</a:t>
            </a:r>
            <a:r>
              <a:rPr lang="vi-VN" sz="2000" i="1" dirty="0">
                <a:latin typeface="Times New Roman" panose="02020603050405020304" pitchFamily="18" charset="0"/>
              </a:rPr>
              <a:t>  </a:t>
            </a:r>
            <a:r>
              <a:rPr lang="vi-VN" sz="2000" dirty="0">
                <a:latin typeface="Times New Roman" panose="02020603050405020304" pitchFamily="18" charset="0"/>
              </a:rPr>
              <a:t>Cháu đi mẫu giáo</a:t>
            </a:r>
          </a:p>
          <a:p>
            <a:r>
              <a:rPr lang="vi-VN" sz="2000" dirty="0">
                <a:latin typeface="Times New Roman" panose="02020603050405020304" pitchFamily="18" charset="0"/>
              </a:rPr>
              <a:t>- Tranh ảnh về lớp học của bé, các góc chơi trong lớp</a:t>
            </a:r>
          </a:p>
          <a:p>
            <a:r>
              <a:rPr lang="vi-VN" sz="2000" b="1" dirty="0">
                <a:latin typeface="Times New Roman" panose="02020603050405020304" pitchFamily="18" charset="0"/>
              </a:rPr>
              <a:t>* Đồ dùng của trẻ:</a:t>
            </a:r>
            <a:endParaRPr lang="vi-VN" sz="2000" dirty="0">
              <a:latin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</a:rPr>
              <a:t>- Trang phục gọn gàng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595990" y="582726"/>
            <a:ext cx="2467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CÁCH TIẾN HÀNH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2791" y="1669185"/>
            <a:ext cx="57643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</a:rPr>
              <a:t>Ổn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</a:rPr>
              <a:t> - </a:t>
            </a:r>
            <a:r>
              <a:rPr lang="en-US" sz="2000" dirty="0" err="1">
                <a:latin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err="1">
                <a:latin typeface="Times New Roman" panose="02020603050405020304" pitchFamily="18" charset="0"/>
              </a:rPr>
              <a:t>giáo</a:t>
            </a:r>
            <a:r>
              <a:rPr lang="en-US" sz="2000">
                <a:latin typeface="Times New Roman" panose="02020603050405020304" pitchFamily="18" charset="0"/>
              </a:rPr>
              <a:t>”.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Đi Mẫu Giáo - Nhạc Thiếu Nhi Bé Vui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6376" y="396922"/>
            <a:ext cx="7310674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latin typeface="+mj-lt"/>
              </a:rPr>
              <a:t>2. Phương pháp, hình thức tổ chức:</a:t>
            </a:r>
            <a:endParaRPr lang="vi-VN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000">
                <a:latin typeface="+mj-lt"/>
              </a:rPr>
              <a:t>- Các </a:t>
            </a:r>
            <a:r>
              <a:rPr lang="vi-VN" sz="2000" dirty="0">
                <a:latin typeface="+mj-lt"/>
              </a:rPr>
              <a:t>con đang học ở lớp nào?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98" y="1774428"/>
            <a:ext cx="3766332" cy="211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7" y="1774429"/>
            <a:ext cx="3788876" cy="21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4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0553" y="100176"/>
            <a:ext cx="73106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+mj-lt"/>
              </a:rPr>
              <a:t>- Sang năm học mới con sẽ lên lớp nào?.</a:t>
            </a:r>
          </a:p>
          <a:p>
            <a:r>
              <a:rPr lang="vi-VN" sz="2000" dirty="0">
                <a:latin typeface="+mj-lt"/>
              </a:rPr>
              <a:t>- Lớp MGB là lớp như thế nào?</a:t>
            </a:r>
          </a:p>
          <a:p>
            <a:r>
              <a:rPr lang="vi-VN" sz="2000" dirty="0">
                <a:latin typeface="+mj-lt"/>
              </a:rPr>
              <a:t>- Cô giới thiệu các lớp MGB trong trường: C1, C2</a:t>
            </a:r>
            <a:r>
              <a:rPr lang="vi-VN" sz="2000">
                <a:latin typeface="+mj-lt"/>
              </a:rPr>
              <a:t>, C3</a:t>
            </a:r>
            <a:r>
              <a:rPr lang="en-US" sz="200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81" y="1329092"/>
            <a:ext cx="2590144" cy="1456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99" y="1329092"/>
            <a:ext cx="2579451" cy="1401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28" y="3314153"/>
            <a:ext cx="2590144" cy="15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47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6376" y="396922"/>
            <a:ext cx="43773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>
                <a:latin typeface="+mj-lt"/>
              </a:rPr>
              <a:t>- Hỏi trẻ các lớp MGB học ở trường nào?</a:t>
            </a:r>
          </a:p>
          <a:p>
            <a:r>
              <a:rPr lang="vi-VN" sz="1800" dirty="0">
                <a:latin typeface="+mj-lt"/>
              </a:rPr>
              <a:t>- Đến lớp với các cô bạn được làm những gì?</a:t>
            </a:r>
          </a:p>
          <a:p>
            <a:r>
              <a:rPr lang="vi-VN" sz="1800" dirty="0">
                <a:latin typeface="+mj-lt"/>
              </a:rPr>
              <a:t>-</a:t>
            </a:r>
            <a:r>
              <a:rPr lang="en-US" sz="1800" dirty="0">
                <a:latin typeface="+mj-lt"/>
              </a:rPr>
              <a:t> </a:t>
            </a:r>
            <a:r>
              <a:rPr lang="vi-VN" sz="1800" dirty="0">
                <a:latin typeface="+mj-lt"/>
              </a:rPr>
              <a:t>Lớp bạn có những góc chơi nào?</a:t>
            </a:r>
          </a:p>
          <a:p>
            <a:r>
              <a:rPr lang="vi-VN" sz="1800" dirty="0">
                <a:latin typeface="+mj-lt"/>
              </a:rPr>
              <a:t>+ Con thích chơi góc chơi nào ở lớp nhất?</a:t>
            </a:r>
          </a:p>
          <a:p>
            <a:r>
              <a:rPr lang="vi-VN" sz="1800" dirty="0">
                <a:latin typeface="+mj-lt"/>
              </a:rPr>
              <a:t>+ Ở trong lớp có những đồ dùng gì?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6" y="257235"/>
            <a:ext cx="2533650" cy="1800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2290725"/>
            <a:ext cx="2212392" cy="2115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27" y="1842856"/>
            <a:ext cx="2186277" cy="23487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23" y="2513612"/>
            <a:ext cx="2950402" cy="22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39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9539" y="695686"/>
            <a:ext cx="6543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lớp MGB các con 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tự rửa tay, rửa mặt.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53" y="1278387"/>
            <a:ext cx="3732366" cy="2795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2" y="1698545"/>
            <a:ext cx="3655712" cy="22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71635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Choice Boards by Slidesgo">
  <a:themeElements>
    <a:clrScheme name="Simple Light">
      <a:dk1>
        <a:srgbClr val="000000"/>
      </a:dk1>
      <a:lt1>
        <a:srgbClr val="FFFFFF"/>
      </a:lt1>
      <a:dk2>
        <a:srgbClr val="3B8B00"/>
      </a:dk2>
      <a:lt2>
        <a:srgbClr val="882F27"/>
      </a:lt2>
      <a:accent1>
        <a:srgbClr val="51AB00"/>
      </a:accent1>
      <a:accent2>
        <a:srgbClr val="FF650D"/>
      </a:accent2>
      <a:accent3>
        <a:srgbClr val="9FA7AB"/>
      </a:accent3>
      <a:accent4>
        <a:srgbClr val="FFBD00"/>
      </a:accent4>
      <a:accent5>
        <a:srgbClr val="B1E4FD"/>
      </a:accent5>
      <a:accent6>
        <a:srgbClr val="FF9BBA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422</Words>
  <Application>Microsoft Office PowerPoint</Application>
  <PresentationFormat>On-screen Show (16:9)</PresentationFormat>
  <Paragraphs>46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Montserrat Light</vt:lpstr>
      <vt:lpstr>Amatic SC</vt:lpstr>
      <vt:lpstr>Arial</vt:lpstr>
      <vt:lpstr>Fira Sans</vt:lpstr>
      <vt:lpstr>Alata</vt:lpstr>
      <vt:lpstr>Times New Roman</vt:lpstr>
      <vt:lpstr>DM Sans</vt:lpstr>
      <vt:lpstr>Spelling Choice Boards by Slidesgo</vt:lpstr>
      <vt:lpstr>NHẬN BIẾT TẬP NÓI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bé chăm ngoan khỏe mạnh!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MSTTPC</dc:creator>
  <cp:lastModifiedBy>Huong Nguyen Thi Thu</cp:lastModifiedBy>
  <cp:revision>13</cp:revision>
  <dcterms:modified xsi:type="dcterms:W3CDTF">2025-05-04T15:38:30Z</dcterms:modified>
</cp:coreProperties>
</file>