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57" r:id="rId5"/>
    <p:sldId id="265" r:id="rId6"/>
    <p:sldId id="258" r:id="rId7"/>
    <p:sldId id="260" r:id="rId8"/>
    <p:sldId id="262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6C4E-B6A9-432E-8D87-DF99A255EAF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7575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0" y="2661886"/>
            <a:ext cx="594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: Ô TÔ- XE MÁY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0255" y="141569"/>
            <a:ext cx="7131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TRƯỜNG MẦM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NẮNG MAI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8323" y="3474958"/>
            <a:ext cx="446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8323" y="4046036"/>
            <a:ext cx="478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THU HƯƠNG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5129" y="2171557"/>
            <a:ext cx="437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2504"/>
          </a:xfrm>
        </p:spPr>
      </p:pic>
      <p:sp>
        <p:nvSpPr>
          <p:cNvPr id="5" name="TextBox 4"/>
          <p:cNvSpPr txBox="1"/>
          <p:nvPr/>
        </p:nvSpPr>
        <p:spPr>
          <a:xfrm>
            <a:off x="1149531" y="1267097"/>
            <a:ext cx="561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03" y="2952206"/>
            <a:ext cx="819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TRẺ HÌN HÌNH ẢNH VÀ ĐOÁN TÊN PHƯƠNG TIỆN GIAO THÔNG BỊ BIẾN MẤT</a:t>
            </a:r>
          </a:p>
        </p:txBody>
      </p:sp>
    </p:spTree>
    <p:extLst>
      <p:ext uri="{BB962C8B-B14F-4D97-AF65-F5344CB8AC3E}">
        <p14:creationId xmlns:p14="http://schemas.microsoft.com/office/powerpoint/2010/main" val="40998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3" b="898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569" y="1027906"/>
            <a:ext cx="5223420" cy="585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89971" l="9971" r="995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831" y="-673972"/>
            <a:ext cx="5933169" cy="83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320" y="2403565"/>
            <a:ext cx="787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 VÀ HỌC GIỎI</a:t>
            </a:r>
          </a:p>
        </p:txBody>
      </p:sp>
    </p:spTree>
    <p:extLst>
      <p:ext uri="{BB962C8B-B14F-4D97-AF65-F5344CB8AC3E}">
        <p14:creationId xmlns:p14="http://schemas.microsoft.com/office/powerpoint/2010/main" val="2852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504"/>
            <a:ext cx="12192001" cy="6962504"/>
          </a:xfrm>
        </p:spPr>
      </p:pic>
      <p:sp>
        <p:nvSpPr>
          <p:cNvPr id="7" name="Rectangle 6"/>
          <p:cNvSpPr/>
          <p:nvPr/>
        </p:nvSpPr>
        <p:spPr>
          <a:xfrm>
            <a:off x="674255" y="1268243"/>
            <a:ext cx="802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70C0"/>
                </a:solidFill>
                <a:latin typeface="+mj-lt"/>
              </a:rPr>
              <a:t>I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. Mục đích  - Yêu cầu:</a:t>
            </a:r>
            <a:endParaRPr lang="vi-VN" sz="2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vi-VN" sz="2400" b="1" i="1" dirty="0">
                <a:solidFill>
                  <a:srgbClr val="0070C0"/>
                </a:solidFill>
                <a:latin typeface="+mj-lt"/>
              </a:rPr>
              <a:t>1. Kiến thức:</a:t>
            </a:r>
            <a:endParaRPr lang="vi-VN" sz="2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 Trẻ biết tên gọi một số đặc điểm nổi bật của ô tô, xe máy</a:t>
            </a:r>
          </a:p>
          <a:p>
            <a:pPr algn="just"/>
            <a:r>
              <a:rPr lang="vi-VN" sz="2400" b="1" i="1" dirty="0">
                <a:solidFill>
                  <a:srgbClr val="0070C0"/>
                </a:solidFill>
                <a:latin typeface="+mj-lt"/>
              </a:rPr>
              <a:t>2. Kỹ năng:</a:t>
            </a:r>
            <a:endParaRPr lang="vi-VN" sz="2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  Trẻ có kĩ năng quan sát, nhận biết, phân biệt các loại PTGT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 Rèn trẻ khi tham gia giao thông phải tuân thủ giao thông, đội mũ bảo hiểm khi ngồi trên xe</a:t>
            </a:r>
          </a:p>
          <a:p>
            <a:pPr algn="just"/>
            <a:r>
              <a:rPr lang="vi-VN" sz="2400" b="1" i="1" dirty="0">
                <a:solidFill>
                  <a:srgbClr val="0070C0"/>
                </a:solidFill>
                <a:latin typeface="+mj-lt"/>
              </a:rPr>
              <a:t>3. Thái độ:</a:t>
            </a:r>
            <a:endParaRPr lang="vi-VN" sz="2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 Giáo dục trẻ biết giữ gìn phương tiện giao thông.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 Trẻ hứng thú tham gia vào tiết học.</a:t>
            </a:r>
          </a:p>
        </p:txBody>
      </p:sp>
    </p:spTree>
    <p:extLst>
      <p:ext uri="{BB962C8B-B14F-4D97-AF65-F5344CB8AC3E}">
        <p14:creationId xmlns:p14="http://schemas.microsoft.com/office/powerpoint/2010/main" val="425240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3943"/>
          </a:xfrm>
        </p:spPr>
      </p:pic>
      <p:sp>
        <p:nvSpPr>
          <p:cNvPr id="2" name="Down Arrow 1"/>
          <p:cNvSpPr/>
          <p:nvPr/>
        </p:nvSpPr>
        <p:spPr>
          <a:xfrm rot="6925846">
            <a:off x="6613236" y="552334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Down Arrow 2"/>
          <p:cNvSpPr/>
          <p:nvPr/>
        </p:nvSpPr>
        <p:spPr>
          <a:xfrm rot="8643450">
            <a:off x="7610764" y="249381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19DA1-83A2-3CC6-082D-70B3A21C4CF7}"/>
              </a:ext>
            </a:extLst>
          </p:cNvPr>
          <p:cNvSpPr txBox="1"/>
          <p:nvPr/>
        </p:nvSpPr>
        <p:spPr>
          <a:xfrm>
            <a:off x="8577505" y="59346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</a:t>
            </a:r>
          </a:p>
        </p:txBody>
      </p:sp>
    </p:spTree>
    <p:extLst>
      <p:ext uri="{BB962C8B-B14F-4D97-AF65-F5344CB8AC3E}">
        <p14:creationId xmlns:p14="http://schemas.microsoft.com/office/powerpoint/2010/main" val="22700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8354"/>
            <a:ext cx="11331436" cy="8386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03EFC9-F2E8-D2D6-51DD-C4C43585494D}"/>
              </a:ext>
            </a:extLst>
          </p:cNvPr>
          <p:cNvSpPr txBox="1"/>
          <p:nvPr/>
        </p:nvSpPr>
        <p:spPr>
          <a:xfrm>
            <a:off x="5072305" y="5255797"/>
            <a:ext cx="308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MÁY</a:t>
            </a:r>
          </a:p>
        </p:txBody>
      </p:sp>
    </p:spTree>
    <p:extLst>
      <p:ext uri="{BB962C8B-B14F-4D97-AF65-F5344CB8AC3E}">
        <p14:creationId xmlns:p14="http://schemas.microsoft.com/office/powerpoint/2010/main" val="90907645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7463" cy="6858000"/>
          </a:xfrm>
        </p:spPr>
      </p:pic>
      <p:sp>
        <p:nvSpPr>
          <p:cNvPr id="9" name="TextBox 8"/>
          <p:cNvSpPr txBox="1"/>
          <p:nvPr/>
        </p:nvSpPr>
        <p:spPr>
          <a:xfrm>
            <a:off x="2926080" y="2664823"/>
            <a:ext cx="7328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PHƯƠNG TIỆN GIAO THÔNG </a:t>
            </a:r>
          </a:p>
        </p:txBody>
      </p:sp>
    </p:spTree>
    <p:extLst>
      <p:ext uri="{BB962C8B-B14F-4D97-AF65-F5344CB8AC3E}">
        <p14:creationId xmlns:p14="http://schemas.microsoft.com/office/powerpoint/2010/main" val="27369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5" y="0"/>
            <a:ext cx="11619657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7AD5C-D044-693A-B268-120BF9B00831}"/>
              </a:ext>
            </a:extLst>
          </p:cNvPr>
          <p:cNvSpPr txBox="1"/>
          <p:nvPr/>
        </p:nvSpPr>
        <p:spPr>
          <a:xfrm>
            <a:off x="9103978" y="268161"/>
            <a:ext cx="308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TẢI</a:t>
            </a:r>
          </a:p>
        </p:txBody>
      </p:sp>
    </p:spTree>
    <p:extLst>
      <p:ext uri="{BB962C8B-B14F-4D97-AF65-F5344CB8AC3E}">
        <p14:creationId xmlns:p14="http://schemas.microsoft.com/office/powerpoint/2010/main" val="29848986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3007" cy="701475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0348C-3919-B2AA-C01C-AA1F75675CBF}"/>
              </a:ext>
            </a:extLst>
          </p:cNvPr>
          <p:cNvSpPr txBox="1"/>
          <p:nvPr/>
        </p:nvSpPr>
        <p:spPr>
          <a:xfrm>
            <a:off x="389469" y="6027003"/>
            <a:ext cx="462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KHÁCH</a:t>
            </a:r>
          </a:p>
        </p:txBody>
      </p:sp>
    </p:spTree>
    <p:extLst>
      <p:ext uri="{BB962C8B-B14F-4D97-AF65-F5344CB8AC3E}">
        <p14:creationId xmlns:p14="http://schemas.microsoft.com/office/powerpoint/2010/main" val="32584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C70E02-DFE3-A1E5-992D-19A16A9DBC6A}"/>
              </a:ext>
            </a:extLst>
          </p:cNvPr>
          <p:cNvSpPr txBox="1"/>
          <p:nvPr/>
        </p:nvSpPr>
        <p:spPr>
          <a:xfrm>
            <a:off x="2329105" y="5805330"/>
            <a:ext cx="308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BUS</a:t>
            </a:r>
          </a:p>
        </p:txBody>
      </p:sp>
    </p:spTree>
    <p:extLst>
      <p:ext uri="{BB962C8B-B14F-4D97-AF65-F5344CB8AC3E}">
        <p14:creationId xmlns:p14="http://schemas.microsoft.com/office/powerpoint/2010/main" val="20611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8" y="91440"/>
            <a:ext cx="11316348" cy="676656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581ECF-96F8-07C0-378E-954BFC0D0F83}"/>
              </a:ext>
            </a:extLst>
          </p:cNvPr>
          <p:cNvSpPr txBox="1"/>
          <p:nvPr/>
        </p:nvSpPr>
        <p:spPr>
          <a:xfrm>
            <a:off x="528014" y="435308"/>
            <a:ext cx="308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</a:t>
            </a:r>
          </a:p>
        </p:txBody>
      </p:sp>
    </p:spTree>
    <p:extLst>
      <p:ext uri="{BB962C8B-B14F-4D97-AF65-F5344CB8AC3E}">
        <p14:creationId xmlns:p14="http://schemas.microsoft.com/office/powerpoint/2010/main" val="175977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Nguyen Thi Thu</cp:lastModifiedBy>
  <cp:revision>14</cp:revision>
  <dcterms:created xsi:type="dcterms:W3CDTF">2022-09-29T08:50:53Z</dcterms:created>
  <dcterms:modified xsi:type="dcterms:W3CDTF">2025-05-04T15:31:09Z</dcterms:modified>
</cp:coreProperties>
</file>