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73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4" r:id="rId20"/>
  </p:sldIdLst>
  <p:sldSz cx="18288000" cy="10287000"/>
  <p:notesSz cx="6858000" cy="9144000"/>
  <p:embeddedFontLst>
    <p:embeddedFont>
      <p:font typeface="Dancing Script" panose="020B0604020202020204" charset="0"/>
      <p:regular r:id="rId21"/>
    </p:embeddedFont>
    <p:embeddedFont>
      <p:font typeface="Dancing Script Bold" panose="020B0604020202020204" charset="0"/>
      <p:regular r:id="rId22"/>
    </p:embeddedFont>
    <p:embeddedFont>
      <p:font typeface="Paytone One" panose="020B060402020202020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AEBED8-8DA4-4FAA-BDBB-D1793B92A72C}" v="162" dt="2025-11-23T14:22:14.5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438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uong Nguyen Thi Thu" userId="2517ac8ecbc88245" providerId="LiveId" clId="{952FE361-2124-4329-8383-FE7878E91347}"/>
    <pc:docChg chg="custSel addSld modSld sldOrd modMainMaster">
      <pc:chgData name="Huong Nguyen Thi Thu" userId="2517ac8ecbc88245" providerId="LiveId" clId="{952FE361-2124-4329-8383-FE7878E91347}" dt="2025-11-23T14:22:17.638" v="439" actId="1076"/>
      <pc:docMkLst>
        <pc:docMk/>
      </pc:docMkLst>
      <pc:sldChg chg="addSp delSp modSp mod modTransition delAnim modAnim">
        <pc:chgData name="Huong Nguyen Thi Thu" userId="2517ac8ecbc88245" providerId="LiveId" clId="{952FE361-2124-4329-8383-FE7878E91347}" dt="2025-11-23T14:22:17.638" v="439" actId="1076"/>
        <pc:sldMkLst>
          <pc:docMk/>
          <pc:sldMk cId="0" sldId="256"/>
        </pc:sldMkLst>
        <pc:spChg chg="mod">
          <ac:chgData name="Huong Nguyen Thi Thu" userId="2517ac8ecbc88245" providerId="LiveId" clId="{952FE361-2124-4329-8383-FE7878E91347}" dt="2025-11-23T13:50:49.210" v="434" actId="1076"/>
          <ac:spMkLst>
            <pc:docMk/>
            <pc:sldMk cId="0" sldId="256"/>
            <ac:spMk id="13" creationId="{00000000-0000-0000-0000-000000000000}"/>
          </ac:spMkLst>
        </pc:spChg>
        <pc:spChg chg="add mod">
          <ac:chgData name="Huong Nguyen Thi Thu" userId="2517ac8ecbc88245" providerId="LiveId" clId="{952FE361-2124-4329-8383-FE7878E91347}" dt="2025-11-23T13:50:53.488" v="435" actId="1076"/>
          <ac:spMkLst>
            <pc:docMk/>
            <pc:sldMk cId="0" sldId="256"/>
            <ac:spMk id="15" creationId="{AB6D7CE8-2252-5027-423B-F2307CA0EFE5}"/>
          </ac:spMkLst>
        </pc:spChg>
        <pc:picChg chg="mod">
          <ac:chgData name="Huong Nguyen Thi Thu" userId="2517ac8ecbc88245" providerId="LiveId" clId="{952FE361-2124-4329-8383-FE7878E91347}" dt="2025-11-18T16:27:54.599" v="178" actId="1076"/>
          <ac:picMkLst>
            <pc:docMk/>
            <pc:sldMk cId="0" sldId="256"/>
            <ac:picMk id="16" creationId="{6DF64621-051A-A0E3-1208-F3B35E6676D4}"/>
          </ac:picMkLst>
        </pc:picChg>
        <pc:picChg chg="add mod">
          <ac:chgData name="Huong Nguyen Thi Thu" userId="2517ac8ecbc88245" providerId="LiveId" clId="{952FE361-2124-4329-8383-FE7878E91347}" dt="2025-11-23T14:22:17.638" v="439" actId="1076"/>
          <ac:picMkLst>
            <pc:docMk/>
            <pc:sldMk cId="0" sldId="256"/>
            <ac:picMk id="17" creationId="{DADECA1D-2BED-C952-CD9A-3252BAB75A8C}"/>
          </ac:picMkLst>
        </pc:picChg>
        <pc:picChg chg="add mod">
          <ac:chgData name="Huong Nguyen Thi Thu" userId="2517ac8ecbc88245" providerId="LiveId" clId="{952FE361-2124-4329-8383-FE7878E91347}" dt="2025-11-18T17:01:29.421" v="185" actId="1076"/>
          <ac:picMkLst>
            <pc:docMk/>
            <pc:sldMk cId="0" sldId="256"/>
            <ac:picMk id="18" creationId="{9010E8C1-330D-02B3-B0AD-EA9017A6E51F}"/>
          </ac:picMkLst>
        </pc:picChg>
      </pc:sldChg>
      <pc:sldChg chg="delSp modSp mod ord modTransition delAnim modAnim">
        <pc:chgData name="Huong Nguyen Thi Thu" userId="2517ac8ecbc88245" providerId="LiveId" clId="{952FE361-2124-4329-8383-FE7878E91347}" dt="2025-11-23T08:36:13.854" v="343"/>
        <pc:sldMkLst>
          <pc:docMk/>
          <pc:sldMk cId="0" sldId="257"/>
        </pc:sldMkLst>
        <pc:spChg chg="mod">
          <ac:chgData name="Huong Nguyen Thi Thu" userId="2517ac8ecbc88245" providerId="LiveId" clId="{952FE361-2124-4329-8383-FE7878E91347}" dt="2025-11-15T06:19:31.636" v="14" actId="1076"/>
          <ac:spMkLst>
            <pc:docMk/>
            <pc:sldMk cId="0" sldId="257"/>
            <ac:spMk id="9" creationId="{00000000-0000-0000-0000-000000000000}"/>
          </ac:spMkLst>
        </pc:spChg>
        <pc:spChg chg="mod">
          <ac:chgData name="Huong Nguyen Thi Thu" userId="2517ac8ecbc88245" providerId="LiveId" clId="{952FE361-2124-4329-8383-FE7878E91347}" dt="2025-11-15T06:19:45.429" v="18" actId="14100"/>
          <ac:spMkLst>
            <pc:docMk/>
            <pc:sldMk cId="0" sldId="257"/>
            <ac:spMk id="12" creationId="{00000000-0000-0000-0000-000000000000}"/>
          </ac:spMkLst>
        </pc:spChg>
        <pc:spChg chg="mod">
          <ac:chgData name="Huong Nguyen Thi Thu" userId="2517ac8ecbc88245" providerId="LiveId" clId="{952FE361-2124-4329-8383-FE7878E91347}" dt="2025-11-15T06:19:03.238" v="6" actId="1076"/>
          <ac:spMkLst>
            <pc:docMk/>
            <pc:sldMk cId="0" sldId="257"/>
            <ac:spMk id="15" creationId="{00000000-0000-0000-0000-000000000000}"/>
          </ac:spMkLst>
        </pc:spChg>
        <pc:spChg chg="mod">
          <ac:chgData name="Huong Nguyen Thi Thu" userId="2517ac8ecbc88245" providerId="LiveId" clId="{952FE361-2124-4329-8383-FE7878E91347}" dt="2025-11-15T06:19:17.662" v="10" actId="1076"/>
          <ac:spMkLst>
            <pc:docMk/>
            <pc:sldMk cId="0" sldId="257"/>
            <ac:spMk id="18" creationId="{00000000-0000-0000-0000-000000000000}"/>
          </ac:spMkLst>
        </pc:spChg>
        <pc:spChg chg="mod">
          <ac:chgData name="Huong Nguyen Thi Thu" userId="2517ac8ecbc88245" providerId="LiveId" clId="{952FE361-2124-4329-8383-FE7878E91347}" dt="2025-11-15T06:19:11.106" v="8" actId="1076"/>
          <ac:spMkLst>
            <pc:docMk/>
            <pc:sldMk cId="0" sldId="257"/>
            <ac:spMk id="21" creationId="{00000000-0000-0000-0000-000000000000}"/>
          </ac:spMkLst>
        </pc:spChg>
      </pc:sldChg>
      <pc:sldChg chg="addSp delSp modSp mod modTransition delAnim modAnim">
        <pc:chgData name="Huong Nguyen Thi Thu" userId="2517ac8ecbc88245" providerId="LiveId" clId="{952FE361-2124-4329-8383-FE7878E91347}" dt="2025-11-18T17:15:50.789" v="280"/>
        <pc:sldMkLst>
          <pc:docMk/>
          <pc:sldMk cId="0" sldId="258"/>
        </pc:sldMkLst>
        <pc:grpChg chg="mod modVis">
          <ac:chgData name="Huong Nguyen Thi Thu" userId="2517ac8ecbc88245" providerId="LiveId" clId="{952FE361-2124-4329-8383-FE7878E91347}" dt="2025-11-15T13:56:00.610" v="46" actId="14429"/>
          <ac:grpSpMkLst>
            <pc:docMk/>
            <pc:sldMk cId="0" sldId="258"/>
            <ac:grpSpMk id="7" creationId="{00000000-0000-0000-0000-000000000000}"/>
          </ac:grpSpMkLst>
        </pc:grpChg>
        <pc:picChg chg="mod">
          <ac:chgData name="Huong Nguyen Thi Thu" userId="2517ac8ecbc88245" providerId="LiveId" clId="{952FE361-2124-4329-8383-FE7878E91347}" dt="2025-11-15T13:51:43.635" v="41" actId="14100"/>
          <ac:picMkLst>
            <pc:docMk/>
            <pc:sldMk cId="0" sldId="258"/>
            <ac:picMk id="22" creationId="{999F1444-9339-1FE8-5D45-70C45DDCE33F}"/>
          </ac:picMkLst>
        </pc:picChg>
      </pc:sldChg>
      <pc:sldChg chg="addSp delSp modSp mod modTransition modAnim">
        <pc:chgData name="Huong Nguyen Thi Thu" userId="2517ac8ecbc88245" providerId="LiveId" clId="{952FE361-2124-4329-8383-FE7878E91347}" dt="2025-11-19T15:42:17.943" v="297" actId="14100"/>
        <pc:sldMkLst>
          <pc:docMk/>
          <pc:sldMk cId="0" sldId="259"/>
        </pc:sldMkLst>
        <pc:spChg chg="mod">
          <ac:chgData name="Huong Nguyen Thi Thu" userId="2517ac8ecbc88245" providerId="LiveId" clId="{952FE361-2124-4329-8383-FE7878E91347}" dt="2025-11-19T15:42:17.943" v="297" actId="14100"/>
          <ac:spMkLst>
            <pc:docMk/>
            <pc:sldMk cId="0" sldId="259"/>
            <ac:spMk id="12" creationId="{00000000-0000-0000-0000-000000000000}"/>
          </ac:spMkLst>
        </pc:spChg>
        <pc:picChg chg="add mod">
          <ac:chgData name="Huong Nguyen Thi Thu" userId="2517ac8ecbc88245" providerId="LiveId" clId="{952FE361-2124-4329-8383-FE7878E91347}" dt="2025-11-15T13:58:12.558" v="61" actId="1076"/>
          <ac:picMkLst>
            <pc:docMk/>
            <pc:sldMk cId="0" sldId="259"/>
            <ac:picMk id="13" creationId="{275EFFB2-DE48-AE4C-5FED-D02370AB795A}"/>
          </ac:picMkLst>
        </pc:picChg>
        <pc:picChg chg="add mod">
          <ac:chgData name="Huong Nguyen Thi Thu" userId="2517ac8ecbc88245" providerId="LiveId" clId="{952FE361-2124-4329-8383-FE7878E91347}" dt="2025-11-15T14:43:56.073" v="151" actId="14100"/>
          <ac:picMkLst>
            <pc:docMk/>
            <pc:sldMk cId="0" sldId="259"/>
            <ac:picMk id="17" creationId="{A6918B96-6886-0AC8-48CA-3D55194DCE04}"/>
          </ac:picMkLst>
        </pc:picChg>
      </pc:sldChg>
      <pc:sldChg chg="addSp delSp modSp mod modTransition modAnim">
        <pc:chgData name="Huong Nguyen Thi Thu" userId="2517ac8ecbc88245" providerId="LiveId" clId="{952FE361-2124-4329-8383-FE7878E91347}" dt="2025-11-19T15:42:32.309" v="298" actId="21"/>
        <pc:sldMkLst>
          <pc:docMk/>
          <pc:sldMk cId="0" sldId="260"/>
        </pc:sldMkLst>
        <pc:picChg chg="add mod">
          <ac:chgData name="Huong Nguyen Thi Thu" userId="2517ac8ecbc88245" providerId="LiveId" clId="{952FE361-2124-4329-8383-FE7878E91347}" dt="2025-11-15T14:03:11.924" v="67" actId="1076"/>
          <ac:picMkLst>
            <pc:docMk/>
            <pc:sldMk cId="0" sldId="260"/>
            <ac:picMk id="13" creationId="{07BF4CDB-549A-2A03-4E11-DE59272256C1}"/>
          </ac:picMkLst>
        </pc:picChg>
        <pc:picChg chg="add mod">
          <ac:chgData name="Huong Nguyen Thi Thu" userId="2517ac8ecbc88245" providerId="LiveId" clId="{952FE361-2124-4329-8383-FE7878E91347}" dt="2025-11-15T14:44:26.518" v="154" actId="14100"/>
          <ac:picMkLst>
            <pc:docMk/>
            <pc:sldMk cId="0" sldId="260"/>
            <ac:picMk id="14" creationId="{91EDF760-CCE7-2664-C3CA-DDD98943C9BA}"/>
          </ac:picMkLst>
        </pc:picChg>
      </pc:sldChg>
      <pc:sldChg chg="modSp mod modTransition">
        <pc:chgData name="Huong Nguyen Thi Thu" userId="2517ac8ecbc88245" providerId="LiveId" clId="{952FE361-2124-4329-8383-FE7878E91347}" dt="2025-11-18T17:15:50.789" v="280"/>
        <pc:sldMkLst>
          <pc:docMk/>
          <pc:sldMk cId="0" sldId="261"/>
        </pc:sldMkLst>
        <pc:picChg chg="mod">
          <ac:chgData name="Huong Nguyen Thi Thu" userId="2517ac8ecbc88245" providerId="LiveId" clId="{952FE361-2124-4329-8383-FE7878E91347}" dt="2025-11-15T13:46:38.275" v="36" actId="1076"/>
          <ac:picMkLst>
            <pc:docMk/>
            <pc:sldMk cId="0" sldId="261"/>
            <ac:picMk id="21" creationId="{E95D18BC-4652-2770-96BE-610FFDBECA47}"/>
          </ac:picMkLst>
        </pc:picChg>
      </pc:sldChg>
      <pc:sldChg chg="addSp modSp mod modTransition modAnim">
        <pc:chgData name="Huong Nguyen Thi Thu" userId="2517ac8ecbc88245" providerId="LiveId" clId="{952FE361-2124-4329-8383-FE7878E91347}" dt="2025-11-19T15:42:43.057" v="306" actId="20577"/>
        <pc:sldMkLst>
          <pc:docMk/>
          <pc:sldMk cId="0" sldId="262"/>
        </pc:sldMkLst>
        <pc:spChg chg="mod">
          <ac:chgData name="Huong Nguyen Thi Thu" userId="2517ac8ecbc88245" providerId="LiveId" clId="{952FE361-2124-4329-8383-FE7878E91347}" dt="2025-11-19T15:42:43.057" v="306" actId="20577"/>
          <ac:spMkLst>
            <pc:docMk/>
            <pc:sldMk cId="0" sldId="262"/>
            <ac:spMk id="12" creationId="{00000000-0000-0000-0000-000000000000}"/>
          </ac:spMkLst>
        </pc:spChg>
        <pc:picChg chg="add mod">
          <ac:chgData name="Huong Nguyen Thi Thu" userId="2517ac8ecbc88245" providerId="LiveId" clId="{952FE361-2124-4329-8383-FE7878E91347}" dt="2025-11-15T14:03:58.832" v="70" actId="1076"/>
          <ac:picMkLst>
            <pc:docMk/>
            <pc:sldMk cId="0" sldId="262"/>
            <ac:picMk id="13" creationId="{B793A719-2727-8058-5440-F5B9F089991D}"/>
          </ac:picMkLst>
        </pc:picChg>
        <pc:picChg chg="add mod">
          <ac:chgData name="Huong Nguyen Thi Thu" userId="2517ac8ecbc88245" providerId="LiveId" clId="{952FE361-2124-4329-8383-FE7878E91347}" dt="2025-11-15T14:44:41.800" v="156" actId="1076"/>
          <ac:picMkLst>
            <pc:docMk/>
            <pc:sldMk cId="0" sldId="262"/>
            <ac:picMk id="14" creationId="{FBA1F56F-EA6B-983B-7702-15BF7B9FA567}"/>
          </ac:picMkLst>
        </pc:picChg>
      </pc:sldChg>
      <pc:sldChg chg="addSp delSp modSp mod modTransition modAnim">
        <pc:chgData name="Huong Nguyen Thi Thu" userId="2517ac8ecbc88245" providerId="LiveId" clId="{952FE361-2124-4329-8383-FE7878E91347}" dt="2025-11-19T15:42:51.398" v="307" actId="21"/>
        <pc:sldMkLst>
          <pc:docMk/>
          <pc:sldMk cId="0" sldId="263"/>
        </pc:sldMkLst>
        <pc:picChg chg="add mod">
          <ac:chgData name="Huong Nguyen Thi Thu" userId="2517ac8ecbc88245" providerId="LiveId" clId="{952FE361-2124-4329-8383-FE7878E91347}" dt="2025-11-15T14:04:34.497" v="73" actId="1076"/>
          <ac:picMkLst>
            <pc:docMk/>
            <pc:sldMk cId="0" sldId="263"/>
            <ac:picMk id="13" creationId="{9BBA4D25-D724-838B-B7D8-6DF8DA9F0D55}"/>
          </ac:picMkLst>
        </pc:picChg>
        <pc:picChg chg="add mod">
          <ac:chgData name="Huong Nguyen Thi Thu" userId="2517ac8ecbc88245" providerId="LiveId" clId="{952FE361-2124-4329-8383-FE7878E91347}" dt="2025-11-15T14:44:54.572" v="158" actId="1076"/>
          <ac:picMkLst>
            <pc:docMk/>
            <pc:sldMk cId="0" sldId="263"/>
            <ac:picMk id="14" creationId="{C79E0F6F-7502-3538-89A4-A619A50BF500}"/>
          </ac:picMkLst>
        </pc:picChg>
      </pc:sldChg>
      <pc:sldChg chg="modSp mod modTransition">
        <pc:chgData name="Huong Nguyen Thi Thu" userId="2517ac8ecbc88245" providerId="LiveId" clId="{952FE361-2124-4329-8383-FE7878E91347}" dt="2025-11-18T17:15:50.789" v="280"/>
        <pc:sldMkLst>
          <pc:docMk/>
          <pc:sldMk cId="0" sldId="264"/>
        </pc:sldMkLst>
        <pc:picChg chg="mod">
          <ac:chgData name="Huong Nguyen Thi Thu" userId="2517ac8ecbc88245" providerId="LiveId" clId="{952FE361-2124-4329-8383-FE7878E91347}" dt="2025-11-15T13:47:47.149" v="37" actId="1076"/>
          <ac:picMkLst>
            <pc:docMk/>
            <pc:sldMk cId="0" sldId="264"/>
            <ac:picMk id="20" creationId="{70B5F6F4-3083-72F1-9343-6435FD401823}"/>
          </ac:picMkLst>
        </pc:picChg>
      </pc:sldChg>
      <pc:sldChg chg="addSp modSp mod modTransition modAnim">
        <pc:chgData name="Huong Nguyen Thi Thu" userId="2517ac8ecbc88245" providerId="LiveId" clId="{952FE361-2124-4329-8383-FE7878E91347}" dt="2025-11-19T15:43:00.539" v="315" actId="20577"/>
        <pc:sldMkLst>
          <pc:docMk/>
          <pc:sldMk cId="0" sldId="265"/>
        </pc:sldMkLst>
        <pc:spChg chg="mod">
          <ac:chgData name="Huong Nguyen Thi Thu" userId="2517ac8ecbc88245" providerId="LiveId" clId="{952FE361-2124-4329-8383-FE7878E91347}" dt="2025-11-19T15:43:00.539" v="315" actId="20577"/>
          <ac:spMkLst>
            <pc:docMk/>
            <pc:sldMk cId="0" sldId="265"/>
            <ac:spMk id="12" creationId="{00000000-0000-0000-0000-000000000000}"/>
          </ac:spMkLst>
        </pc:spChg>
        <pc:picChg chg="add mod">
          <ac:chgData name="Huong Nguyen Thi Thu" userId="2517ac8ecbc88245" providerId="LiveId" clId="{952FE361-2124-4329-8383-FE7878E91347}" dt="2025-11-15T14:05:05.801" v="76" actId="1076"/>
          <ac:picMkLst>
            <pc:docMk/>
            <pc:sldMk cId="0" sldId="265"/>
            <ac:picMk id="13" creationId="{5808B329-E143-6825-249B-23681475F502}"/>
          </ac:picMkLst>
        </pc:picChg>
        <pc:picChg chg="add mod">
          <ac:chgData name="Huong Nguyen Thi Thu" userId="2517ac8ecbc88245" providerId="LiveId" clId="{952FE361-2124-4329-8383-FE7878E91347}" dt="2025-11-15T14:45:11.922" v="162" actId="14100"/>
          <ac:picMkLst>
            <pc:docMk/>
            <pc:sldMk cId="0" sldId="265"/>
            <ac:picMk id="14" creationId="{A047EB56-8CA3-CE17-81A7-E23DF70BBA7C}"/>
          </ac:picMkLst>
        </pc:picChg>
      </pc:sldChg>
      <pc:sldChg chg="addSp delSp modSp mod modTransition modAnim">
        <pc:chgData name="Huong Nguyen Thi Thu" userId="2517ac8ecbc88245" providerId="LiveId" clId="{952FE361-2124-4329-8383-FE7878E91347}" dt="2025-11-19T15:43:06.900" v="316" actId="21"/>
        <pc:sldMkLst>
          <pc:docMk/>
          <pc:sldMk cId="0" sldId="266"/>
        </pc:sldMkLst>
        <pc:picChg chg="add mod">
          <ac:chgData name="Huong Nguyen Thi Thu" userId="2517ac8ecbc88245" providerId="LiveId" clId="{952FE361-2124-4329-8383-FE7878E91347}" dt="2025-11-15T14:05:37.212" v="79" actId="1076"/>
          <ac:picMkLst>
            <pc:docMk/>
            <pc:sldMk cId="0" sldId="266"/>
            <ac:picMk id="13" creationId="{25F55B8A-801F-060B-6B20-A30A488892A2}"/>
          </ac:picMkLst>
        </pc:picChg>
        <pc:picChg chg="add mod">
          <ac:chgData name="Huong Nguyen Thi Thu" userId="2517ac8ecbc88245" providerId="LiveId" clId="{952FE361-2124-4329-8383-FE7878E91347}" dt="2025-11-15T14:45:20.932" v="164" actId="1076"/>
          <ac:picMkLst>
            <pc:docMk/>
            <pc:sldMk cId="0" sldId="266"/>
            <ac:picMk id="14" creationId="{E9D8E814-6347-7B0C-C232-6A4E8167663C}"/>
          </ac:picMkLst>
        </pc:picChg>
      </pc:sldChg>
      <pc:sldChg chg="modSp mod modTransition">
        <pc:chgData name="Huong Nguyen Thi Thu" userId="2517ac8ecbc88245" providerId="LiveId" clId="{952FE361-2124-4329-8383-FE7878E91347}" dt="2025-11-18T17:15:50.789" v="280"/>
        <pc:sldMkLst>
          <pc:docMk/>
          <pc:sldMk cId="0" sldId="267"/>
        </pc:sldMkLst>
        <pc:picChg chg="mod">
          <ac:chgData name="Huong Nguyen Thi Thu" userId="2517ac8ecbc88245" providerId="LiveId" clId="{952FE361-2124-4329-8383-FE7878E91347}" dt="2025-11-15T13:48:52.846" v="38" actId="1076"/>
          <ac:picMkLst>
            <pc:docMk/>
            <pc:sldMk cId="0" sldId="267"/>
            <ac:picMk id="27" creationId="{1F880981-52B3-AD4A-5DD4-48273C6F6BCC}"/>
          </ac:picMkLst>
        </pc:picChg>
      </pc:sldChg>
      <pc:sldChg chg="addSp modSp mod modTransition modAnim">
        <pc:chgData name="Huong Nguyen Thi Thu" userId="2517ac8ecbc88245" providerId="LiveId" clId="{952FE361-2124-4329-8383-FE7878E91347}" dt="2025-11-19T15:43:14.406" v="324" actId="20577"/>
        <pc:sldMkLst>
          <pc:docMk/>
          <pc:sldMk cId="0" sldId="268"/>
        </pc:sldMkLst>
        <pc:spChg chg="mod">
          <ac:chgData name="Huong Nguyen Thi Thu" userId="2517ac8ecbc88245" providerId="LiveId" clId="{952FE361-2124-4329-8383-FE7878E91347}" dt="2025-11-19T15:43:14.406" v="324" actId="20577"/>
          <ac:spMkLst>
            <pc:docMk/>
            <pc:sldMk cId="0" sldId="268"/>
            <ac:spMk id="12" creationId="{00000000-0000-0000-0000-000000000000}"/>
          </ac:spMkLst>
        </pc:spChg>
        <pc:picChg chg="add mod">
          <ac:chgData name="Huong Nguyen Thi Thu" userId="2517ac8ecbc88245" providerId="LiveId" clId="{952FE361-2124-4329-8383-FE7878E91347}" dt="2025-11-15T14:06:17.837" v="82" actId="1076"/>
          <ac:picMkLst>
            <pc:docMk/>
            <pc:sldMk cId="0" sldId="268"/>
            <ac:picMk id="13" creationId="{69049647-58F9-DD1F-90D4-B637C2B34C93}"/>
          </ac:picMkLst>
        </pc:picChg>
        <pc:picChg chg="add mod">
          <ac:chgData name="Huong Nguyen Thi Thu" userId="2517ac8ecbc88245" providerId="LiveId" clId="{952FE361-2124-4329-8383-FE7878E91347}" dt="2025-11-15T14:45:32.086" v="166" actId="1076"/>
          <ac:picMkLst>
            <pc:docMk/>
            <pc:sldMk cId="0" sldId="268"/>
            <ac:picMk id="14" creationId="{1B5FEE93-4326-FD42-45B1-3474DD0238A3}"/>
          </ac:picMkLst>
        </pc:picChg>
      </pc:sldChg>
      <pc:sldChg chg="addSp delSp modSp mod modTransition modAnim">
        <pc:chgData name="Huong Nguyen Thi Thu" userId="2517ac8ecbc88245" providerId="LiveId" clId="{952FE361-2124-4329-8383-FE7878E91347}" dt="2025-11-19T15:43:20.903" v="325" actId="21"/>
        <pc:sldMkLst>
          <pc:docMk/>
          <pc:sldMk cId="0" sldId="269"/>
        </pc:sldMkLst>
        <pc:picChg chg="add mod">
          <ac:chgData name="Huong Nguyen Thi Thu" userId="2517ac8ecbc88245" providerId="LiveId" clId="{952FE361-2124-4329-8383-FE7878E91347}" dt="2025-11-15T14:06:51.675" v="85" actId="1076"/>
          <ac:picMkLst>
            <pc:docMk/>
            <pc:sldMk cId="0" sldId="269"/>
            <ac:picMk id="13" creationId="{E5E859B8-4AE8-2409-FD74-7CC7598D95A0}"/>
          </ac:picMkLst>
        </pc:picChg>
        <pc:picChg chg="add mod">
          <ac:chgData name="Huong Nguyen Thi Thu" userId="2517ac8ecbc88245" providerId="LiveId" clId="{952FE361-2124-4329-8383-FE7878E91347}" dt="2025-11-15T14:45:40.120" v="168" actId="1076"/>
          <ac:picMkLst>
            <pc:docMk/>
            <pc:sldMk cId="0" sldId="269"/>
            <ac:picMk id="14" creationId="{DAFDFB0D-962C-547C-9EE6-3A7404F32287}"/>
          </ac:picMkLst>
        </pc:picChg>
      </pc:sldChg>
      <pc:sldChg chg="modSp mod modTransition">
        <pc:chgData name="Huong Nguyen Thi Thu" userId="2517ac8ecbc88245" providerId="LiveId" clId="{952FE361-2124-4329-8383-FE7878E91347}" dt="2025-11-18T17:15:50.789" v="280"/>
        <pc:sldMkLst>
          <pc:docMk/>
          <pc:sldMk cId="0" sldId="270"/>
        </pc:sldMkLst>
        <pc:picChg chg="mod">
          <ac:chgData name="Huong Nguyen Thi Thu" userId="2517ac8ecbc88245" providerId="LiveId" clId="{952FE361-2124-4329-8383-FE7878E91347}" dt="2025-11-15T13:49:58.242" v="39" actId="1076"/>
          <ac:picMkLst>
            <pc:docMk/>
            <pc:sldMk cId="0" sldId="270"/>
            <ac:picMk id="24" creationId="{1FDE7985-8AA7-CE82-C9D0-64AEBB7925AA}"/>
          </ac:picMkLst>
        </pc:picChg>
      </pc:sldChg>
      <pc:sldChg chg="addSp delSp modSp mod modTransition modAnim">
        <pc:chgData name="Huong Nguyen Thi Thu" userId="2517ac8ecbc88245" providerId="LiveId" clId="{952FE361-2124-4329-8383-FE7878E91347}" dt="2025-11-19T15:48:06.451" v="339" actId="1076"/>
        <pc:sldMkLst>
          <pc:docMk/>
          <pc:sldMk cId="0" sldId="271"/>
        </pc:sldMkLst>
        <pc:spChg chg="mod">
          <ac:chgData name="Huong Nguyen Thi Thu" userId="2517ac8ecbc88245" providerId="LiveId" clId="{952FE361-2124-4329-8383-FE7878E91347}" dt="2025-11-18T17:25:22.143" v="281"/>
          <ac:spMkLst>
            <pc:docMk/>
            <pc:sldMk cId="0" sldId="271"/>
            <ac:spMk id="11" creationId="{00000000-0000-0000-0000-000000000000}"/>
          </ac:spMkLst>
        </pc:spChg>
        <pc:picChg chg="add mod">
          <ac:chgData name="Huong Nguyen Thi Thu" userId="2517ac8ecbc88245" providerId="LiveId" clId="{952FE361-2124-4329-8383-FE7878E91347}" dt="2025-11-15T14:07:38.939" v="89" actId="1076"/>
          <ac:picMkLst>
            <pc:docMk/>
            <pc:sldMk cId="0" sldId="271"/>
            <ac:picMk id="13" creationId="{EB49C126-818D-1FB2-E757-F567400999D8}"/>
          </ac:picMkLst>
        </pc:picChg>
        <pc:picChg chg="add mod">
          <ac:chgData name="Huong Nguyen Thi Thu" userId="2517ac8ecbc88245" providerId="LiveId" clId="{952FE361-2124-4329-8383-FE7878E91347}" dt="2025-11-19T15:48:06.451" v="339" actId="1076"/>
          <ac:picMkLst>
            <pc:docMk/>
            <pc:sldMk cId="0" sldId="271"/>
            <ac:picMk id="14" creationId="{75A7BF2C-6913-7E83-4B95-E8B7FE189472}"/>
          </ac:picMkLst>
        </pc:picChg>
      </pc:sldChg>
      <pc:sldChg chg="addSp delSp modSp mod modTransition modAnim">
        <pc:chgData name="Huong Nguyen Thi Thu" userId="2517ac8ecbc88245" providerId="LiveId" clId="{952FE361-2124-4329-8383-FE7878E91347}" dt="2025-11-19T15:43:42.229" v="335" actId="21"/>
        <pc:sldMkLst>
          <pc:docMk/>
          <pc:sldMk cId="0" sldId="272"/>
        </pc:sldMkLst>
        <pc:picChg chg="add mod">
          <ac:chgData name="Huong Nguyen Thi Thu" userId="2517ac8ecbc88245" providerId="LiveId" clId="{952FE361-2124-4329-8383-FE7878E91347}" dt="2025-11-15T14:07:58.120" v="91" actId="1076"/>
          <ac:picMkLst>
            <pc:docMk/>
            <pc:sldMk cId="0" sldId="272"/>
            <ac:picMk id="13" creationId="{34F48E10-C6C9-9A04-7807-4310EF2E8527}"/>
          </ac:picMkLst>
        </pc:picChg>
        <pc:picChg chg="add mod">
          <ac:chgData name="Huong Nguyen Thi Thu" userId="2517ac8ecbc88245" providerId="LiveId" clId="{952FE361-2124-4329-8383-FE7878E91347}" dt="2025-11-18T17:28:37.185" v="285" actId="1076"/>
          <ac:picMkLst>
            <pc:docMk/>
            <pc:sldMk cId="0" sldId="272"/>
            <ac:picMk id="14" creationId="{4411EA56-558E-676E-763C-B0B9FEA85FD4}"/>
          </ac:picMkLst>
        </pc:picChg>
      </pc:sldChg>
      <pc:sldChg chg="addSp modSp add mod modTransition modAnim">
        <pc:chgData name="Huong Nguyen Thi Thu" userId="2517ac8ecbc88245" providerId="LiveId" clId="{952FE361-2124-4329-8383-FE7878E91347}" dt="2025-11-23T14:22:01.279" v="437"/>
        <pc:sldMkLst>
          <pc:docMk/>
          <pc:sldMk cId="1122437824" sldId="273"/>
        </pc:sldMkLst>
        <pc:picChg chg="add mod">
          <ac:chgData name="Huong Nguyen Thi Thu" userId="2517ac8ecbc88245" providerId="LiveId" clId="{952FE361-2124-4329-8383-FE7878E91347}" dt="2025-11-23T09:30:33.268" v="361" actId="1076"/>
          <ac:picMkLst>
            <pc:docMk/>
            <pc:sldMk cId="1122437824" sldId="273"/>
            <ac:picMk id="23" creationId="{31615EE1-022E-FEFF-2BE6-FC93EBDE7ADD}"/>
          </ac:picMkLst>
        </pc:picChg>
        <pc:picChg chg="add mod">
          <ac:chgData name="Huong Nguyen Thi Thu" userId="2517ac8ecbc88245" providerId="LiveId" clId="{952FE361-2124-4329-8383-FE7878E91347}" dt="2025-11-18T17:10:28.549" v="272" actId="1076"/>
          <ac:picMkLst>
            <pc:docMk/>
            <pc:sldMk cId="1122437824" sldId="273"/>
            <ac:picMk id="24" creationId="{6F9D42A6-9A7D-7899-FEB0-882131C6EEAD}"/>
          </ac:picMkLst>
        </pc:picChg>
        <pc:picChg chg="add mod">
          <ac:chgData name="Huong Nguyen Thi Thu" userId="2517ac8ecbc88245" providerId="LiveId" clId="{952FE361-2124-4329-8383-FE7878E91347}" dt="2025-11-23T09:30:11.236" v="360" actId="1076"/>
          <ac:picMkLst>
            <pc:docMk/>
            <pc:sldMk cId="1122437824" sldId="273"/>
            <ac:picMk id="25" creationId="{6708EE72-7CD5-F754-7025-12041870F0AD}"/>
          </ac:picMkLst>
        </pc:picChg>
      </pc:sldChg>
      <pc:sldChg chg="delSp modSp add mod modTransition delAnim modAnim">
        <pc:chgData name="Huong Nguyen Thi Thu" userId="2517ac8ecbc88245" providerId="LiveId" clId="{952FE361-2124-4329-8383-FE7878E91347}" dt="2025-11-18T17:28:19.421" v="283" actId="1076"/>
        <pc:sldMkLst>
          <pc:docMk/>
          <pc:sldMk cId="1520433906" sldId="274"/>
        </pc:sldMkLst>
        <pc:spChg chg="mod">
          <ac:chgData name="Huong Nguyen Thi Thu" userId="2517ac8ecbc88245" providerId="LiveId" clId="{952FE361-2124-4329-8383-FE7878E91347}" dt="2025-11-16T02:11:22.848" v="173" actId="1076"/>
          <ac:spMkLst>
            <pc:docMk/>
            <pc:sldMk cId="1520433906" sldId="274"/>
            <ac:spMk id="11" creationId="{23F43C40-DFA1-7D06-98AF-6328ED5319E5}"/>
          </ac:spMkLst>
        </pc:spChg>
        <pc:spChg chg="mod">
          <ac:chgData name="Huong Nguyen Thi Thu" userId="2517ac8ecbc88245" providerId="LiveId" clId="{952FE361-2124-4329-8383-FE7878E91347}" dt="2025-11-15T14:15:41.336" v="133" actId="1076"/>
          <ac:spMkLst>
            <pc:docMk/>
            <pc:sldMk cId="1520433906" sldId="274"/>
            <ac:spMk id="14" creationId="{E742AE2F-DEF6-AED3-D2CB-C4D63E96C0A4}"/>
          </ac:spMkLst>
        </pc:spChg>
        <pc:picChg chg="mod">
          <ac:chgData name="Huong Nguyen Thi Thu" userId="2517ac8ecbc88245" providerId="LiveId" clId="{952FE361-2124-4329-8383-FE7878E91347}" dt="2025-11-18T17:28:19.421" v="283" actId="1076"/>
          <ac:picMkLst>
            <pc:docMk/>
            <pc:sldMk cId="1520433906" sldId="274"/>
            <ac:picMk id="15" creationId="{713CAE08-CF85-6766-D37C-52012279D7BF}"/>
          </ac:picMkLst>
        </pc:picChg>
      </pc:sldChg>
      <pc:sldMasterChg chg="modTransition modSldLayout">
        <pc:chgData name="Huong Nguyen Thi Thu" userId="2517ac8ecbc88245" providerId="LiveId" clId="{952FE361-2124-4329-8383-FE7878E91347}" dt="2025-11-18T17:15:50.789" v="280"/>
        <pc:sldMasterMkLst>
          <pc:docMk/>
          <pc:sldMasterMk cId="0" sldId="2147483648"/>
        </pc:sldMasterMkLst>
        <pc:sldLayoutChg chg="modTransition">
          <pc:chgData name="Huong Nguyen Thi Thu" userId="2517ac8ecbc88245" providerId="LiveId" clId="{952FE361-2124-4329-8383-FE7878E91347}" dt="2025-11-18T17:15:50.789" v="280"/>
          <pc:sldLayoutMkLst>
            <pc:docMk/>
            <pc:sldMasterMk cId="0" sldId="2147483648"/>
            <pc:sldLayoutMk cId="0" sldId="2147483649"/>
          </pc:sldLayoutMkLst>
        </pc:sldLayoutChg>
        <pc:sldLayoutChg chg="modTransition">
          <pc:chgData name="Huong Nguyen Thi Thu" userId="2517ac8ecbc88245" providerId="LiveId" clId="{952FE361-2124-4329-8383-FE7878E91347}" dt="2025-11-18T17:15:50.789" v="280"/>
          <pc:sldLayoutMkLst>
            <pc:docMk/>
            <pc:sldMasterMk cId="0" sldId="2147483648"/>
            <pc:sldLayoutMk cId="0" sldId="2147483650"/>
          </pc:sldLayoutMkLst>
        </pc:sldLayoutChg>
        <pc:sldLayoutChg chg="modTransition">
          <pc:chgData name="Huong Nguyen Thi Thu" userId="2517ac8ecbc88245" providerId="LiveId" clId="{952FE361-2124-4329-8383-FE7878E91347}" dt="2025-11-18T17:15:50.789" v="280"/>
          <pc:sldLayoutMkLst>
            <pc:docMk/>
            <pc:sldMasterMk cId="0" sldId="2147483648"/>
            <pc:sldLayoutMk cId="0" sldId="2147483651"/>
          </pc:sldLayoutMkLst>
        </pc:sldLayoutChg>
        <pc:sldLayoutChg chg="modTransition">
          <pc:chgData name="Huong Nguyen Thi Thu" userId="2517ac8ecbc88245" providerId="LiveId" clId="{952FE361-2124-4329-8383-FE7878E91347}" dt="2025-11-18T17:15:50.789" v="280"/>
          <pc:sldLayoutMkLst>
            <pc:docMk/>
            <pc:sldMasterMk cId="0" sldId="2147483648"/>
            <pc:sldLayoutMk cId="0" sldId="2147483652"/>
          </pc:sldLayoutMkLst>
        </pc:sldLayoutChg>
        <pc:sldLayoutChg chg="modTransition">
          <pc:chgData name="Huong Nguyen Thi Thu" userId="2517ac8ecbc88245" providerId="LiveId" clId="{952FE361-2124-4329-8383-FE7878E91347}" dt="2025-11-18T17:15:50.789" v="280"/>
          <pc:sldLayoutMkLst>
            <pc:docMk/>
            <pc:sldMasterMk cId="0" sldId="2147483648"/>
            <pc:sldLayoutMk cId="0" sldId="2147483653"/>
          </pc:sldLayoutMkLst>
        </pc:sldLayoutChg>
        <pc:sldLayoutChg chg="modTransition">
          <pc:chgData name="Huong Nguyen Thi Thu" userId="2517ac8ecbc88245" providerId="LiveId" clId="{952FE361-2124-4329-8383-FE7878E91347}" dt="2025-11-18T17:15:50.789" v="280"/>
          <pc:sldLayoutMkLst>
            <pc:docMk/>
            <pc:sldMasterMk cId="0" sldId="2147483648"/>
            <pc:sldLayoutMk cId="0" sldId="2147483654"/>
          </pc:sldLayoutMkLst>
        </pc:sldLayoutChg>
        <pc:sldLayoutChg chg="modTransition">
          <pc:chgData name="Huong Nguyen Thi Thu" userId="2517ac8ecbc88245" providerId="LiveId" clId="{952FE361-2124-4329-8383-FE7878E91347}" dt="2025-11-18T17:15:50.789" v="280"/>
          <pc:sldLayoutMkLst>
            <pc:docMk/>
            <pc:sldMasterMk cId="0" sldId="2147483648"/>
            <pc:sldLayoutMk cId="0" sldId="2147483655"/>
          </pc:sldLayoutMkLst>
        </pc:sldLayoutChg>
        <pc:sldLayoutChg chg="modTransition">
          <pc:chgData name="Huong Nguyen Thi Thu" userId="2517ac8ecbc88245" providerId="LiveId" clId="{952FE361-2124-4329-8383-FE7878E91347}" dt="2025-11-18T17:15:50.789" v="280"/>
          <pc:sldLayoutMkLst>
            <pc:docMk/>
            <pc:sldMasterMk cId="0" sldId="2147483648"/>
            <pc:sldLayoutMk cId="0" sldId="2147483656"/>
          </pc:sldLayoutMkLst>
        </pc:sldLayoutChg>
        <pc:sldLayoutChg chg="modTransition">
          <pc:chgData name="Huong Nguyen Thi Thu" userId="2517ac8ecbc88245" providerId="LiveId" clId="{952FE361-2124-4329-8383-FE7878E91347}" dt="2025-11-18T17:15:50.789" v="280"/>
          <pc:sldLayoutMkLst>
            <pc:docMk/>
            <pc:sldMasterMk cId="0" sldId="2147483648"/>
            <pc:sldLayoutMk cId="0" sldId="2147483657"/>
          </pc:sldLayoutMkLst>
        </pc:sldLayoutChg>
        <pc:sldLayoutChg chg="modTransition">
          <pc:chgData name="Huong Nguyen Thi Thu" userId="2517ac8ecbc88245" providerId="LiveId" clId="{952FE361-2124-4329-8383-FE7878E91347}" dt="2025-11-18T17:15:50.789" v="280"/>
          <pc:sldLayoutMkLst>
            <pc:docMk/>
            <pc:sldMasterMk cId="0" sldId="2147483648"/>
            <pc:sldLayoutMk cId="0" sldId="2147483658"/>
          </pc:sldLayoutMkLst>
        </pc:sldLayoutChg>
        <pc:sldLayoutChg chg="modTransition">
          <pc:chgData name="Huong Nguyen Thi Thu" userId="2517ac8ecbc88245" providerId="LiveId" clId="{952FE361-2124-4329-8383-FE7878E91347}" dt="2025-11-18T17:15:50.789" v="280"/>
          <pc:sldLayoutMkLst>
            <pc:docMk/>
            <pc:sldMasterMk cId="0" sldId="2147483648"/>
            <pc:sldLayoutMk cId="0" sldId="214748365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split orient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6.svg"/><Relationship Id="rId18" Type="http://schemas.openxmlformats.org/officeDocument/2006/relationships/image" Target="../media/image11.png"/><Relationship Id="rId3" Type="http://schemas.microsoft.com/office/2007/relationships/media" Target="../media/media2.mp3"/><Relationship Id="rId21" Type="http://schemas.openxmlformats.org/officeDocument/2006/relationships/image" Target="../media/image14.png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5.png"/><Relationship Id="rId17" Type="http://schemas.openxmlformats.org/officeDocument/2006/relationships/image" Target="../media/image10.svg"/><Relationship Id="rId25" Type="http://schemas.openxmlformats.org/officeDocument/2006/relationships/image" Target="../media/image18.png"/><Relationship Id="rId2" Type="http://schemas.openxmlformats.org/officeDocument/2006/relationships/audio" Target="../media/media1.m4a"/><Relationship Id="rId16" Type="http://schemas.openxmlformats.org/officeDocument/2006/relationships/image" Target="../media/image9.png"/><Relationship Id="rId20" Type="http://schemas.openxmlformats.org/officeDocument/2006/relationships/image" Target="../media/image13.png"/><Relationship Id="rId1" Type="http://schemas.microsoft.com/office/2007/relationships/media" Target="../media/media1.m4a"/><Relationship Id="rId6" Type="http://schemas.microsoft.com/office/2007/relationships/media" Target="../media/media3.mp3"/><Relationship Id="rId11" Type="http://schemas.openxmlformats.org/officeDocument/2006/relationships/image" Target="../media/image4.svg"/><Relationship Id="rId24" Type="http://schemas.openxmlformats.org/officeDocument/2006/relationships/image" Target="../media/image17.png"/><Relationship Id="rId5" Type="http://schemas.openxmlformats.org/officeDocument/2006/relationships/audio" Target="NULL" TargetMode="External"/><Relationship Id="rId15" Type="http://schemas.openxmlformats.org/officeDocument/2006/relationships/image" Target="../media/image8.svg"/><Relationship Id="rId23" Type="http://schemas.openxmlformats.org/officeDocument/2006/relationships/image" Target="../media/image16.png"/><Relationship Id="rId10" Type="http://schemas.openxmlformats.org/officeDocument/2006/relationships/image" Target="../media/image3.png"/><Relationship Id="rId19" Type="http://schemas.openxmlformats.org/officeDocument/2006/relationships/image" Target="../media/image12.svg"/><Relationship Id="rId4" Type="http://schemas.openxmlformats.org/officeDocument/2006/relationships/audio" Target="../media/media2.mp3"/><Relationship Id="rId9" Type="http://schemas.openxmlformats.org/officeDocument/2006/relationships/image" Target="../media/image2.svg"/><Relationship Id="rId14" Type="http://schemas.openxmlformats.org/officeDocument/2006/relationships/image" Target="../media/image7.png"/><Relationship Id="rId22" Type="http://schemas.openxmlformats.org/officeDocument/2006/relationships/image" Target="../media/image15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46.svg"/><Relationship Id="rId18" Type="http://schemas.openxmlformats.org/officeDocument/2006/relationships/image" Target="../media/image65.png"/><Relationship Id="rId3" Type="http://schemas.openxmlformats.org/officeDocument/2006/relationships/slideLayout" Target="../slideLayouts/slideLayout7.xml"/><Relationship Id="rId21" Type="http://schemas.openxmlformats.org/officeDocument/2006/relationships/slide" Target="slide12.xml"/><Relationship Id="rId7" Type="http://schemas.openxmlformats.org/officeDocument/2006/relationships/image" Target="../media/image4.svg"/><Relationship Id="rId12" Type="http://schemas.openxmlformats.org/officeDocument/2006/relationships/image" Target="../media/image45.png"/><Relationship Id="rId17" Type="http://schemas.openxmlformats.org/officeDocument/2006/relationships/image" Target="../media/image64.svg"/><Relationship Id="rId2" Type="http://schemas.openxmlformats.org/officeDocument/2006/relationships/audio" Target="../media/media11.m4a"/><Relationship Id="rId16" Type="http://schemas.openxmlformats.org/officeDocument/2006/relationships/image" Target="../media/image63.png"/><Relationship Id="rId20" Type="http://schemas.openxmlformats.org/officeDocument/2006/relationships/image" Target="../media/image44.svg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11" Type="http://schemas.openxmlformats.org/officeDocument/2006/relationships/image" Target="../media/image42.svg"/><Relationship Id="rId5" Type="http://schemas.openxmlformats.org/officeDocument/2006/relationships/image" Target="../media/image2.svg"/><Relationship Id="rId15" Type="http://schemas.openxmlformats.org/officeDocument/2006/relationships/image" Target="../media/image48.svg"/><Relationship Id="rId23" Type="http://schemas.openxmlformats.org/officeDocument/2006/relationships/image" Target="../media/image18.png"/><Relationship Id="rId10" Type="http://schemas.openxmlformats.org/officeDocument/2006/relationships/image" Target="../media/image41.png"/><Relationship Id="rId19" Type="http://schemas.openxmlformats.org/officeDocument/2006/relationships/image" Target="../media/image43.png"/><Relationship Id="rId4" Type="http://schemas.openxmlformats.org/officeDocument/2006/relationships/image" Target="../media/image1.png"/><Relationship Id="rId9" Type="http://schemas.openxmlformats.org/officeDocument/2006/relationships/image" Target="../media/image8.svg"/><Relationship Id="rId14" Type="http://schemas.openxmlformats.org/officeDocument/2006/relationships/image" Target="../media/image47.png"/><Relationship Id="rId22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52.svg"/><Relationship Id="rId18" Type="http://schemas.openxmlformats.org/officeDocument/2006/relationships/slide" Target="slide10.xml"/><Relationship Id="rId3" Type="http://schemas.openxmlformats.org/officeDocument/2006/relationships/slideLayout" Target="../slideLayouts/slideLayout7.xml"/><Relationship Id="rId21" Type="http://schemas.openxmlformats.org/officeDocument/2006/relationships/slide" Target="slide3.xml"/><Relationship Id="rId7" Type="http://schemas.openxmlformats.org/officeDocument/2006/relationships/image" Target="../media/image4.svg"/><Relationship Id="rId12" Type="http://schemas.openxmlformats.org/officeDocument/2006/relationships/image" Target="../media/image51.png"/><Relationship Id="rId17" Type="http://schemas.openxmlformats.org/officeDocument/2006/relationships/image" Target="../media/image48.svg"/><Relationship Id="rId2" Type="http://schemas.openxmlformats.org/officeDocument/2006/relationships/audio" Target="../media/media12.m4a"/><Relationship Id="rId16" Type="http://schemas.openxmlformats.org/officeDocument/2006/relationships/image" Target="../media/image47.png"/><Relationship Id="rId20" Type="http://schemas.openxmlformats.org/officeDocument/2006/relationships/image" Target="../media/image67.svg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11" Type="http://schemas.openxmlformats.org/officeDocument/2006/relationships/image" Target="../media/image42.svg"/><Relationship Id="rId5" Type="http://schemas.openxmlformats.org/officeDocument/2006/relationships/image" Target="../media/image2.svg"/><Relationship Id="rId15" Type="http://schemas.openxmlformats.org/officeDocument/2006/relationships/image" Target="../media/image46.svg"/><Relationship Id="rId23" Type="http://schemas.openxmlformats.org/officeDocument/2006/relationships/image" Target="../media/image57.png"/><Relationship Id="rId10" Type="http://schemas.openxmlformats.org/officeDocument/2006/relationships/image" Target="../media/image41.png"/><Relationship Id="rId19" Type="http://schemas.openxmlformats.org/officeDocument/2006/relationships/image" Target="../media/image66.png"/><Relationship Id="rId4" Type="http://schemas.openxmlformats.org/officeDocument/2006/relationships/image" Target="../media/image1.png"/><Relationship Id="rId9" Type="http://schemas.openxmlformats.org/officeDocument/2006/relationships/image" Target="../media/image8.svg"/><Relationship Id="rId14" Type="http://schemas.openxmlformats.org/officeDocument/2006/relationships/image" Target="../media/image45.png"/><Relationship Id="rId2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52.svg"/><Relationship Id="rId18" Type="http://schemas.openxmlformats.org/officeDocument/2006/relationships/slide" Target="slide10.xm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8.png"/><Relationship Id="rId7" Type="http://schemas.openxmlformats.org/officeDocument/2006/relationships/image" Target="../media/image4.svg"/><Relationship Id="rId12" Type="http://schemas.openxmlformats.org/officeDocument/2006/relationships/image" Target="../media/image51.png"/><Relationship Id="rId17" Type="http://schemas.openxmlformats.org/officeDocument/2006/relationships/image" Target="../media/image48.svg"/><Relationship Id="rId2" Type="http://schemas.openxmlformats.org/officeDocument/2006/relationships/audio" Target="../media/media7.mp3"/><Relationship Id="rId16" Type="http://schemas.openxmlformats.org/officeDocument/2006/relationships/image" Target="../media/image47.png"/><Relationship Id="rId20" Type="http://schemas.openxmlformats.org/officeDocument/2006/relationships/image" Target="../media/image62.svg"/><Relationship Id="rId1" Type="http://schemas.microsoft.com/office/2007/relationships/media" Target="../media/media7.mp3"/><Relationship Id="rId6" Type="http://schemas.openxmlformats.org/officeDocument/2006/relationships/image" Target="../media/image3.png"/><Relationship Id="rId11" Type="http://schemas.openxmlformats.org/officeDocument/2006/relationships/image" Target="../media/image42.svg"/><Relationship Id="rId5" Type="http://schemas.openxmlformats.org/officeDocument/2006/relationships/image" Target="../media/image2.svg"/><Relationship Id="rId15" Type="http://schemas.openxmlformats.org/officeDocument/2006/relationships/image" Target="../media/image46.svg"/><Relationship Id="rId10" Type="http://schemas.openxmlformats.org/officeDocument/2006/relationships/image" Target="../media/image41.png"/><Relationship Id="rId19" Type="http://schemas.openxmlformats.org/officeDocument/2006/relationships/image" Target="../media/image61.png"/><Relationship Id="rId4" Type="http://schemas.openxmlformats.org/officeDocument/2006/relationships/image" Target="../media/image1.png"/><Relationship Id="rId9" Type="http://schemas.openxmlformats.org/officeDocument/2006/relationships/image" Target="../media/image8.svg"/><Relationship Id="rId14" Type="http://schemas.openxmlformats.org/officeDocument/2006/relationships/image" Target="../media/image45.png"/><Relationship Id="rId22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44.svg"/><Relationship Id="rId18" Type="http://schemas.openxmlformats.org/officeDocument/2006/relationships/image" Target="../media/image47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69.svg"/><Relationship Id="rId7" Type="http://schemas.openxmlformats.org/officeDocument/2006/relationships/image" Target="../media/image4.svg"/><Relationship Id="rId12" Type="http://schemas.openxmlformats.org/officeDocument/2006/relationships/image" Target="../media/image43.png"/><Relationship Id="rId17" Type="http://schemas.openxmlformats.org/officeDocument/2006/relationships/image" Target="../media/image46.svg"/><Relationship Id="rId2" Type="http://schemas.openxmlformats.org/officeDocument/2006/relationships/audio" Target="../media/media13.m4a"/><Relationship Id="rId16" Type="http://schemas.openxmlformats.org/officeDocument/2006/relationships/image" Target="../media/image45.png"/><Relationship Id="rId20" Type="http://schemas.openxmlformats.org/officeDocument/2006/relationships/image" Target="../media/image68.png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11" Type="http://schemas.openxmlformats.org/officeDocument/2006/relationships/image" Target="../media/image42.svg"/><Relationship Id="rId24" Type="http://schemas.openxmlformats.org/officeDocument/2006/relationships/image" Target="../media/image18.png"/><Relationship Id="rId5" Type="http://schemas.openxmlformats.org/officeDocument/2006/relationships/image" Target="../media/image2.svg"/><Relationship Id="rId15" Type="http://schemas.openxmlformats.org/officeDocument/2006/relationships/slide" Target="slide15.xml"/><Relationship Id="rId23" Type="http://schemas.openxmlformats.org/officeDocument/2006/relationships/image" Target="../media/image71.png"/><Relationship Id="rId10" Type="http://schemas.openxmlformats.org/officeDocument/2006/relationships/image" Target="../media/image41.png"/><Relationship Id="rId19" Type="http://schemas.openxmlformats.org/officeDocument/2006/relationships/image" Target="../media/image48.svg"/><Relationship Id="rId4" Type="http://schemas.openxmlformats.org/officeDocument/2006/relationships/image" Target="../media/image1.png"/><Relationship Id="rId9" Type="http://schemas.openxmlformats.org/officeDocument/2006/relationships/image" Target="../media/image8.svg"/><Relationship Id="rId14" Type="http://schemas.openxmlformats.org/officeDocument/2006/relationships/slide" Target="slide14.xml"/><Relationship Id="rId22" Type="http://schemas.openxmlformats.org/officeDocument/2006/relationships/image" Target="../media/image7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52.svg"/><Relationship Id="rId18" Type="http://schemas.openxmlformats.org/officeDocument/2006/relationships/slide" Target="slide13.xm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8.png"/><Relationship Id="rId7" Type="http://schemas.openxmlformats.org/officeDocument/2006/relationships/image" Target="../media/image4.svg"/><Relationship Id="rId12" Type="http://schemas.openxmlformats.org/officeDocument/2006/relationships/image" Target="../media/image51.png"/><Relationship Id="rId17" Type="http://schemas.openxmlformats.org/officeDocument/2006/relationships/image" Target="../media/image48.svg"/><Relationship Id="rId2" Type="http://schemas.openxmlformats.org/officeDocument/2006/relationships/audio" Target="../media/media14.wav"/><Relationship Id="rId16" Type="http://schemas.openxmlformats.org/officeDocument/2006/relationships/image" Target="../media/image47.png"/><Relationship Id="rId20" Type="http://schemas.openxmlformats.org/officeDocument/2006/relationships/slide" Target="slide3.xml"/><Relationship Id="rId1" Type="http://schemas.microsoft.com/office/2007/relationships/media" Target="../media/media14.wav"/><Relationship Id="rId6" Type="http://schemas.openxmlformats.org/officeDocument/2006/relationships/image" Target="../media/image3.png"/><Relationship Id="rId11" Type="http://schemas.openxmlformats.org/officeDocument/2006/relationships/image" Target="../media/image42.svg"/><Relationship Id="rId5" Type="http://schemas.openxmlformats.org/officeDocument/2006/relationships/image" Target="../media/image2.svg"/><Relationship Id="rId15" Type="http://schemas.openxmlformats.org/officeDocument/2006/relationships/image" Target="../media/image46.svg"/><Relationship Id="rId10" Type="http://schemas.openxmlformats.org/officeDocument/2006/relationships/image" Target="../media/image41.png"/><Relationship Id="rId19" Type="http://schemas.openxmlformats.org/officeDocument/2006/relationships/image" Target="../media/image72.png"/><Relationship Id="rId4" Type="http://schemas.openxmlformats.org/officeDocument/2006/relationships/image" Target="../media/image1.png"/><Relationship Id="rId9" Type="http://schemas.openxmlformats.org/officeDocument/2006/relationships/image" Target="../media/image8.svg"/><Relationship Id="rId14" Type="http://schemas.openxmlformats.org/officeDocument/2006/relationships/image" Target="../media/image45.png"/><Relationship Id="rId22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52.svg"/><Relationship Id="rId18" Type="http://schemas.openxmlformats.org/officeDocument/2006/relationships/slide" Target="slide13.xm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8.png"/><Relationship Id="rId7" Type="http://schemas.openxmlformats.org/officeDocument/2006/relationships/image" Target="../media/image4.svg"/><Relationship Id="rId12" Type="http://schemas.openxmlformats.org/officeDocument/2006/relationships/image" Target="../media/image51.png"/><Relationship Id="rId17" Type="http://schemas.openxmlformats.org/officeDocument/2006/relationships/image" Target="../media/image48.svg"/><Relationship Id="rId2" Type="http://schemas.openxmlformats.org/officeDocument/2006/relationships/audio" Target="../media/media10.wav"/><Relationship Id="rId16" Type="http://schemas.openxmlformats.org/officeDocument/2006/relationships/image" Target="../media/image47.png"/><Relationship Id="rId20" Type="http://schemas.openxmlformats.org/officeDocument/2006/relationships/image" Target="../media/image74.svg"/><Relationship Id="rId1" Type="http://schemas.microsoft.com/office/2007/relationships/media" Target="../media/media10.wav"/><Relationship Id="rId6" Type="http://schemas.openxmlformats.org/officeDocument/2006/relationships/image" Target="../media/image3.png"/><Relationship Id="rId11" Type="http://schemas.openxmlformats.org/officeDocument/2006/relationships/image" Target="../media/image42.svg"/><Relationship Id="rId5" Type="http://schemas.openxmlformats.org/officeDocument/2006/relationships/image" Target="../media/image2.svg"/><Relationship Id="rId15" Type="http://schemas.openxmlformats.org/officeDocument/2006/relationships/image" Target="../media/image46.svg"/><Relationship Id="rId10" Type="http://schemas.openxmlformats.org/officeDocument/2006/relationships/image" Target="../media/image41.png"/><Relationship Id="rId19" Type="http://schemas.openxmlformats.org/officeDocument/2006/relationships/image" Target="../media/image73.png"/><Relationship Id="rId4" Type="http://schemas.openxmlformats.org/officeDocument/2006/relationships/image" Target="../media/image1.png"/><Relationship Id="rId9" Type="http://schemas.openxmlformats.org/officeDocument/2006/relationships/image" Target="../media/image8.svg"/><Relationship Id="rId14" Type="http://schemas.openxmlformats.org/officeDocument/2006/relationships/image" Target="../media/image45.png"/><Relationship Id="rId22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44.svg"/><Relationship Id="rId18" Type="http://schemas.openxmlformats.org/officeDocument/2006/relationships/image" Target="../media/image47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69.svg"/><Relationship Id="rId7" Type="http://schemas.openxmlformats.org/officeDocument/2006/relationships/image" Target="../media/image4.svg"/><Relationship Id="rId12" Type="http://schemas.openxmlformats.org/officeDocument/2006/relationships/image" Target="../media/image43.png"/><Relationship Id="rId17" Type="http://schemas.openxmlformats.org/officeDocument/2006/relationships/image" Target="../media/image46.svg"/><Relationship Id="rId2" Type="http://schemas.openxmlformats.org/officeDocument/2006/relationships/audio" Target="../media/media15.m4a"/><Relationship Id="rId16" Type="http://schemas.openxmlformats.org/officeDocument/2006/relationships/image" Target="../media/image45.png"/><Relationship Id="rId20" Type="http://schemas.openxmlformats.org/officeDocument/2006/relationships/image" Target="../media/image68.png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11" Type="http://schemas.openxmlformats.org/officeDocument/2006/relationships/image" Target="../media/image42.svg"/><Relationship Id="rId24" Type="http://schemas.openxmlformats.org/officeDocument/2006/relationships/image" Target="../media/image18.png"/><Relationship Id="rId5" Type="http://schemas.openxmlformats.org/officeDocument/2006/relationships/image" Target="../media/image2.svg"/><Relationship Id="rId15" Type="http://schemas.openxmlformats.org/officeDocument/2006/relationships/slide" Target="slide18.xml"/><Relationship Id="rId23" Type="http://schemas.openxmlformats.org/officeDocument/2006/relationships/image" Target="../media/image76.png"/><Relationship Id="rId10" Type="http://schemas.openxmlformats.org/officeDocument/2006/relationships/image" Target="../media/image41.png"/><Relationship Id="rId19" Type="http://schemas.openxmlformats.org/officeDocument/2006/relationships/image" Target="../media/image48.svg"/><Relationship Id="rId4" Type="http://schemas.openxmlformats.org/officeDocument/2006/relationships/image" Target="../media/image1.png"/><Relationship Id="rId9" Type="http://schemas.openxmlformats.org/officeDocument/2006/relationships/image" Target="../media/image8.svg"/><Relationship Id="rId14" Type="http://schemas.openxmlformats.org/officeDocument/2006/relationships/slide" Target="slide17.xml"/><Relationship Id="rId22" Type="http://schemas.openxmlformats.org/officeDocument/2006/relationships/image" Target="../media/image7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52.svg"/><Relationship Id="rId18" Type="http://schemas.openxmlformats.org/officeDocument/2006/relationships/slide" Target="slide19.xm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8.png"/><Relationship Id="rId7" Type="http://schemas.openxmlformats.org/officeDocument/2006/relationships/image" Target="../media/image4.svg"/><Relationship Id="rId12" Type="http://schemas.openxmlformats.org/officeDocument/2006/relationships/image" Target="../media/image51.png"/><Relationship Id="rId17" Type="http://schemas.openxmlformats.org/officeDocument/2006/relationships/image" Target="../media/image48.svg"/><Relationship Id="rId2" Type="http://schemas.openxmlformats.org/officeDocument/2006/relationships/audio" Target="../media/media12.m4a"/><Relationship Id="rId16" Type="http://schemas.openxmlformats.org/officeDocument/2006/relationships/image" Target="../media/image47.png"/><Relationship Id="rId20" Type="http://schemas.openxmlformats.org/officeDocument/2006/relationships/image" Target="../media/image78.svg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11" Type="http://schemas.openxmlformats.org/officeDocument/2006/relationships/image" Target="../media/image42.svg"/><Relationship Id="rId5" Type="http://schemas.openxmlformats.org/officeDocument/2006/relationships/image" Target="../media/image2.svg"/><Relationship Id="rId15" Type="http://schemas.openxmlformats.org/officeDocument/2006/relationships/image" Target="../media/image46.svg"/><Relationship Id="rId10" Type="http://schemas.openxmlformats.org/officeDocument/2006/relationships/image" Target="../media/image41.png"/><Relationship Id="rId19" Type="http://schemas.openxmlformats.org/officeDocument/2006/relationships/image" Target="../media/image77.png"/><Relationship Id="rId4" Type="http://schemas.openxmlformats.org/officeDocument/2006/relationships/image" Target="../media/image1.png"/><Relationship Id="rId9" Type="http://schemas.openxmlformats.org/officeDocument/2006/relationships/image" Target="../media/image8.svg"/><Relationship Id="rId14" Type="http://schemas.openxmlformats.org/officeDocument/2006/relationships/image" Target="../media/image45.png"/><Relationship Id="rId22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52.svg"/><Relationship Id="rId18" Type="http://schemas.openxmlformats.org/officeDocument/2006/relationships/slide" Target="slide16.xm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8.png"/><Relationship Id="rId7" Type="http://schemas.openxmlformats.org/officeDocument/2006/relationships/image" Target="../media/image4.svg"/><Relationship Id="rId12" Type="http://schemas.openxmlformats.org/officeDocument/2006/relationships/image" Target="../media/image51.png"/><Relationship Id="rId17" Type="http://schemas.openxmlformats.org/officeDocument/2006/relationships/image" Target="../media/image48.svg"/><Relationship Id="rId2" Type="http://schemas.openxmlformats.org/officeDocument/2006/relationships/audio" Target="../media/media7.mp3"/><Relationship Id="rId16" Type="http://schemas.openxmlformats.org/officeDocument/2006/relationships/image" Target="../media/image47.png"/><Relationship Id="rId20" Type="http://schemas.openxmlformats.org/officeDocument/2006/relationships/image" Target="../media/image80.svg"/><Relationship Id="rId1" Type="http://schemas.microsoft.com/office/2007/relationships/media" Target="../media/media7.mp3"/><Relationship Id="rId6" Type="http://schemas.openxmlformats.org/officeDocument/2006/relationships/image" Target="../media/image3.png"/><Relationship Id="rId11" Type="http://schemas.openxmlformats.org/officeDocument/2006/relationships/image" Target="../media/image42.svg"/><Relationship Id="rId5" Type="http://schemas.openxmlformats.org/officeDocument/2006/relationships/image" Target="../media/image2.svg"/><Relationship Id="rId15" Type="http://schemas.openxmlformats.org/officeDocument/2006/relationships/image" Target="../media/image46.svg"/><Relationship Id="rId10" Type="http://schemas.openxmlformats.org/officeDocument/2006/relationships/image" Target="../media/image41.png"/><Relationship Id="rId19" Type="http://schemas.openxmlformats.org/officeDocument/2006/relationships/image" Target="../media/image79.png"/><Relationship Id="rId4" Type="http://schemas.openxmlformats.org/officeDocument/2006/relationships/image" Target="../media/image1.png"/><Relationship Id="rId9" Type="http://schemas.openxmlformats.org/officeDocument/2006/relationships/image" Target="../media/image8.svg"/><Relationship Id="rId14" Type="http://schemas.openxmlformats.org/officeDocument/2006/relationships/image" Target="../media/image45.png"/><Relationship Id="rId22" Type="http://schemas.openxmlformats.org/officeDocument/2006/relationships/image" Target="../media/image8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svg"/><Relationship Id="rId18" Type="http://schemas.openxmlformats.org/officeDocument/2006/relationships/image" Target="../media/image15.sv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8.png"/><Relationship Id="rId7" Type="http://schemas.openxmlformats.org/officeDocument/2006/relationships/image" Target="../media/image4.sv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6.m4a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11" Type="http://schemas.openxmlformats.org/officeDocument/2006/relationships/image" Target="../media/image8.svg"/><Relationship Id="rId5" Type="http://schemas.openxmlformats.org/officeDocument/2006/relationships/image" Target="../media/image2.svg"/><Relationship Id="rId15" Type="http://schemas.openxmlformats.org/officeDocument/2006/relationships/image" Target="../media/image12.sv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image" Target="../media/image6.svg"/><Relationship Id="rId1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svg"/><Relationship Id="rId18" Type="http://schemas.openxmlformats.org/officeDocument/2006/relationships/image" Target="../media/image24.svg"/><Relationship Id="rId26" Type="http://schemas.openxmlformats.org/officeDocument/2006/relationships/slide" Target="slide4.xml"/><Relationship Id="rId39" Type="http://schemas.openxmlformats.org/officeDocument/2006/relationships/image" Target="../media/image18.png"/><Relationship Id="rId21" Type="http://schemas.openxmlformats.org/officeDocument/2006/relationships/slide" Target="slide16.xml"/><Relationship Id="rId34" Type="http://schemas.openxmlformats.org/officeDocument/2006/relationships/image" Target="../media/image37.png"/><Relationship Id="rId7" Type="http://schemas.openxmlformats.org/officeDocument/2006/relationships/image" Target="../media/image2.svg"/><Relationship Id="rId12" Type="http://schemas.openxmlformats.org/officeDocument/2006/relationships/image" Target="../media/image19.png"/><Relationship Id="rId17" Type="http://schemas.openxmlformats.org/officeDocument/2006/relationships/image" Target="../media/image23.png"/><Relationship Id="rId25" Type="http://schemas.openxmlformats.org/officeDocument/2006/relationships/image" Target="../media/image30.svg"/><Relationship Id="rId33" Type="http://schemas.openxmlformats.org/officeDocument/2006/relationships/image" Target="../media/image36.svg"/><Relationship Id="rId38" Type="http://schemas.openxmlformats.org/officeDocument/2006/relationships/image" Target="../media/image40.svg"/><Relationship Id="rId2" Type="http://schemas.openxmlformats.org/officeDocument/2006/relationships/audio" Target="../media/media4.m4a"/><Relationship Id="rId16" Type="http://schemas.openxmlformats.org/officeDocument/2006/relationships/slide" Target="slide13.xml"/><Relationship Id="rId20" Type="http://schemas.openxmlformats.org/officeDocument/2006/relationships/image" Target="../media/image26.svg"/><Relationship Id="rId29" Type="http://schemas.openxmlformats.org/officeDocument/2006/relationships/image" Target="../media/image33.png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11" Type="http://schemas.openxmlformats.org/officeDocument/2006/relationships/image" Target="../media/image6.svg"/><Relationship Id="rId24" Type="http://schemas.openxmlformats.org/officeDocument/2006/relationships/image" Target="../media/image29.png"/><Relationship Id="rId32" Type="http://schemas.openxmlformats.org/officeDocument/2006/relationships/image" Target="../media/image35.png"/><Relationship Id="rId37" Type="http://schemas.openxmlformats.org/officeDocument/2006/relationships/image" Target="../media/image39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2.svg"/><Relationship Id="rId23" Type="http://schemas.openxmlformats.org/officeDocument/2006/relationships/image" Target="../media/image28.svg"/><Relationship Id="rId28" Type="http://schemas.openxmlformats.org/officeDocument/2006/relationships/image" Target="../media/image32.svg"/><Relationship Id="rId36" Type="http://schemas.openxmlformats.org/officeDocument/2006/relationships/slide" Target="slide7.xml"/><Relationship Id="rId10" Type="http://schemas.openxmlformats.org/officeDocument/2006/relationships/image" Target="../media/image5.png"/><Relationship Id="rId19" Type="http://schemas.openxmlformats.org/officeDocument/2006/relationships/image" Target="../media/image25.png"/><Relationship Id="rId31" Type="http://schemas.openxmlformats.org/officeDocument/2006/relationships/slide" Target="slide10.xml"/><Relationship Id="rId4" Type="http://schemas.openxmlformats.org/officeDocument/2006/relationships/audio" Target="../media/media2.mp3"/><Relationship Id="rId9" Type="http://schemas.openxmlformats.org/officeDocument/2006/relationships/image" Target="../media/image4.svg"/><Relationship Id="rId14" Type="http://schemas.openxmlformats.org/officeDocument/2006/relationships/image" Target="../media/image21.png"/><Relationship Id="rId22" Type="http://schemas.openxmlformats.org/officeDocument/2006/relationships/image" Target="../media/image27.png"/><Relationship Id="rId27" Type="http://schemas.openxmlformats.org/officeDocument/2006/relationships/image" Target="../media/image31.png"/><Relationship Id="rId30" Type="http://schemas.openxmlformats.org/officeDocument/2006/relationships/image" Target="../media/image34.svg"/><Relationship Id="rId35" Type="http://schemas.openxmlformats.org/officeDocument/2006/relationships/image" Target="../media/image38.svg"/><Relationship Id="rId8" Type="http://schemas.openxmlformats.org/officeDocument/2006/relationships/image" Target="../media/image3.png"/><Relationship Id="rId3" Type="http://schemas.microsoft.com/office/2007/relationships/media" Target="../media/media2.mp3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.png"/><Relationship Id="rId18" Type="http://schemas.openxmlformats.org/officeDocument/2006/relationships/image" Target="../media/image27.png"/><Relationship Id="rId26" Type="http://schemas.openxmlformats.org/officeDocument/2006/relationships/image" Target="../media/image34.svg"/><Relationship Id="rId3" Type="http://schemas.openxmlformats.org/officeDocument/2006/relationships/image" Target="../media/image2.svg"/><Relationship Id="rId21" Type="http://schemas.openxmlformats.org/officeDocument/2006/relationships/image" Target="../media/image30.svg"/><Relationship Id="rId34" Type="http://schemas.openxmlformats.org/officeDocument/2006/relationships/image" Target="../media/image40.svg"/><Relationship Id="rId7" Type="http://schemas.openxmlformats.org/officeDocument/2006/relationships/image" Target="../media/image6.svg"/><Relationship Id="rId12" Type="http://schemas.openxmlformats.org/officeDocument/2006/relationships/slide" Target="slide13.xml"/><Relationship Id="rId17" Type="http://schemas.openxmlformats.org/officeDocument/2006/relationships/slide" Target="slide16.xml"/><Relationship Id="rId25" Type="http://schemas.openxmlformats.org/officeDocument/2006/relationships/image" Target="../media/image33.png"/><Relationship Id="rId33" Type="http://schemas.openxmlformats.org/officeDocument/2006/relationships/image" Target="../media/image39.png"/><Relationship Id="rId2" Type="http://schemas.openxmlformats.org/officeDocument/2006/relationships/image" Target="../media/image1.png"/><Relationship Id="rId16" Type="http://schemas.openxmlformats.org/officeDocument/2006/relationships/image" Target="../media/image26.svg"/><Relationship Id="rId20" Type="http://schemas.openxmlformats.org/officeDocument/2006/relationships/image" Target="../media/image29.png"/><Relationship Id="rId29" Type="http://schemas.openxmlformats.org/officeDocument/2006/relationships/image" Target="../media/image3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2.svg"/><Relationship Id="rId24" Type="http://schemas.openxmlformats.org/officeDocument/2006/relationships/image" Target="../media/image32.svg"/><Relationship Id="rId32" Type="http://schemas.openxmlformats.org/officeDocument/2006/relationships/slide" Target="slide7.xml"/><Relationship Id="rId5" Type="http://schemas.openxmlformats.org/officeDocument/2006/relationships/image" Target="../media/image4.svg"/><Relationship Id="rId15" Type="http://schemas.openxmlformats.org/officeDocument/2006/relationships/image" Target="../media/image25.png"/><Relationship Id="rId23" Type="http://schemas.openxmlformats.org/officeDocument/2006/relationships/image" Target="../media/image31.png"/><Relationship Id="rId28" Type="http://schemas.openxmlformats.org/officeDocument/2006/relationships/image" Target="../media/image35.png"/><Relationship Id="rId10" Type="http://schemas.openxmlformats.org/officeDocument/2006/relationships/image" Target="../media/image21.png"/><Relationship Id="rId19" Type="http://schemas.openxmlformats.org/officeDocument/2006/relationships/image" Target="../media/image28.svg"/><Relationship Id="rId31" Type="http://schemas.openxmlformats.org/officeDocument/2006/relationships/image" Target="../media/image38.svg"/><Relationship Id="rId4" Type="http://schemas.openxmlformats.org/officeDocument/2006/relationships/image" Target="../media/image3.png"/><Relationship Id="rId9" Type="http://schemas.openxmlformats.org/officeDocument/2006/relationships/image" Target="../media/image20.svg"/><Relationship Id="rId14" Type="http://schemas.openxmlformats.org/officeDocument/2006/relationships/image" Target="../media/image24.svg"/><Relationship Id="rId22" Type="http://schemas.openxmlformats.org/officeDocument/2006/relationships/slide" Target="slide4.xml"/><Relationship Id="rId27" Type="http://schemas.openxmlformats.org/officeDocument/2006/relationships/slide" Target="slide10.xml"/><Relationship Id="rId30" Type="http://schemas.openxmlformats.org/officeDocument/2006/relationships/image" Target="../media/image37.png"/><Relationship Id="rId8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44.svg"/><Relationship Id="rId18" Type="http://schemas.openxmlformats.org/officeDocument/2006/relationships/image" Target="../media/image47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50.svg"/><Relationship Id="rId7" Type="http://schemas.openxmlformats.org/officeDocument/2006/relationships/image" Target="../media/image4.svg"/><Relationship Id="rId12" Type="http://schemas.openxmlformats.org/officeDocument/2006/relationships/image" Target="../media/image43.png"/><Relationship Id="rId17" Type="http://schemas.openxmlformats.org/officeDocument/2006/relationships/image" Target="../media/image46.svg"/><Relationship Id="rId2" Type="http://schemas.openxmlformats.org/officeDocument/2006/relationships/audio" Target="../media/media5.m4a"/><Relationship Id="rId16" Type="http://schemas.openxmlformats.org/officeDocument/2006/relationships/image" Target="../media/image45.png"/><Relationship Id="rId20" Type="http://schemas.openxmlformats.org/officeDocument/2006/relationships/image" Target="../media/image49.png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11" Type="http://schemas.openxmlformats.org/officeDocument/2006/relationships/image" Target="../media/image42.svg"/><Relationship Id="rId5" Type="http://schemas.openxmlformats.org/officeDocument/2006/relationships/image" Target="../media/image2.svg"/><Relationship Id="rId15" Type="http://schemas.openxmlformats.org/officeDocument/2006/relationships/slide" Target="slide6.xml"/><Relationship Id="rId10" Type="http://schemas.openxmlformats.org/officeDocument/2006/relationships/image" Target="../media/image41.png"/><Relationship Id="rId19" Type="http://schemas.openxmlformats.org/officeDocument/2006/relationships/image" Target="../media/image48.svg"/><Relationship Id="rId4" Type="http://schemas.openxmlformats.org/officeDocument/2006/relationships/image" Target="../media/image1.png"/><Relationship Id="rId9" Type="http://schemas.openxmlformats.org/officeDocument/2006/relationships/image" Target="../media/image8.svg"/><Relationship Id="rId14" Type="http://schemas.openxmlformats.org/officeDocument/2006/relationships/slide" Target="slide5.xml"/><Relationship Id="rId22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52.svg"/><Relationship Id="rId18" Type="http://schemas.openxmlformats.org/officeDocument/2006/relationships/slide" Target="slide4.xm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8.png"/><Relationship Id="rId7" Type="http://schemas.openxmlformats.org/officeDocument/2006/relationships/image" Target="../media/image4.svg"/><Relationship Id="rId12" Type="http://schemas.openxmlformats.org/officeDocument/2006/relationships/image" Target="../media/image51.png"/><Relationship Id="rId17" Type="http://schemas.openxmlformats.org/officeDocument/2006/relationships/image" Target="../media/image48.svg"/><Relationship Id="rId2" Type="http://schemas.openxmlformats.org/officeDocument/2006/relationships/audio" Target="../media/media6.mp3"/><Relationship Id="rId16" Type="http://schemas.openxmlformats.org/officeDocument/2006/relationships/image" Target="../media/image47.png"/><Relationship Id="rId20" Type="http://schemas.openxmlformats.org/officeDocument/2006/relationships/slide" Target="slide3.xml"/><Relationship Id="rId1" Type="http://schemas.microsoft.com/office/2007/relationships/media" Target="../media/media6.mp3"/><Relationship Id="rId6" Type="http://schemas.openxmlformats.org/officeDocument/2006/relationships/image" Target="../media/image3.png"/><Relationship Id="rId11" Type="http://schemas.openxmlformats.org/officeDocument/2006/relationships/image" Target="../media/image42.svg"/><Relationship Id="rId5" Type="http://schemas.openxmlformats.org/officeDocument/2006/relationships/image" Target="../media/image2.svg"/><Relationship Id="rId15" Type="http://schemas.openxmlformats.org/officeDocument/2006/relationships/image" Target="../media/image46.svg"/><Relationship Id="rId10" Type="http://schemas.openxmlformats.org/officeDocument/2006/relationships/image" Target="../media/image41.png"/><Relationship Id="rId19" Type="http://schemas.openxmlformats.org/officeDocument/2006/relationships/image" Target="../media/image53.png"/><Relationship Id="rId4" Type="http://schemas.openxmlformats.org/officeDocument/2006/relationships/image" Target="../media/image1.png"/><Relationship Id="rId9" Type="http://schemas.openxmlformats.org/officeDocument/2006/relationships/image" Target="../media/image8.svg"/><Relationship Id="rId14" Type="http://schemas.openxmlformats.org/officeDocument/2006/relationships/image" Target="../media/image45.png"/><Relationship Id="rId22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52.svg"/><Relationship Id="rId18" Type="http://schemas.openxmlformats.org/officeDocument/2006/relationships/slide" Target="slide4.xm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8.png"/><Relationship Id="rId7" Type="http://schemas.openxmlformats.org/officeDocument/2006/relationships/image" Target="../media/image4.svg"/><Relationship Id="rId12" Type="http://schemas.openxmlformats.org/officeDocument/2006/relationships/image" Target="../media/image51.png"/><Relationship Id="rId17" Type="http://schemas.openxmlformats.org/officeDocument/2006/relationships/image" Target="../media/image48.svg"/><Relationship Id="rId2" Type="http://schemas.openxmlformats.org/officeDocument/2006/relationships/audio" Target="../media/media7.mp3"/><Relationship Id="rId16" Type="http://schemas.openxmlformats.org/officeDocument/2006/relationships/image" Target="../media/image47.png"/><Relationship Id="rId20" Type="http://schemas.openxmlformats.org/officeDocument/2006/relationships/image" Target="../media/image56.svg"/><Relationship Id="rId1" Type="http://schemas.microsoft.com/office/2007/relationships/media" Target="../media/media7.mp3"/><Relationship Id="rId6" Type="http://schemas.openxmlformats.org/officeDocument/2006/relationships/image" Target="../media/image3.png"/><Relationship Id="rId11" Type="http://schemas.openxmlformats.org/officeDocument/2006/relationships/image" Target="../media/image42.svg"/><Relationship Id="rId5" Type="http://schemas.openxmlformats.org/officeDocument/2006/relationships/image" Target="../media/image2.svg"/><Relationship Id="rId15" Type="http://schemas.openxmlformats.org/officeDocument/2006/relationships/image" Target="../media/image46.svg"/><Relationship Id="rId10" Type="http://schemas.openxmlformats.org/officeDocument/2006/relationships/image" Target="../media/image41.png"/><Relationship Id="rId19" Type="http://schemas.openxmlformats.org/officeDocument/2006/relationships/image" Target="../media/image55.png"/><Relationship Id="rId4" Type="http://schemas.openxmlformats.org/officeDocument/2006/relationships/image" Target="../media/image1.png"/><Relationship Id="rId9" Type="http://schemas.openxmlformats.org/officeDocument/2006/relationships/image" Target="../media/image8.svg"/><Relationship Id="rId14" Type="http://schemas.openxmlformats.org/officeDocument/2006/relationships/image" Target="../media/image45.png"/><Relationship Id="rId22" Type="http://schemas.openxmlformats.org/officeDocument/2006/relationships/image" Target="../media/image5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44.svg"/><Relationship Id="rId18" Type="http://schemas.openxmlformats.org/officeDocument/2006/relationships/image" Target="../media/image47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59.svg"/><Relationship Id="rId7" Type="http://schemas.openxmlformats.org/officeDocument/2006/relationships/image" Target="../media/image4.svg"/><Relationship Id="rId12" Type="http://schemas.openxmlformats.org/officeDocument/2006/relationships/image" Target="../media/image43.png"/><Relationship Id="rId17" Type="http://schemas.openxmlformats.org/officeDocument/2006/relationships/image" Target="../media/image46.svg"/><Relationship Id="rId2" Type="http://schemas.openxmlformats.org/officeDocument/2006/relationships/audio" Target="../media/media8.m4a"/><Relationship Id="rId16" Type="http://schemas.openxmlformats.org/officeDocument/2006/relationships/image" Target="../media/image45.png"/><Relationship Id="rId20" Type="http://schemas.openxmlformats.org/officeDocument/2006/relationships/image" Target="../media/image58.png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11" Type="http://schemas.openxmlformats.org/officeDocument/2006/relationships/image" Target="../media/image42.svg"/><Relationship Id="rId5" Type="http://schemas.openxmlformats.org/officeDocument/2006/relationships/image" Target="../media/image2.svg"/><Relationship Id="rId15" Type="http://schemas.openxmlformats.org/officeDocument/2006/relationships/slide" Target="slide9.xml"/><Relationship Id="rId10" Type="http://schemas.openxmlformats.org/officeDocument/2006/relationships/image" Target="../media/image41.png"/><Relationship Id="rId19" Type="http://schemas.openxmlformats.org/officeDocument/2006/relationships/image" Target="../media/image48.svg"/><Relationship Id="rId4" Type="http://schemas.openxmlformats.org/officeDocument/2006/relationships/image" Target="../media/image1.png"/><Relationship Id="rId9" Type="http://schemas.openxmlformats.org/officeDocument/2006/relationships/image" Target="../media/image8.svg"/><Relationship Id="rId14" Type="http://schemas.openxmlformats.org/officeDocument/2006/relationships/slide" Target="slide8.xml"/><Relationship Id="rId22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52.svg"/><Relationship Id="rId18" Type="http://schemas.openxmlformats.org/officeDocument/2006/relationships/slide" Target="slide7.xm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8.png"/><Relationship Id="rId7" Type="http://schemas.openxmlformats.org/officeDocument/2006/relationships/image" Target="../media/image4.svg"/><Relationship Id="rId12" Type="http://schemas.openxmlformats.org/officeDocument/2006/relationships/image" Target="../media/image51.png"/><Relationship Id="rId17" Type="http://schemas.openxmlformats.org/officeDocument/2006/relationships/image" Target="../media/image48.svg"/><Relationship Id="rId2" Type="http://schemas.openxmlformats.org/officeDocument/2006/relationships/audio" Target="../media/media9.mp3"/><Relationship Id="rId16" Type="http://schemas.openxmlformats.org/officeDocument/2006/relationships/image" Target="../media/image47.png"/><Relationship Id="rId20" Type="http://schemas.openxmlformats.org/officeDocument/2006/relationships/slide" Target="slide3.xml"/><Relationship Id="rId1" Type="http://schemas.microsoft.com/office/2007/relationships/media" Target="../media/media9.mp3"/><Relationship Id="rId6" Type="http://schemas.openxmlformats.org/officeDocument/2006/relationships/image" Target="../media/image3.png"/><Relationship Id="rId11" Type="http://schemas.openxmlformats.org/officeDocument/2006/relationships/image" Target="../media/image42.svg"/><Relationship Id="rId5" Type="http://schemas.openxmlformats.org/officeDocument/2006/relationships/image" Target="../media/image2.svg"/><Relationship Id="rId15" Type="http://schemas.openxmlformats.org/officeDocument/2006/relationships/image" Target="../media/image46.svg"/><Relationship Id="rId10" Type="http://schemas.openxmlformats.org/officeDocument/2006/relationships/image" Target="../media/image41.png"/><Relationship Id="rId19" Type="http://schemas.openxmlformats.org/officeDocument/2006/relationships/image" Target="../media/image60.png"/><Relationship Id="rId4" Type="http://schemas.openxmlformats.org/officeDocument/2006/relationships/image" Target="../media/image1.png"/><Relationship Id="rId9" Type="http://schemas.openxmlformats.org/officeDocument/2006/relationships/image" Target="../media/image8.svg"/><Relationship Id="rId14" Type="http://schemas.openxmlformats.org/officeDocument/2006/relationships/image" Target="../media/image45.png"/><Relationship Id="rId22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52.svg"/><Relationship Id="rId18" Type="http://schemas.openxmlformats.org/officeDocument/2006/relationships/slide" Target="slide7.xm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8.png"/><Relationship Id="rId7" Type="http://schemas.openxmlformats.org/officeDocument/2006/relationships/image" Target="../media/image4.svg"/><Relationship Id="rId12" Type="http://schemas.openxmlformats.org/officeDocument/2006/relationships/image" Target="../media/image51.png"/><Relationship Id="rId17" Type="http://schemas.openxmlformats.org/officeDocument/2006/relationships/image" Target="../media/image48.svg"/><Relationship Id="rId2" Type="http://schemas.openxmlformats.org/officeDocument/2006/relationships/audio" Target="../media/media10.wav"/><Relationship Id="rId16" Type="http://schemas.openxmlformats.org/officeDocument/2006/relationships/image" Target="../media/image47.png"/><Relationship Id="rId20" Type="http://schemas.openxmlformats.org/officeDocument/2006/relationships/image" Target="../media/image62.svg"/><Relationship Id="rId1" Type="http://schemas.microsoft.com/office/2007/relationships/media" Target="../media/media10.wav"/><Relationship Id="rId6" Type="http://schemas.openxmlformats.org/officeDocument/2006/relationships/image" Target="../media/image3.png"/><Relationship Id="rId11" Type="http://schemas.openxmlformats.org/officeDocument/2006/relationships/image" Target="../media/image42.svg"/><Relationship Id="rId5" Type="http://schemas.openxmlformats.org/officeDocument/2006/relationships/image" Target="../media/image2.svg"/><Relationship Id="rId15" Type="http://schemas.openxmlformats.org/officeDocument/2006/relationships/image" Target="../media/image46.svg"/><Relationship Id="rId10" Type="http://schemas.openxmlformats.org/officeDocument/2006/relationships/image" Target="../media/image41.png"/><Relationship Id="rId19" Type="http://schemas.openxmlformats.org/officeDocument/2006/relationships/image" Target="../media/image61.png"/><Relationship Id="rId4" Type="http://schemas.openxmlformats.org/officeDocument/2006/relationships/image" Target="../media/image1.png"/><Relationship Id="rId9" Type="http://schemas.openxmlformats.org/officeDocument/2006/relationships/image" Target="../media/image8.svg"/><Relationship Id="rId14" Type="http://schemas.openxmlformats.org/officeDocument/2006/relationships/image" Target="../media/image45.png"/><Relationship Id="rId22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D3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46490" y="1105778"/>
            <a:ext cx="16913670" cy="8530950"/>
          </a:xfrm>
          <a:custGeom>
            <a:avLst/>
            <a:gdLst/>
            <a:ahLst/>
            <a:cxnLst/>
            <a:rect l="l" t="t" r="r" b="b"/>
            <a:pathLst>
              <a:path w="16913670" h="8530950">
                <a:moveTo>
                  <a:pt x="0" y="0"/>
                </a:moveTo>
                <a:lnTo>
                  <a:pt x="16913670" y="0"/>
                </a:lnTo>
                <a:lnTo>
                  <a:pt x="16913670" y="8530950"/>
                </a:lnTo>
                <a:lnTo>
                  <a:pt x="0" y="85309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2289" t="-115359" r="-44813" b="-38010"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71677" y="853199"/>
            <a:ext cx="16871905" cy="8580602"/>
          </a:xfrm>
          <a:custGeom>
            <a:avLst/>
            <a:gdLst/>
            <a:ahLst/>
            <a:cxnLst/>
            <a:rect l="l" t="t" r="r" b="b"/>
            <a:pathLst>
              <a:path w="16871905" h="8580602">
                <a:moveTo>
                  <a:pt x="0" y="0"/>
                </a:moveTo>
                <a:lnTo>
                  <a:pt x="16871905" y="0"/>
                </a:lnTo>
                <a:lnTo>
                  <a:pt x="16871905" y="8580602"/>
                </a:lnTo>
                <a:lnTo>
                  <a:pt x="0" y="858060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2295" t="-114112" r="-45171" b="-37790"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892330" y="1724217"/>
            <a:ext cx="16230600" cy="6838565"/>
          </a:xfrm>
          <a:custGeom>
            <a:avLst/>
            <a:gdLst/>
            <a:ahLst/>
            <a:cxnLst/>
            <a:rect l="l" t="t" r="r" b="b"/>
            <a:pathLst>
              <a:path w="16230600" h="6838565">
                <a:moveTo>
                  <a:pt x="0" y="0"/>
                </a:moveTo>
                <a:lnTo>
                  <a:pt x="16230600" y="0"/>
                </a:lnTo>
                <a:lnTo>
                  <a:pt x="16230600" y="6838566"/>
                </a:lnTo>
                <a:lnTo>
                  <a:pt x="0" y="68385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18999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3903" t="-61866" r="-2626" b="-9097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1848384">
            <a:off x="12645231" y="7761750"/>
            <a:ext cx="563623" cy="533595"/>
          </a:xfrm>
          <a:custGeom>
            <a:avLst/>
            <a:gdLst/>
            <a:ahLst/>
            <a:cxnLst/>
            <a:rect l="l" t="t" r="r" b="b"/>
            <a:pathLst>
              <a:path w="563623" h="533595">
                <a:moveTo>
                  <a:pt x="0" y="0"/>
                </a:moveTo>
                <a:lnTo>
                  <a:pt x="563623" y="0"/>
                </a:lnTo>
                <a:lnTo>
                  <a:pt x="563623" y="533595"/>
                </a:lnTo>
                <a:lnTo>
                  <a:pt x="0" y="53359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122348" r="-116362" b="-163409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1848384">
            <a:off x="4611949" y="1370685"/>
            <a:ext cx="505041" cy="478134"/>
          </a:xfrm>
          <a:custGeom>
            <a:avLst/>
            <a:gdLst/>
            <a:ahLst/>
            <a:cxnLst/>
            <a:rect l="l" t="t" r="r" b="b"/>
            <a:pathLst>
              <a:path w="505041" h="478134">
                <a:moveTo>
                  <a:pt x="0" y="0"/>
                </a:moveTo>
                <a:lnTo>
                  <a:pt x="505041" y="0"/>
                </a:lnTo>
                <a:lnTo>
                  <a:pt x="505041" y="478134"/>
                </a:lnTo>
                <a:lnTo>
                  <a:pt x="0" y="47813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122348" r="-116362" b="-163409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791418">
            <a:off x="15703750" y="7976880"/>
            <a:ext cx="1951406" cy="2470134"/>
          </a:xfrm>
          <a:custGeom>
            <a:avLst/>
            <a:gdLst/>
            <a:ahLst/>
            <a:cxnLst/>
            <a:rect l="l" t="t" r="r" b="b"/>
            <a:pathLst>
              <a:path w="1951406" h="2470134">
                <a:moveTo>
                  <a:pt x="0" y="0"/>
                </a:moveTo>
                <a:lnTo>
                  <a:pt x="1951405" y="0"/>
                </a:lnTo>
                <a:lnTo>
                  <a:pt x="1951405" y="2470133"/>
                </a:lnTo>
                <a:lnTo>
                  <a:pt x="0" y="247013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2903331">
            <a:off x="221140" y="760145"/>
            <a:ext cx="1342379" cy="1699213"/>
          </a:xfrm>
          <a:custGeom>
            <a:avLst/>
            <a:gdLst/>
            <a:ahLst/>
            <a:cxnLst/>
            <a:rect l="l" t="t" r="r" b="b"/>
            <a:pathLst>
              <a:path w="1342379" h="1699213">
                <a:moveTo>
                  <a:pt x="0" y="0"/>
                </a:moveTo>
                <a:lnTo>
                  <a:pt x="1342379" y="0"/>
                </a:lnTo>
                <a:lnTo>
                  <a:pt x="1342379" y="1699214"/>
                </a:lnTo>
                <a:lnTo>
                  <a:pt x="0" y="169921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34572" y="7655068"/>
            <a:ext cx="1745193" cy="1936414"/>
          </a:xfrm>
          <a:custGeom>
            <a:avLst/>
            <a:gdLst/>
            <a:ahLst/>
            <a:cxnLst/>
            <a:rect l="l" t="t" r="r" b="b"/>
            <a:pathLst>
              <a:path w="1745193" h="1936414">
                <a:moveTo>
                  <a:pt x="0" y="0"/>
                </a:moveTo>
                <a:lnTo>
                  <a:pt x="1745193" y="0"/>
                </a:lnTo>
                <a:lnTo>
                  <a:pt x="1745193" y="1936415"/>
                </a:lnTo>
                <a:lnTo>
                  <a:pt x="0" y="193641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5666362" y="556547"/>
            <a:ext cx="1993798" cy="2335341"/>
          </a:xfrm>
          <a:custGeom>
            <a:avLst/>
            <a:gdLst/>
            <a:ahLst/>
            <a:cxnLst/>
            <a:rect l="l" t="t" r="r" b="b"/>
            <a:pathLst>
              <a:path w="1993798" h="2335341">
                <a:moveTo>
                  <a:pt x="0" y="0"/>
                </a:moveTo>
                <a:lnTo>
                  <a:pt x="1993798" y="0"/>
                </a:lnTo>
                <a:lnTo>
                  <a:pt x="1993798" y="2335341"/>
                </a:lnTo>
                <a:lnTo>
                  <a:pt x="0" y="233534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2985324" y="7870866"/>
            <a:ext cx="1378224" cy="1562935"/>
          </a:xfrm>
          <a:custGeom>
            <a:avLst/>
            <a:gdLst/>
            <a:ahLst/>
            <a:cxnLst/>
            <a:rect l="l" t="t" r="r" b="b"/>
            <a:pathLst>
              <a:path w="1378224" h="1562935">
                <a:moveTo>
                  <a:pt x="0" y="0"/>
                </a:moveTo>
                <a:lnTo>
                  <a:pt x="1378225" y="0"/>
                </a:lnTo>
                <a:lnTo>
                  <a:pt x="1378225" y="1562935"/>
                </a:lnTo>
                <a:lnTo>
                  <a:pt x="0" y="1562935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079765" y="1944413"/>
            <a:ext cx="1980112" cy="2322712"/>
          </a:xfrm>
          <a:custGeom>
            <a:avLst/>
            <a:gdLst/>
            <a:ahLst/>
            <a:cxnLst/>
            <a:rect l="l" t="t" r="r" b="b"/>
            <a:pathLst>
              <a:path w="1980112" h="2322712">
                <a:moveTo>
                  <a:pt x="0" y="0"/>
                </a:moveTo>
                <a:lnTo>
                  <a:pt x="1980113" y="0"/>
                </a:lnTo>
                <a:lnTo>
                  <a:pt x="1980113" y="2322712"/>
                </a:lnTo>
                <a:lnTo>
                  <a:pt x="0" y="2322712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8033868" y="7431661"/>
            <a:ext cx="1537029" cy="1936414"/>
          </a:xfrm>
          <a:custGeom>
            <a:avLst/>
            <a:gdLst/>
            <a:ahLst/>
            <a:cxnLst/>
            <a:rect l="l" t="t" r="r" b="b"/>
            <a:pathLst>
              <a:path w="1537029" h="1936414">
                <a:moveTo>
                  <a:pt x="0" y="0"/>
                </a:moveTo>
                <a:lnTo>
                  <a:pt x="1537029" y="0"/>
                </a:lnTo>
                <a:lnTo>
                  <a:pt x="1537029" y="1936414"/>
                </a:lnTo>
                <a:lnTo>
                  <a:pt x="0" y="1936414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2985324" y="3095994"/>
            <a:ext cx="12526696" cy="4016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78"/>
              </a:lnSpc>
            </a:pPr>
            <a:r>
              <a:rPr lang="en-US" sz="11420">
                <a:solidFill>
                  <a:srgbClr val="4991A0"/>
                </a:solidFill>
                <a:latin typeface="Paytone One"/>
                <a:ea typeface="Paytone One"/>
                <a:cs typeface="Paytone One"/>
                <a:sym typeface="Paytone One"/>
              </a:rPr>
              <a:t>Trò chơi </a:t>
            </a:r>
          </a:p>
          <a:p>
            <a:pPr algn="ctr">
              <a:lnSpc>
                <a:spcPts val="10278"/>
              </a:lnSpc>
            </a:pPr>
            <a:endParaRPr lang="en-US" sz="11420">
              <a:solidFill>
                <a:srgbClr val="4991A0"/>
              </a:solidFill>
              <a:latin typeface="Paytone One"/>
              <a:ea typeface="Paytone One"/>
              <a:cs typeface="Paytone One"/>
              <a:sym typeface="Paytone One"/>
            </a:endParaRPr>
          </a:p>
          <a:p>
            <a:pPr marL="0" lvl="0" indent="0" algn="ctr">
              <a:lnSpc>
                <a:spcPts val="10278"/>
              </a:lnSpc>
            </a:pPr>
            <a:r>
              <a:rPr lang="en-US" sz="11420">
                <a:solidFill>
                  <a:srgbClr val="4991A0"/>
                </a:solidFill>
                <a:latin typeface="Paytone One"/>
                <a:ea typeface="Paytone One"/>
                <a:cs typeface="Paytone One"/>
                <a:sym typeface="Paytone One"/>
              </a:rPr>
              <a:t>hộp quà bí mật </a:t>
            </a:r>
          </a:p>
        </p:txBody>
      </p:sp>
      <p:pic>
        <p:nvPicPr>
          <p:cNvPr id="1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DF64621-051A-A0E3-1208-F3B35E6676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 flipV="1">
            <a:off x="18421365" y="8764885"/>
            <a:ext cx="609600" cy="609600"/>
          </a:xfrm>
          <a:prstGeom prst="rect">
            <a:avLst/>
          </a:prstGeom>
        </p:spPr>
      </p:pic>
      <p:pic>
        <p:nvPicPr>
          <p:cNvPr id="18" name="Nhạc nền ghép video - 25.Nguyen Thi Thu Hương Huong">
            <a:hlinkClick r:id="" action="ppaction://media"/>
            <a:extLst>
              <a:ext uri="{FF2B5EF4-FFF2-40B4-BE49-F238E27FC236}">
                <a16:creationId xmlns:a16="http://schemas.microsoft.com/office/drawing/2014/main" id="{9010E8C1-330D-02B3-B0AD-EA9017A6E51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8565719" y="2800969"/>
            <a:ext cx="609600" cy="609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B6D7CE8-2252-5027-423B-F2307CA0EFE5}"/>
              </a:ext>
            </a:extLst>
          </p:cNvPr>
          <p:cNvSpPr txBox="1"/>
          <p:nvPr/>
        </p:nvSpPr>
        <p:spPr>
          <a:xfrm>
            <a:off x="9685142" y="8384023"/>
            <a:ext cx="62506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giả: Nguyễn Thị Thu Hương</a:t>
            </a:r>
          </a:p>
          <a:p>
            <a:r>
              <a:rPr lang="en-US" sz="32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: MGN-B</a:t>
            </a:r>
          </a:p>
        </p:txBody>
      </p:sp>
      <p:pic>
        <p:nvPicPr>
          <p:cNvPr id="17" name="nhạc-vui-nhộn">
            <a:hlinkClick r:id="" action="ppaction://media"/>
            <a:extLst>
              <a:ext uri="{FF2B5EF4-FFF2-40B4-BE49-F238E27FC236}">
                <a16:creationId xmlns:a16="http://schemas.microsoft.com/office/drawing/2014/main" id="{DADECA1D-2BED-C952-CD9A-3252BAB75A8C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1648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8638637" y="3779762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 advTm="2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9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1212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24242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537" numSld="999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D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46490" y="1105778"/>
            <a:ext cx="16913670" cy="8530950"/>
          </a:xfrm>
          <a:custGeom>
            <a:avLst/>
            <a:gdLst/>
            <a:ahLst/>
            <a:cxnLst/>
            <a:rect l="l" t="t" r="r" b="b"/>
            <a:pathLst>
              <a:path w="16913670" h="8530950">
                <a:moveTo>
                  <a:pt x="0" y="0"/>
                </a:moveTo>
                <a:lnTo>
                  <a:pt x="16913670" y="0"/>
                </a:lnTo>
                <a:lnTo>
                  <a:pt x="16913670" y="8530950"/>
                </a:lnTo>
                <a:lnTo>
                  <a:pt x="0" y="85309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289" t="-115359" r="-44813" b="-38010"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88255" y="1105778"/>
            <a:ext cx="16871905" cy="8580602"/>
          </a:xfrm>
          <a:custGeom>
            <a:avLst/>
            <a:gdLst/>
            <a:ahLst/>
            <a:cxnLst/>
            <a:rect l="l" t="t" r="r" b="b"/>
            <a:pathLst>
              <a:path w="16871905" h="8580602">
                <a:moveTo>
                  <a:pt x="0" y="0"/>
                </a:moveTo>
                <a:lnTo>
                  <a:pt x="16871905" y="0"/>
                </a:lnTo>
                <a:lnTo>
                  <a:pt x="16871905" y="8580601"/>
                </a:lnTo>
                <a:lnTo>
                  <a:pt x="0" y="85806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2295" t="-114112" r="-45171" b="-37790"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848384">
            <a:off x="15939108" y="8618023"/>
            <a:ext cx="563623" cy="533595"/>
          </a:xfrm>
          <a:custGeom>
            <a:avLst/>
            <a:gdLst/>
            <a:ahLst/>
            <a:cxnLst/>
            <a:rect l="l" t="t" r="r" b="b"/>
            <a:pathLst>
              <a:path w="563623" h="533595">
                <a:moveTo>
                  <a:pt x="0" y="0"/>
                </a:moveTo>
                <a:lnTo>
                  <a:pt x="563623" y="0"/>
                </a:lnTo>
                <a:lnTo>
                  <a:pt x="563623" y="533595"/>
                </a:lnTo>
                <a:lnTo>
                  <a:pt x="0" y="5335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22348" r="-116362" b="-163409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040544">
            <a:off x="-1284613" y="4783041"/>
            <a:ext cx="2569225" cy="3347525"/>
          </a:xfrm>
          <a:custGeom>
            <a:avLst/>
            <a:gdLst/>
            <a:ahLst/>
            <a:cxnLst/>
            <a:rect l="l" t="t" r="r" b="b"/>
            <a:pathLst>
              <a:path w="2569225" h="3347525">
                <a:moveTo>
                  <a:pt x="0" y="0"/>
                </a:moveTo>
                <a:lnTo>
                  <a:pt x="2569226" y="0"/>
                </a:lnTo>
                <a:lnTo>
                  <a:pt x="2569226" y="3347525"/>
                </a:lnTo>
                <a:lnTo>
                  <a:pt x="0" y="334752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650168" flipH="1">
            <a:off x="16684157" y="8099661"/>
            <a:ext cx="1999066" cy="2604647"/>
          </a:xfrm>
          <a:custGeom>
            <a:avLst/>
            <a:gdLst/>
            <a:ahLst/>
            <a:cxnLst/>
            <a:rect l="l" t="t" r="r" b="b"/>
            <a:pathLst>
              <a:path w="1999066" h="2604647">
                <a:moveTo>
                  <a:pt x="1999066" y="0"/>
                </a:moveTo>
                <a:lnTo>
                  <a:pt x="0" y="0"/>
                </a:lnTo>
                <a:lnTo>
                  <a:pt x="0" y="2604646"/>
                </a:lnTo>
                <a:lnTo>
                  <a:pt x="1999066" y="2604646"/>
                </a:lnTo>
                <a:lnTo>
                  <a:pt x="1999066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5866763">
            <a:off x="984439" y="2143453"/>
            <a:ext cx="1045571" cy="1098370"/>
          </a:xfrm>
          <a:custGeom>
            <a:avLst/>
            <a:gdLst/>
            <a:ahLst/>
            <a:cxnLst/>
            <a:rect l="l" t="t" r="r" b="b"/>
            <a:pathLst>
              <a:path w="1045571" h="1098370">
                <a:moveTo>
                  <a:pt x="0" y="0"/>
                </a:moveTo>
                <a:lnTo>
                  <a:pt x="1045571" y="0"/>
                </a:lnTo>
                <a:lnTo>
                  <a:pt x="1045571" y="1098371"/>
                </a:lnTo>
                <a:lnTo>
                  <a:pt x="0" y="109837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815119" t="-397768" r="-138828" b="-529923"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0800000">
            <a:off x="17242429" y="6577153"/>
            <a:ext cx="1045571" cy="1098370"/>
          </a:xfrm>
          <a:custGeom>
            <a:avLst/>
            <a:gdLst/>
            <a:ahLst/>
            <a:cxnLst/>
            <a:rect l="l" t="t" r="r" b="b"/>
            <a:pathLst>
              <a:path w="1045571" h="1098370">
                <a:moveTo>
                  <a:pt x="0" y="0"/>
                </a:moveTo>
                <a:lnTo>
                  <a:pt x="1045571" y="0"/>
                </a:lnTo>
                <a:lnTo>
                  <a:pt x="1045571" y="1098370"/>
                </a:lnTo>
                <a:lnTo>
                  <a:pt x="0" y="109837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815119" t="-397768" r="-138828" b="-529923"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4496783" y="2447481"/>
            <a:ext cx="2982427" cy="3860747"/>
          </a:xfrm>
          <a:custGeom>
            <a:avLst/>
            <a:gdLst/>
            <a:ahLst/>
            <a:cxnLst/>
            <a:rect l="l" t="t" r="r" b="b"/>
            <a:pathLst>
              <a:path w="2982427" h="3860747">
                <a:moveTo>
                  <a:pt x="0" y="0"/>
                </a:moveTo>
                <a:lnTo>
                  <a:pt x="2982428" y="0"/>
                </a:lnTo>
                <a:lnTo>
                  <a:pt x="2982428" y="3860747"/>
                </a:lnTo>
                <a:lnTo>
                  <a:pt x="0" y="386074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944308" y="3087295"/>
            <a:ext cx="2182749" cy="2527061"/>
          </a:xfrm>
          <a:custGeom>
            <a:avLst/>
            <a:gdLst/>
            <a:ahLst/>
            <a:cxnLst/>
            <a:rect l="l" t="t" r="r" b="b"/>
            <a:pathLst>
              <a:path w="2182749" h="2527061">
                <a:moveTo>
                  <a:pt x="0" y="0"/>
                </a:moveTo>
                <a:lnTo>
                  <a:pt x="2182749" y="0"/>
                </a:lnTo>
                <a:lnTo>
                  <a:pt x="2182749" y="2527061"/>
                </a:lnTo>
                <a:lnTo>
                  <a:pt x="0" y="2527061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561388" y="1541721"/>
            <a:ext cx="17098771" cy="905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545"/>
              </a:lnSpc>
            </a:pPr>
            <a:r>
              <a:rPr lang="en-US" sz="7273" b="1">
                <a:solidFill>
                  <a:srgbClr val="CE281B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Hãy chọn số 4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3073289" y="6577153"/>
            <a:ext cx="5488406" cy="2251611"/>
            <a:chOff x="0" y="0"/>
            <a:chExt cx="7317874" cy="300214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317874" cy="3002149"/>
            </a:xfrm>
            <a:custGeom>
              <a:avLst/>
              <a:gdLst/>
              <a:ahLst/>
              <a:cxnLst/>
              <a:rect l="l" t="t" r="r" b="b"/>
              <a:pathLst>
                <a:path w="7317874" h="3002149">
                  <a:moveTo>
                    <a:pt x="0" y="0"/>
                  </a:moveTo>
                  <a:lnTo>
                    <a:pt x="7317874" y="0"/>
                  </a:lnTo>
                  <a:lnTo>
                    <a:pt x="7317874" y="3002149"/>
                  </a:lnTo>
                  <a:lnTo>
                    <a:pt x="0" y="3002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 l="-6740" t="-189984" r="-108739" b="-166319"/>
              </a:stretch>
            </a:blip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269936" y="1070179"/>
              <a:ext cx="1463107" cy="13597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7045"/>
                </a:lnSpc>
              </a:pPr>
              <a:r>
                <a:rPr lang="en-US" sz="7828" b="1" u="sng">
                  <a:solidFill>
                    <a:srgbClr val="D82619"/>
                  </a:solidFill>
                  <a:latin typeface="Dancing Script Bold"/>
                  <a:ea typeface="Dancing Script Bold"/>
                  <a:cs typeface="Dancing Script Bold"/>
                  <a:sym typeface="Dancing Script Bold"/>
                  <a:hlinkClick r:id="rId21" action="ppaction://hlinksldjump"/>
                </a:rPr>
                <a:t>A.</a:t>
              </a:r>
              <a:r>
                <a:rPr lang="en-US" sz="7828" u="sng">
                  <a:solidFill>
                    <a:srgbClr val="D82619"/>
                  </a:solidFill>
                  <a:latin typeface="Dancing Script"/>
                  <a:ea typeface="Dancing Script"/>
                  <a:cs typeface="Dancing Script"/>
                  <a:sym typeface="Dancing Script"/>
                  <a:hlinkClick r:id="rId21" action="ppaction://hlinksldjump"/>
                </a:rPr>
                <a:t> 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733043" y="900732"/>
              <a:ext cx="5432669" cy="1292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606"/>
                </a:lnSpc>
              </a:pPr>
              <a:r>
                <a:rPr lang="en-US" sz="6339">
                  <a:solidFill>
                    <a:srgbClr val="FFFBFC"/>
                  </a:solidFill>
                  <a:latin typeface="Dancing Script"/>
                  <a:ea typeface="Dancing Script"/>
                  <a:cs typeface="Dancing Script"/>
                  <a:sym typeface="Dancing Script"/>
                </a:rPr>
                <a:t>Xanh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139238" y="6577153"/>
            <a:ext cx="5975638" cy="2284872"/>
            <a:chOff x="0" y="0"/>
            <a:chExt cx="7967517" cy="304649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7967517" cy="3046496"/>
            </a:xfrm>
            <a:custGeom>
              <a:avLst/>
              <a:gdLst/>
              <a:ahLst/>
              <a:cxnLst/>
              <a:rect l="l" t="t" r="r" b="b"/>
              <a:pathLst>
                <a:path w="7967517" h="3046496">
                  <a:moveTo>
                    <a:pt x="0" y="0"/>
                  </a:moveTo>
                  <a:lnTo>
                    <a:pt x="7967517" y="0"/>
                  </a:lnTo>
                  <a:lnTo>
                    <a:pt x="7967517" y="3046496"/>
                  </a:lnTo>
                  <a:lnTo>
                    <a:pt x="0" y="30464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 t="-176899" r="-89883" b="-154525"/>
              </a:stretch>
            </a:blip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304625" y="983233"/>
              <a:ext cx="1384411" cy="13690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7042"/>
                </a:lnSpc>
              </a:pPr>
              <a:r>
                <a:rPr lang="en-US" sz="7824" u="sng">
                  <a:solidFill>
                    <a:srgbClr val="D82619"/>
                  </a:solidFill>
                  <a:latin typeface="Dancing Script"/>
                  <a:ea typeface="Dancing Script"/>
                  <a:cs typeface="Dancing Script"/>
                  <a:sym typeface="Dancing Script"/>
                  <a:hlinkClick r:id="rId22" action="ppaction://hlinksldjump"/>
                </a:rPr>
                <a:t>B.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959264" y="773683"/>
              <a:ext cx="5249125" cy="15266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082"/>
                </a:lnSpc>
              </a:pPr>
              <a:r>
                <a:rPr lang="en-US" sz="7568">
                  <a:solidFill>
                    <a:srgbClr val="FFFBFC"/>
                  </a:solidFill>
                  <a:latin typeface="Dancing Script"/>
                  <a:ea typeface="Dancing Script"/>
                  <a:cs typeface="Dancing Script"/>
                  <a:sym typeface="Dancing Script"/>
                </a:rPr>
                <a:t>Đỏ</a:t>
              </a:r>
            </a:p>
          </p:txBody>
        </p:sp>
      </p:grpSp>
      <p:pic>
        <p:nvPicPr>
          <p:cNvPr id="2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0B5F6F4-3083-72F1-9343-6435FD4018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82730" y="934703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9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D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46490" y="1105778"/>
            <a:ext cx="16913670" cy="8530950"/>
          </a:xfrm>
          <a:custGeom>
            <a:avLst/>
            <a:gdLst/>
            <a:ahLst/>
            <a:cxnLst/>
            <a:rect l="l" t="t" r="r" b="b"/>
            <a:pathLst>
              <a:path w="16913670" h="8530950">
                <a:moveTo>
                  <a:pt x="0" y="0"/>
                </a:moveTo>
                <a:lnTo>
                  <a:pt x="16913670" y="0"/>
                </a:lnTo>
                <a:lnTo>
                  <a:pt x="16913670" y="8530950"/>
                </a:lnTo>
                <a:lnTo>
                  <a:pt x="0" y="85309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289" t="-115359" r="-44813" b="-38010"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88255" y="1105778"/>
            <a:ext cx="16871905" cy="8580602"/>
          </a:xfrm>
          <a:custGeom>
            <a:avLst/>
            <a:gdLst/>
            <a:ahLst/>
            <a:cxnLst/>
            <a:rect l="l" t="t" r="r" b="b"/>
            <a:pathLst>
              <a:path w="16871905" h="8580602">
                <a:moveTo>
                  <a:pt x="0" y="0"/>
                </a:moveTo>
                <a:lnTo>
                  <a:pt x="16871905" y="0"/>
                </a:lnTo>
                <a:lnTo>
                  <a:pt x="16871905" y="8580601"/>
                </a:lnTo>
                <a:lnTo>
                  <a:pt x="0" y="85806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2295" t="-114112" r="-45171" b="-37790"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848384">
            <a:off x="15939108" y="8618023"/>
            <a:ext cx="563623" cy="533595"/>
          </a:xfrm>
          <a:custGeom>
            <a:avLst/>
            <a:gdLst/>
            <a:ahLst/>
            <a:cxnLst/>
            <a:rect l="l" t="t" r="r" b="b"/>
            <a:pathLst>
              <a:path w="563623" h="533595">
                <a:moveTo>
                  <a:pt x="0" y="0"/>
                </a:moveTo>
                <a:lnTo>
                  <a:pt x="563623" y="0"/>
                </a:lnTo>
                <a:lnTo>
                  <a:pt x="563623" y="533595"/>
                </a:lnTo>
                <a:lnTo>
                  <a:pt x="0" y="5335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22348" r="-116362" b="-163409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040544">
            <a:off x="-1284613" y="4783041"/>
            <a:ext cx="2569225" cy="3347525"/>
          </a:xfrm>
          <a:custGeom>
            <a:avLst/>
            <a:gdLst/>
            <a:ahLst/>
            <a:cxnLst/>
            <a:rect l="l" t="t" r="r" b="b"/>
            <a:pathLst>
              <a:path w="2569225" h="3347525">
                <a:moveTo>
                  <a:pt x="0" y="0"/>
                </a:moveTo>
                <a:lnTo>
                  <a:pt x="2569226" y="0"/>
                </a:lnTo>
                <a:lnTo>
                  <a:pt x="2569226" y="3347525"/>
                </a:lnTo>
                <a:lnTo>
                  <a:pt x="0" y="334752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650168" flipH="1">
            <a:off x="15974687" y="7530407"/>
            <a:ext cx="2569225" cy="3347525"/>
          </a:xfrm>
          <a:custGeom>
            <a:avLst/>
            <a:gdLst/>
            <a:ahLst/>
            <a:cxnLst/>
            <a:rect l="l" t="t" r="r" b="b"/>
            <a:pathLst>
              <a:path w="2569225" h="3347525">
                <a:moveTo>
                  <a:pt x="2569226" y="0"/>
                </a:moveTo>
                <a:lnTo>
                  <a:pt x="0" y="0"/>
                </a:lnTo>
                <a:lnTo>
                  <a:pt x="0" y="3347525"/>
                </a:lnTo>
                <a:lnTo>
                  <a:pt x="2569226" y="3347525"/>
                </a:lnTo>
                <a:lnTo>
                  <a:pt x="2569226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154932">
            <a:off x="5432545" y="3731299"/>
            <a:ext cx="1364337" cy="436588"/>
          </a:xfrm>
          <a:custGeom>
            <a:avLst/>
            <a:gdLst/>
            <a:ahLst/>
            <a:cxnLst/>
            <a:rect l="l" t="t" r="r" b="b"/>
            <a:pathLst>
              <a:path w="1364337" h="436588">
                <a:moveTo>
                  <a:pt x="0" y="0"/>
                </a:moveTo>
                <a:lnTo>
                  <a:pt x="1364337" y="0"/>
                </a:lnTo>
                <a:lnTo>
                  <a:pt x="1364337" y="436588"/>
                </a:lnTo>
                <a:lnTo>
                  <a:pt x="0" y="4365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154932">
            <a:off x="11037502" y="3731299"/>
            <a:ext cx="1364337" cy="436588"/>
          </a:xfrm>
          <a:custGeom>
            <a:avLst/>
            <a:gdLst/>
            <a:ahLst/>
            <a:cxnLst/>
            <a:rect l="l" t="t" r="r" b="b"/>
            <a:pathLst>
              <a:path w="1364337" h="436588">
                <a:moveTo>
                  <a:pt x="0" y="0"/>
                </a:moveTo>
                <a:lnTo>
                  <a:pt x="1364338" y="0"/>
                </a:lnTo>
                <a:lnTo>
                  <a:pt x="1364338" y="436588"/>
                </a:lnTo>
                <a:lnTo>
                  <a:pt x="0" y="4365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5866763">
            <a:off x="984439" y="2143453"/>
            <a:ext cx="1045571" cy="1098370"/>
          </a:xfrm>
          <a:custGeom>
            <a:avLst/>
            <a:gdLst/>
            <a:ahLst/>
            <a:cxnLst/>
            <a:rect l="l" t="t" r="r" b="b"/>
            <a:pathLst>
              <a:path w="1045571" h="1098370">
                <a:moveTo>
                  <a:pt x="0" y="0"/>
                </a:moveTo>
                <a:lnTo>
                  <a:pt x="1045571" y="0"/>
                </a:lnTo>
                <a:lnTo>
                  <a:pt x="1045571" y="1098371"/>
                </a:lnTo>
                <a:lnTo>
                  <a:pt x="0" y="109837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815119" t="-397768" r="-138828" b="-529923"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10800000">
            <a:off x="17242429" y="6577153"/>
            <a:ext cx="1045571" cy="1098370"/>
          </a:xfrm>
          <a:custGeom>
            <a:avLst/>
            <a:gdLst/>
            <a:ahLst/>
            <a:cxnLst/>
            <a:rect l="l" t="t" r="r" b="b"/>
            <a:pathLst>
              <a:path w="1045571" h="1098370">
                <a:moveTo>
                  <a:pt x="0" y="0"/>
                </a:moveTo>
                <a:lnTo>
                  <a:pt x="1045571" y="0"/>
                </a:lnTo>
                <a:lnTo>
                  <a:pt x="1045571" y="1098370"/>
                </a:lnTo>
                <a:lnTo>
                  <a:pt x="0" y="109837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815119" t="-397768" r="-138828" b="-529923"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hlinkClick r:id="rId18" action="ppaction://hlinksldjump"/>
          </p:cNvPr>
          <p:cNvSpPr/>
          <p:nvPr/>
        </p:nvSpPr>
        <p:spPr>
          <a:xfrm>
            <a:off x="7183833" y="2293425"/>
            <a:ext cx="4071729" cy="4832913"/>
          </a:xfrm>
          <a:custGeom>
            <a:avLst/>
            <a:gdLst/>
            <a:ahLst/>
            <a:cxnLst/>
            <a:rect l="l" t="t" r="r" b="b"/>
            <a:pathLst>
              <a:path w="4071729" h="4832913">
                <a:moveTo>
                  <a:pt x="0" y="0"/>
                </a:moveTo>
                <a:lnTo>
                  <a:pt x="4071729" y="0"/>
                </a:lnTo>
                <a:lnTo>
                  <a:pt x="4071729" y="4832913"/>
                </a:lnTo>
                <a:lnTo>
                  <a:pt x="0" y="483291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6233081" y="7383513"/>
            <a:ext cx="5940488" cy="111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165"/>
              </a:lnSpc>
            </a:pPr>
            <a:r>
              <a:rPr lang="en-US" sz="9072" b="1" u="sng">
                <a:solidFill>
                  <a:srgbClr val="CE281B"/>
                </a:solidFill>
                <a:latin typeface="Dancing Script Bold"/>
                <a:ea typeface="Dancing Script Bold"/>
                <a:cs typeface="Dancing Script Bold"/>
                <a:sym typeface="Dancing Script Bold"/>
                <a:hlinkClick r:id="rId21" action="ppaction://hlinksldjump"/>
              </a:rPr>
              <a:t>Next</a:t>
            </a:r>
          </a:p>
        </p:txBody>
      </p:sp>
      <p:pic>
        <p:nvPicPr>
          <p:cNvPr id="13" name="reo hò">
            <a:hlinkClick r:id="" action="ppaction://media"/>
            <a:extLst>
              <a:ext uri="{FF2B5EF4-FFF2-40B4-BE49-F238E27FC236}">
                <a16:creationId xmlns:a16="http://schemas.microsoft.com/office/drawing/2014/main" id="{5808B329-E143-6825-249B-23681475F5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20808" y="9318469"/>
            <a:ext cx="609600" cy="609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047EB56-8CA3-CE17-81A7-E23DF70BBA7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847604" y="7383513"/>
            <a:ext cx="1560711" cy="999052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D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46490" y="1105778"/>
            <a:ext cx="16913670" cy="8530950"/>
          </a:xfrm>
          <a:custGeom>
            <a:avLst/>
            <a:gdLst/>
            <a:ahLst/>
            <a:cxnLst/>
            <a:rect l="l" t="t" r="r" b="b"/>
            <a:pathLst>
              <a:path w="16913670" h="8530950">
                <a:moveTo>
                  <a:pt x="0" y="0"/>
                </a:moveTo>
                <a:lnTo>
                  <a:pt x="16913670" y="0"/>
                </a:lnTo>
                <a:lnTo>
                  <a:pt x="16913670" y="8530950"/>
                </a:lnTo>
                <a:lnTo>
                  <a:pt x="0" y="85309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289" t="-115359" r="-44813" b="-38010"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88255" y="1105778"/>
            <a:ext cx="16871905" cy="8580602"/>
          </a:xfrm>
          <a:custGeom>
            <a:avLst/>
            <a:gdLst/>
            <a:ahLst/>
            <a:cxnLst/>
            <a:rect l="l" t="t" r="r" b="b"/>
            <a:pathLst>
              <a:path w="16871905" h="8580602">
                <a:moveTo>
                  <a:pt x="0" y="0"/>
                </a:moveTo>
                <a:lnTo>
                  <a:pt x="16871905" y="0"/>
                </a:lnTo>
                <a:lnTo>
                  <a:pt x="16871905" y="8580601"/>
                </a:lnTo>
                <a:lnTo>
                  <a:pt x="0" y="85806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2295" t="-114112" r="-45171" b="-37790"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848384">
            <a:off x="15939108" y="8618023"/>
            <a:ext cx="563623" cy="533595"/>
          </a:xfrm>
          <a:custGeom>
            <a:avLst/>
            <a:gdLst/>
            <a:ahLst/>
            <a:cxnLst/>
            <a:rect l="l" t="t" r="r" b="b"/>
            <a:pathLst>
              <a:path w="563623" h="533595">
                <a:moveTo>
                  <a:pt x="0" y="0"/>
                </a:moveTo>
                <a:lnTo>
                  <a:pt x="563623" y="0"/>
                </a:lnTo>
                <a:lnTo>
                  <a:pt x="563623" y="533595"/>
                </a:lnTo>
                <a:lnTo>
                  <a:pt x="0" y="5335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22348" r="-116362" b="-163409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040544">
            <a:off x="-1284613" y="4783041"/>
            <a:ext cx="2569225" cy="3347525"/>
          </a:xfrm>
          <a:custGeom>
            <a:avLst/>
            <a:gdLst/>
            <a:ahLst/>
            <a:cxnLst/>
            <a:rect l="l" t="t" r="r" b="b"/>
            <a:pathLst>
              <a:path w="2569225" h="3347525">
                <a:moveTo>
                  <a:pt x="0" y="0"/>
                </a:moveTo>
                <a:lnTo>
                  <a:pt x="2569226" y="0"/>
                </a:lnTo>
                <a:lnTo>
                  <a:pt x="2569226" y="3347525"/>
                </a:lnTo>
                <a:lnTo>
                  <a:pt x="0" y="334752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650168" flipH="1">
            <a:off x="15974687" y="7530407"/>
            <a:ext cx="2569225" cy="3347525"/>
          </a:xfrm>
          <a:custGeom>
            <a:avLst/>
            <a:gdLst/>
            <a:ahLst/>
            <a:cxnLst/>
            <a:rect l="l" t="t" r="r" b="b"/>
            <a:pathLst>
              <a:path w="2569225" h="3347525">
                <a:moveTo>
                  <a:pt x="2569226" y="0"/>
                </a:moveTo>
                <a:lnTo>
                  <a:pt x="0" y="0"/>
                </a:lnTo>
                <a:lnTo>
                  <a:pt x="0" y="3347525"/>
                </a:lnTo>
                <a:lnTo>
                  <a:pt x="2569226" y="3347525"/>
                </a:lnTo>
                <a:lnTo>
                  <a:pt x="2569226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154932">
            <a:off x="5432545" y="3731299"/>
            <a:ext cx="1364337" cy="436588"/>
          </a:xfrm>
          <a:custGeom>
            <a:avLst/>
            <a:gdLst/>
            <a:ahLst/>
            <a:cxnLst/>
            <a:rect l="l" t="t" r="r" b="b"/>
            <a:pathLst>
              <a:path w="1364337" h="436588">
                <a:moveTo>
                  <a:pt x="0" y="0"/>
                </a:moveTo>
                <a:lnTo>
                  <a:pt x="1364337" y="0"/>
                </a:lnTo>
                <a:lnTo>
                  <a:pt x="1364337" y="436588"/>
                </a:lnTo>
                <a:lnTo>
                  <a:pt x="0" y="4365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154932">
            <a:off x="11037502" y="3731299"/>
            <a:ext cx="1364337" cy="436588"/>
          </a:xfrm>
          <a:custGeom>
            <a:avLst/>
            <a:gdLst/>
            <a:ahLst/>
            <a:cxnLst/>
            <a:rect l="l" t="t" r="r" b="b"/>
            <a:pathLst>
              <a:path w="1364337" h="436588">
                <a:moveTo>
                  <a:pt x="0" y="0"/>
                </a:moveTo>
                <a:lnTo>
                  <a:pt x="1364338" y="0"/>
                </a:lnTo>
                <a:lnTo>
                  <a:pt x="1364338" y="436588"/>
                </a:lnTo>
                <a:lnTo>
                  <a:pt x="0" y="4365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5866763">
            <a:off x="984439" y="2143453"/>
            <a:ext cx="1045571" cy="1098370"/>
          </a:xfrm>
          <a:custGeom>
            <a:avLst/>
            <a:gdLst/>
            <a:ahLst/>
            <a:cxnLst/>
            <a:rect l="l" t="t" r="r" b="b"/>
            <a:pathLst>
              <a:path w="1045571" h="1098370">
                <a:moveTo>
                  <a:pt x="0" y="0"/>
                </a:moveTo>
                <a:lnTo>
                  <a:pt x="1045571" y="0"/>
                </a:lnTo>
                <a:lnTo>
                  <a:pt x="1045571" y="1098371"/>
                </a:lnTo>
                <a:lnTo>
                  <a:pt x="0" y="109837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815119" t="-397768" r="-138828" b="-529923"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10800000">
            <a:off x="17242429" y="6577153"/>
            <a:ext cx="1045571" cy="1098370"/>
          </a:xfrm>
          <a:custGeom>
            <a:avLst/>
            <a:gdLst/>
            <a:ahLst/>
            <a:cxnLst/>
            <a:rect l="l" t="t" r="r" b="b"/>
            <a:pathLst>
              <a:path w="1045571" h="1098370">
                <a:moveTo>
                  <a:pt x="0" y="0"/>
                </a:moveTo>
                <a:lnTo>
                  <a:pt x="1045571" y="0"/>
                </a:lnTo>
                <a:lnTo>
                  <a:pt x="1045571" y="1098370"/>
                </a:lnTo>
                <a:lnTo>
                  <a:pt x="0" y="109837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815119" t="-397768" r="-138828" b="-529923"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hlinkClick r:id="rId18" action="ppaction://hlinksldjump"/>
          </p:cNvPr>
          <p:cNvSpPr/>
          <p:nvPr/>
        </p:nvSpPr>
        <p:spPr>
          <a:xfrm>
            <a:off x="6233081" y="1609527"/>
            <a:ext cx="5027117" cy="5177743"/>
          </a:xfrm>
          <a:custGeom>
            <a:avLst/>
            <a:gdLst/>
            <a:ahLst/>
            <a:cxnLst/>
            <a:rect l="l" t="t" r="r" b="b"/>
            <a:pathLst>
              <a:path w="5027117" h="5177743">
                <a:moveTo>
                  <a:pt x="0" y="0"/>
                </a:moveTo>
                <a:lnTo>
                  <a:pt x="5027117" y="0"/>
                </a:lnTo>
                <a:lnTo>
                  <a:pt x="5027117" y="5177743"/>
                </a:lnTo>
                <a:lnTo>
                  <a:pt x="0" y="517774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Am_thanh_tra_loi_sai-www_tiengdong_com">
            <a:hlinkClick r:id="" action="ppaction://media"/>
            <a:extLst>
              <a:ext uri="{FF2B5EF4-FFF2-40B4-BE49-F238E27FC236}">
                <a16:creationId xmlns:a16="http://schemas.microsoft.com/office/drawing/2014/main" id="{25F55B8A-801F-060B-6B20-A30A488892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325413" y="9381580"/>
            <a:ext cx="609600" cy="609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D8E814-6347-7B0C-C232-6A4E8167663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967997" y="4671668"/>
            <a:ext cx="1560711" cy="902286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D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46490" y="1105778"/>
            <a:ext cx="16913670" cy="8530950"/>
          </a:xfrm>
          <a:custGeom>
            <a:avLst/>
            <a:gdLst/>
            <a:ahLst/>
            <a:cxnLst/>
            <a:rect l="l" t="t" r="r" b="b"/>
            <a:pathLst>
              <a:path w="16913670" h="8530950">
                <a:moveTo>
                  <a:pt x="0" y="0"/>
                </a:moveTo>
                <a:lnTo>
                  <a:pt x="16913670" y="0"/>
                </a:lnTo>
                <a:lnTo>
                  <a:pt x="16913670" y="8530950"/>
                </a:lnTo>
                <a:lnTo>
                  <a:pt x="0" y="85309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289" t="-115359" r="-44813" b="-38010"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11785" y="1105778"/>
            <a:ext cx="16871905" cy="8580602"/>
          </a:xfrm>
          <a:custGeom>
            <a:avLst/>
            <a:gdLst/>
            <a:ahLst/>
            <a:cxnLst/>
            <a:rect l="l" t="t" r="r" b="b"/>
            <a:pathLst>
              <a:path w="16871905" h="8580602">
                <a:moveTo>
                  <a:pt x="0" y="0"/>
                </a:moveTo>
                <a:lnTo>
                  <a:pt x="16871905" y="0"/>
                </a:lnTo>
                <a:lnTo>
                  <a:pt x="16871905" y="8580601"/>
                </a:lnTo>
                <a:lnTo>
                  <a:pt x="0" y="85806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2295" t="-114112" r="-45171" b="-37790"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848384">
            <a:off x="15939108" y="8618023"/>
            <a:ext cx="563623" cy="533595"/>
          </a:xfrm>
          <a:custGeom>
            <a:avLst/>
            <a:gdLst/>
            <a:ahLst/>
            <a:cxnLst/>
            <a:rect l="l" t="t" r="r" b="b"/>
            <a:pathLst>
              <a:path w="563623" h="533595">
                <a:moveTo>
                  <a:pt x="0" y="0"/>
                </a:moveTo>
                <a:lnTo>
                  <a:pt x="563623" y="0"/>
                </a:lnTo>
                <a:lnTo>
                  <a:pt x="563623" y="533595"/>
                </a:lnTo>
                <a:lnTo>
                  <a:pt x="0" y="5335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22348" r="-116362" b="-163409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040544">
            <a:off x="-1284613" y="4783041"/>
            <a:ext cx="2569225" cy="3347525"/>
          </a:xfrm>
          <a:custGeom>
            <a:avLst/>
            <a:gdLst/>
            <a:ahLst/>
            <a:cxnLst/>
            <a:rect l="l" t="t" r="r" b="b"/>
            <a:pathLst>
              <a:path w="2569225" h="3347525">
                <a:moveTo>
                  <a:pt x="0" y="0"/>
                </a:moveTo>
                <a:lnTo>
                  <a:pt x="2569226" y="0"/>
                </a:lnTo>
                <a:lnTo>
                  <a:pt x="2569226" y="3347525"/>
                </a:lnTo>
                <a:lnTo>
                  <a:pt x="0" y="334752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650168" flipH="1">
            <a:off x="16684157" y="8099661"/>
            <a:ext cx="1999066" cy="2604647"/>
          </a:xfrm>
          <a:custGeom>
            <a:avLst/>
            <a:gdLst/>
            <a:ahLst/>
            <a:cxnLst/>
            <a:rect l="l" t="t" r="r" b="b"/>
            <a:pathLst>
              <a:path w="1999066" h="2604647">
                <a:moveTo>
                  <a:pt x="1999066" y="0"/>
                </a:moveTo>
                <a:lnTo>
                  <a:pt x="0" y="0"/>
                </a:lnTo>
                <a:lnTo>
                  <a:pt x="0" y="2604646"/>
                </a:lnTo>
                <a:lnTo>
                  <a:pt x="1999066" y="2604646"/>
                </a:lnTo>
                <a:lnTo>
                  <a:pt x="1999066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2511421" y="6959416"/>
            <a:ext cx="5975638" cy="2284872"/>
            <a:chOff x="0" y="0"/>
            <a:chExt cx="7967517" cy="304649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967517" cy="3046496"/>
            </a:xfrm>
            <a:custGeom>
              <a:avLst/>
              <a:gdLst/>
              <a:ahLst/>
              <a:cxnLst/>
              <a:rect l="l" t="t" r="r" b="b"/>
              <a:pathLst>
                <a:path w="7967517" h="3046496">
                  <a:moveTo>
                    <a:pt x="0" y="0"/>
                  </a:moveTo>
                  <a:lnTo>
                    <a:pt x="7967517" y="0"/>
                  </a:lnTo>
                  <a:lnTo>
                    <a:pt x="7967517" y="3046496"/>
                  </a:lnTo>
                  <a:lnTo>
                    <a:pt x="0" y="30464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t="-176899" r="-89883" b="-154525"/>
              </a:stretch>
            </a:blip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04625" y="983233"/>
              <a:ext cx="1384411" cy="13690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7042"/>
                </a:lnSpc>
              </a:pPr>
              <a:r>
                <a:rPr lang="en-US" sz="7824" u="sng">
                  <a:solidFill>
                    <a:srgbClr val="D82619"/>
                  </a:solidFill>
                  <a:latin typeface="Dancing Script"/>
                  <a:ea typeface="Dancing Script"/>
                  <a:cs typeface="Dancing Script"/>
                  <a:sym typeface="Dancing Script"/>
                  <a:hlinkClick r:id="rId14" action="ppaction://hlinksldjump"/>
                </a:rPr>
                <a:t>A.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959264" y="764158"/>
              <a:ext cx="5249125" cy="1457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602"/>
                </a:lnSpc>
              </a:pPr>
              <a:r>
                <a:rPr lang="en-US" sz="7168">
                  <a:solidFill>
                    <a:srgbClr val="FFFBFC"/>
                  </a:solidFill>
                  <a:latin typeface="Dancing Script"/>
                  <a:ea typeface="Dancing Script"/>
                  <a:cs typeface="Dancing Script"/>
                  <a:sym typeface="Dancing Script"/>
                </a:rPr>
                <a:t>Con thỏ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111200" y="6940674"/>
            <a:ext cx="5488406" cy="2251611"/>
            <a:chOff x="0" y="0"/>
            <a:chExt cx="7317874" cy="300214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317874" cy="3002149"/>
            </a:xfrm>
            <a:custGeom>
              <a:avLst/>
              <a:gdLst/>
              <a:ahLst/>
              <a:cxnLst/>
              <a:rect l="l" t="t" r="r" b="b"/>
              <a:pathLst>
                <a:path w="7317874" h="3002149">
                  <a:moveTo>
                    <a:pt x="0" y="0"/>
                  </a:moveTo>
                  <a:lnTo>
                    <a:pt x="7317874" y="0"/>
                  </a:lnTo>
                  <a:lnTo>
                    <a:pt x="7317874" y="3002149"/>
                  </a:lnTo>
                  <a:lnTo>
                    <a:pt x="0" y="3002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-6740" t="-189984" r="-108739" b="-166319"/>
              </a:stretch>
            </a:blip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269936" y="1070179"/>
              <a:ext cx="1463107" cy="13597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7045"/>
                </a:lnSpc>
              </a:pPr>
              <a:r>
                <a:rPr lang="en-US" sz="7828" b="1" u="sng">
                  <a:solidFill>
                    <a:srgbClr val="D82619"/>
                  </a:solidFill>
                  <a:latin typeface="Dancing Script Bold"/>
                  <a:ea typeface="Dancing Script Bold"/>
                  <a:cs typeface="Dancing Script Bold"/>
                  <a:sym typeface="Dancing Script Bold"/>
                  <a:hlinkClick r:id="rId15" action="ppaction://hlinksldjump"/>
                </a:rPr>
                <a:t>B.</a:t>
              </a:r>
              <a:r>
                <a:rPr lang="en-US" sz="7828" u="sng">
                  <a:solidFill>
                    <a:srgbClr val="D82619"/>
                  </a:solidFill>
                  <a:latin typeface="Dancing Script"/>
                  <a:ea typeface="Dancing Script"/>
                  <a:cs typeface="Dancing Script"/>
                  <a:sym typeface="Dancing Script"/>
                  <a:hlinkClick r:id="rId15" action="ppaction://hlinksldjump"/>
                </a:rPr>
                <a:t> 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733043" y="910257"/>
              <a:ext cx="5432669" cy="1346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966"/>
                </a:lnSpc>
              </a:pPr>
              <a:r>
                <a:rPr lang="en-US" sz="6638">
                  <a:solidFill>
                    <a:srgbClr val="FFFBFC"/>
                  </a:solidFill>
                  <a:latin typeface="Dancing Script"/>
                  <a:ea typeface="Dancing Script"/>
                  <a:cs typeface="Dancing Script"/>
                  <a:sym typeface="Dancing Script"/>
                </a:rPr>
                <a:t>Con khỉ</a:t>
              </a:r>
            </a:p>
          </p:txBody>
        </p:sp>
      </p:grpSp>
      <p:sp>
        <p:nvSpPr>
          <p:cNvPr id="15" name="Freeform 15"/>
          <p:cNvSpPr/>
          <p:nvPr/>
        </p:nvSpPr>
        <p:spPr>
          <a:xfrm rot="-5866763">
            <a:off x="984439" y="2143453"/>
            <a:ext cx="1045571" cy="1098370"/>
          </a:xfrm>
          <a:custGeom>
            <a:avLst/>
            <a:gdLst/>
            <a:ahLst/>
            <a:cxnLst/>
            <a:rect l="l" t="t" r="r" b="b"/>
            <a:pathLst>
              <a:path w="1045571" h="1098370">
                <a:moveTo>
                  <a:pt x="0" y="0"/>
                </a:moveTo>
                <a:lnTo>
                  <a:pt x="1045571" y="0"/>
                </a:lnTo>
                <a:lnTo>
                  <a:pt x="1045571" y="1098371"/>
                </a:lnTo>
                <a:lnTo>
                  <a:pt x="0" y="109837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815119" t="-397768" r="-138828" b="-529923"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0800000">
            <a:off x="17242429" y="6577153"/>
            <a:ext cx="1045571" cy="1098370"/>
          </a:xfrm>
          <a:custGeom>
            <a:avLst/>
            <a:gdLst/>
            <a:ahLst/>
            <a:cxnLst/>
            <a:rect l="l" t="t" r="r" b="b"/>
            <a:pathLst>
              <a:path w="1045571" h="1098370">
                <a:moveTo>
                  <a:pt x="0" y="0"/>
                </a:moveTo>
                <a:lnTo>
                  <a:pt x="1045571" y="0"/>
                </a:lnTo>
                <a:lnTo>
                  <a:pt x="1045571" y="1098370"/>
                </a:lnTo>
                <a:lnTo>
                  <a:pt x="0" y="109837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-815119" t="-397768" r="-138828" b="-529923"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grpSp>
        <p:nvGrpSpPr>
          <p:cNvPr id="17" name="Group 17"/>
          <p:cNvGrpSpPr/>
          <p:nvPr/>
        </p:nvGrpSpPr>
        <p:grpSpPr>
          <a:xfrm>
            <a:off x="2511421" y="2425536"/>
            <a:ext cx="6374524" cy="4533880"/>
            <a:chOff x="0" y="0"/>
            <a:chExt cx="8499366" cy="604517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499366" cy="6045174"/>
            </a:xfrm>
            <a:custGeom>
              <a:avLst/>
              <a:gdLst/>
              <a:ahLst/>
              <a:cxnLst/>
              <a:rect l="l" t="t" r="r" b="b"/>
              <a:pathLst>
                <a:path w="8499366" h="6045174">
                  <a:moveTo>
                    <a:pt x="0" y="0"/>
                  </a:moveTo>
                  <a:lnTo>
                    <a:pt x="8499366" y="0"/>
                  </a:lnTo>
                  <a:lnTo>
                    <a:pt x="8499366" y="6045174"/>
                  </a:lnTo>
                  <a:lnTo>
                    <a:pt x="0" y="60451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546613" y="1957037"/>
              <a:ext cx="1851535" cy="2837601"/>
            </a:xfrm>
            <a:custGeom>
              <a:avLst/>
              <a:gdLst/>
              <a:ahLst/>
              <a:cxnLst/>
              <a:rect l="l" t="t" r="r" b="b"/>
              <a:pathLst>
                <a:path w="1851535" h="2837601">
                  <a:moveTo>
                    <a:pt x="0" y="0"/>
                  </a:moveTo>
                  <a:lnTo>
                    <a:pt x="1851535" y="0"/>
                  </a:lnTo>
                  <a:lnTo>
                    <a:pt x="1851535" y="2837602"/>
                  </a:lnTo>
                  <a:lnTo>
                    <a:pt x="0" y="28376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2398148" y="1729697"/>
              <a:ext cx="1851535" cy="2837601"/>
            </a:xfrm>
            <a:custGeom>
              <a:avLst/>
              <a:gdLst/>
              <a:ahLst/>
              <a:cxnLst/>
              <a:rect l="l" t="t" r="r" b="b"/>
              <a:pathLst>
                <a:path w="1851535" h="2837601">
                  <a:moveTo>
                    <a:pt x="0" y="0"/>
                  </a:moveTo>
                  <a:lnTo>
                    <a:pt x="1851535" y="0"/>
                  </a:lnTo>
                  <a:lnTo>
                    <a:pt x="1851535" y="2837601"/>
                  </a:lnTo>
                  <a:lnTo>
                    <a:pt x="0" y="28376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4249683" y="1729697"/>
              <a:ext cx="1851535" cy="2837601"/>
            </a:xfrm>
            <a:custGeom>
              <a:avLst/>
              <a:gdLst/>
              <a:ahLst/>
              <a:cxnLst/>
              <a:rect l="l" t="t" r="r" b="b"/>
              <a:pathLst>
                <a:path w="1851535" h="2837601">
                  <a:moveTo>
                    <a:pt x="0" y="0"/>
                  </a:moveTo>
                  <a:lnTo>
                    <a:pt x="1851535" y="0"/>
                  </a:lnTo>
                  <a:lnTo>
                    <a:pt x="1851535" y="2837601"/>
                  </a:lnTo>
                  <a:lnTo>
                    <a:pt x="0" y="28376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5982361" y="1957037"/>
              <a:ext cx="1851535" cy="2837601"/>
            </a:xfrm>
            <a:custGeom>
              <a:avLst/>
              <a:gdLst/>
              <a:ahLst/>
              <a:cxnLst/>
              <a:rect l="l" t="t" r="r" b="b"/>
              <a:pathLst>
                <a:path w="1851535" h="2837601">
                  <a:moveTo>
                    <a:pt x="0" y="0"/>
                  </a:moveTo>
                  <a:lnTo>
                    <a:pt x="1851535" y="0"/>
                  </a:lnTo>
                  <a:lnTo>
                    <a:pt x="1851535" y="2837602"/>
                  </a:lnTo>
                  <a:lnTo>
                    <a:pt x="0" y="28376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0599189" y="2558578"/>
            <a:ext cx="6000416" cy="4267796"/>
            <a:chOff x="0" y="0"/>
            <a:chExt cx="8000555" cy="569039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000555" cy="5690395"/>
            </a:xfrm>
            <a:custGeom>
              <a:avLst/>
              <a:gdLst/>
              <a:ahLst/>
              <a:cxnLst/>
              <a:rect l="l" t="t" r="r" b="b"/>
              <a:pathLst>
                <a:path w="8000555" h="5690395">
                  <a:moveTo>
                    <a:pt x="0" y="0"/>
                  </a:moveTo>
                  <a:lnTo>
                    <a:pt x="8000555" y="0"/>
                  </a:lnTo>
                  <a:lnTo>
                    <a:pt x="8000555" y="5690395"/>
                  </a:lnTo>
                  <a:lnTo>
                    <a:pt x="0" y="56903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1469286" y="1552308"/>
              <a:ext cx="5061983" cy="2954933"/>
            </a:xfrm>
            <a:custGeom>
              <a:avLst/>
              <a:gdLst/>
              <a:ahLst/>
              <a:cxnLst/>
              <a:rect l="l" t="t" r="r" b="b"/>
              <a:pathLst>
                <a:path w="5061983" h="2954933">
                  <a:moveTo>
                    <a:pt x="0" y="0"/>
                  </a:moveTo>
                  <a:lnTo>
                    <a:pt x="5061983" y="0"/>
                  </a:lnTo>
                  <a:lnTo>
                    <a:pt x="5061983" y="2954932"/>
                  </a:lnTo>
                  <a:lnTo>
                    <a:pt x="0" y="29549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561388" y="1541721"/>
            <a:ext cx="17098771" cy="905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545"/>
              </a:lnSpc>
            </a:pPr>
            <a:r>
              <a:rPr lang="en-US" sz="7273" b="1">
                <a:solidFill>
                  <a:srgbClr val="CE281B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Hãy chọn nhóm các con vật có số lượng là 4 ?</a:t>
            </a:r>
          </a:p>
        </p:txBody>
      </p:sp>
      <p:pic>
        <p:nvPicPr>
          <p:cNvPr id="2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F880981-52B3-AD4A-5DD4-48273C6F6B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279013" y="934281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0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D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46490" y="1105778"/>
            <a:ext cx="16913670" cy="8530950"/>
          </a:xfrm>
          <a:custGeom>
            <a:avLst/>
            <a:gdLst/>
            <a:ahLst/>
            <a:cxnLst/>
            <a:rect l="l" t="t" r="r" b="b"/>
            <a:pathLst>
              <a:path w="16913670" h="8530950">
                <a:moveTo>
                  <a:pt x="0" y="0"/>
                </a:moveTo>
                <a:lnTo>
                  <a:pt x="16913670" y="0"/>
                </a:lnTo>
                <a:lnTo>
                  <a:pt x="16913670" y="8530950"/>
                </a:lnTo>
                <a:lnTo>
                  <a:pt x="0" y="85309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289" t="-115359" r="-44813" b="-38010"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88255" y="1105778"/>
            <a:ext cx="16871905" cy="8580602"/>
          </a:xfrm>
          <a:custGeom>
            <a:avLst/>
            <a:gdLst/>
            <a:ahLst/>
            <a:cxnLst/>
            <a:rect l="l" t="t" r="r" b="b"/>
            <a:pathLst>
              <a:path w="16871905" h="8580602">
                <a:moveTo>
                  <a:pt x="0" y="0"/>
                </a:moveTo>
                <a:lnTo>
                  <a:pt x="16871905" y="0"/>
                </a:lnTo>
                <a:lnTo>
                  <a:pt x="16871905" y="8580601"/>
                </a:lnTo>
                <a:lnTo>
                  <a:pt x="0" y="85806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2295" t="-114112" r="-45171" b="-37790"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848384">
            <a:off x="15939108" y="8618023"/>
            <a:ext cx="563623" cy="533595"/>
          </a:xfrm>
          <a:custGeom>
            <a:avLst/>
            <a:gdLst/>
            <a:ahLst/>
            <a:cxnLst/>
            <a:rect l="l" t="t" r="r" b="b"/>
            <a:pathLst>
              <a:path w="563623" h="533595">
                <a:moveTo>
                  <a:pt x="0" y="0"/>
                </a:moveTo>
                <a:lnTo>
                  <a:pt x="563623" y="0"/>
                </a:lnTo>
                <a:lnTo>
                  <a:pt x="563623" y="533595"/>
                </a:lnTo>
                <a:lnTo>
                  <a:pt x="0" y="5335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22348" r="-116362" b="-163409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040544">
            <a:off x="-1284613" y="4783041"/>
            <a:ext cx="2569225" cy="3347525"/>
          </a:xfrm>
          <a:custGeom>
            <a:avLst/>
            <a:gdLst/>
            <a:ahLst/>
            <a:cxnLst/>
            <a:rect l="l" t="t" r="r" b="b"/>
            <a:pathLst>
              <a:path w="2569225" h="3347525">
                <a:moveTo>
                  <a:pt x="0" y="0"/>
                </a:moveTo>
                <a:lnTo>
                  <a:pt x="2569226" y="0"/>
                </a:lnTo>
                <a:lnTo>
                  <a:pt x="2569226" y="3347525"/>
                </a:lnTo>
                <a:lnTo>
                  <a:pt x="0" y="334752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650168" flipH="1">
            <a:off x="15974687" y="7530407"/>
            <a:ext cx="2569225" cy="3347525"/>
          </a:xfrm>
          <a:custGeom>
            <a:avLst/>
            <a:gdLst/>
            <a:ahLst/>
            <a:cxnLst/>
            <a:rect l="l" t="t" r="r" b="b"/>
            <a:pathLst>
              <a:path w="2569225" h="3347525">
                <a:moveTo>
                  <a:pt x="2569226" y="0"/>
                </a:moveTo>
                <a:lnTo>
                  <a:pt x="0" y="0"/>
                </a:lnTo>
                <a:lnTo>
                  <a:pt x="0" y="3347525"/>
                </a:lnTo>
                <a:lnTo>
                  <a:pt x="2569226" y="3347525"/>
                </a:lnTo>
                <a:lnTo>
                  <a:pt x="2569226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154932">
            <a:off x="5432545" y="3731299"/>
            <a:ext cx="1364337" cy="436588"/>
          </a:xfrm>
          <a:custGeom>
            <a:avLst/>
            <a:gdLst/>
            <a:ahLst/>
            <a:cxnLst/>
            <a:rect l="l" t="t" r="r" b="b"/>
            <a:pathLst>
              <a:path w="1364337" h="436588">
                <a:moveTo>
                  <a:pt x="0" y="0"/>
                </a:moveTo>
                <a:lnTo>
                  <a:pt x="1364337" y="0"/>
                </a:lnTo>
                <a:lnTo>
                  <a:pt x="1364337" y="436588"/>
                </a:lnTo>
                <a:lnTo>
                  <a:pt x="0" y="4365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154932">
            <a:off x="11037502" y="3731299"/>
            <a:ext cx="1364337" cy="436588"/>
          </a:xfrm>
          <a:custGeom>
            <a:avLst/>
            <a:gdLst/>
            <a:ahLst/>
            <a:cxnLst/>
            <a:rect l="l" t="t" r="r" b="b"/>
            <a:pathLst>
              <a:path w="1364337" h="436588">
                <a:moveTo>
                  <a:pt x="0" y="0"/>
                </a:moveTo>
                <a:lnTo>
                  <a:pt x="1364338" y="0"/>
                </a:lnTo>
                <a:lnTo>
                  <a:pt x="1364338" y="436588"/>
                </a:lnTo>
                <a:lnTo>
                  <a:pt x="0" y="4365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5866763">
            <a:off x="984439" y="2143453"/>
            <a:ext cx="1045571" cy="1098370"/>
          </a:xfrm>
          <a:custGeom>
            <a:avLst/>
            <a:gdLst/>
            <a:ahLst/>
            <a:cxnLst/>
            <a:rect l="l" t="t" r="r" b="b"/>
            <a:pathLst>
              <a:path w="1045571" h="1098370">
                <a:moveTo>
                  <a:pt x="0" y="0"/>
                </a:moveTo>
                <a:lnTo>
                  <a:pt x="1045571" y="0"/>
                </a:lnTo>
                <a:lnTo>
                  <a:pt x="1045571" y="1098371"/>
                </a:lnTo>
                <a:lnTo>
                  <a:pt x="0" y="109837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815119" t="-397768" r="-138828" b="-529923"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10800000">
            <a:off x="17242429" y="6577153"/>
            <a:ext cx="1045571" cy="1098370"/>
          </a:xfrm>
          <a:custGeom>
            <a:avLst/>
            <a:gdLst/>
            <a:ahLst/>
            <a:cxnLst/>
            <a:rect l="l" t="t" r="r" b="b"/>
            <a:pathLst>
              <a:path w="1045571" h="1098370">
                <a:moveTo>
                  <a:pt x="0" y="0"/>
                </a:moveTo>
                <a:lnTo>
                  <a:pt x="1045571" y="0"/>
                </a:lnTo>
                <a:lnTo>
                  <a:pt x="1045571" y="1098370"/>
                </a:lnTo>
                <a:lnTo>
                  <a:pt x="0" y="109837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815119" t="-397768" r="-138828" b="-529923"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hlinkClick r:id="rId18" action="ppaction://hlinksldjump"/>
          </p:cNvPr>
          <p:cNvSpPr/>
          <p:nvPr/>
        </p:nvSpPr>
        <p:spPr>
          <a:xfrm>
            <a:off x="6413151" y="2100327"/>
            <a:ext cx="5622113" cy="5059901"/>
          </a:xfrm>
          <a:custGeom>
            <a:avLst/>
            <a:gdLst/>
            <a:ahLst/>
            <a:cxnLst/>
            <a:rect l="l" t="t" r="r" b="b"/>
            <a:pathLst>
              <a:path w="5622113" h="5059901">
                <a:moveTo>
                  <a:pt x="0" y="0"/>
                </a:moveTo>
                <a:lnTo>
                  <a:pt x="5622113" y="0"/>
                </a:lnTo>
                <a:lnTo>
                  <a:pt x="5622113" y="5059902"/>
                </a:lnTo>
                <a:lnTo>
                  <a:pt x="0" y="505990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6233081" y="7383513"/>
            <a:ext cx="5940488" cy="111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165"/>
              </a:lnSpc>
            </a:pPr>
            <a:r>
              <a:rPr lang="en-US" sz="9072" b="1" u="sng">
                <a:solidFill>
                  <a:srgbClr val="CE281B"/>
                </a:solidFill>
                <a:latin typeface="Dancing Script Bold"/>
                <a:ea typeface="Dancing Script Bold"/>
                <a:cs typeface="Dancing Script Bold"/>
                <a:sym typeface="Dancing Script Bold"/>
                <a:hlinkClick r:id="rId20" action="ppaction://hlinksldjump"/>
              </a:rPr>
              <a:t>Next</a:t>
            </a:r>
          </a:p>
        </p:txBody>
      </p:sp>
      <p:pic>
        <p:nvPicPr>
          <p:cNvPr id="13" name="chon dung">
            <a:hlinkClick r:id="" action="ppaction://media"/>
            <a:extLst>
              <a:ext uri="{FF2B5EF4-FFF2-40B4-BE49-F238E27FC236}">
                <a16:creationId xmlns:a16="http://schemas.microsoft.com/office/drawing/2014/main" id="{69049647-58F9-DD1F-90D4-B637C2B34C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323040" y="9611578"/>
            <a:ext cx="609600" cy="609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B5FEE93-4326-FD42-45B1-3474DD0238A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741768" y="7506895"/>
            <a:ext cx="1560711" cy="902286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D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46490" y="1105778"/>
            <a:ext cx="16913670" cy="8530950"/>
          </a:xfrm>
          <a:custGeom>
            <a:avLst/>
            <a:gdLst/>
            <a:ahLst/>
            <a:cxnLst/>
            <a:rect l="l" t="t" r="r" b="b"/>
            <a:pathLst>
              <a:path w="16913670" h="8530950">
                <a:moveTo>
                  <a:pt x="0" y="0"/>
                </a:moveTo>
                <a:lnTo>
                  <a:pt x="16913670" y="0"/>
                </a:lnTo>
                <a:lnTo>
                  <a:pt x="16913670" y="8530950"/>
                </a:lnTo>
                <a:lnTo>
                  <a:pt x="0" y="85309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289" t="-115359" r="-44813" b="-38010"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88255" y="1105778"/>
            <a:ext cx="16871905" cy="8580602"/>
          </a:xfrm>
          <a:custGeom>
            <a:avLst/>
            <a:gdLst/>
            <a:ahLst/>
            <a:cxnLst/>
            <a:rect l="l" t="t" r="r" b="b"/>
            <a:pathLst>
              <a:path w="16871905" h="8580602">
                <a:moveTo>
                  <a:pt x="0" y="0"/>
                </a:moveTo>
                <a:lnTo>
                  <a:pt x="16871905" y="0"/>
                </a:lnTo>
                <a:lnTo>
                  <a:pt x="16871905" y="8580601"/>
                </a:lnTo>
                <a:lnTo>
                  <a:pt x="0" y="85806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2295" t="-114112" r="-45171" b="-37790"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848384">
            <a:off x="15939108" y="8618023"/>
            <a:ext cx="563623" cy="533595"/>
          </a:xfrm>
          <a:custGeom>
            <a:avLst/>
            <a:gdLst/>
            <a:ahLst/>
            <a:cxnLst/>
            <a:rect l="l" t="t" r="r" b="b"/>
            <a:pathLst>
              <a:path w="563623" h="533595">
                <a:moveTo>
                  <a:pt x="0" y="0"/>
                </a:moveTo>
                <a:lnTo>
                  <a:pt x="563623" y="0"/>
                </a:lnTo>
                <a:lnTo>
                  <a:pt x="563623" y="533595"/>
                </a:lnTo>
                <a:lnTo>
                  <a:pt x="0" y="5335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22348" r="-116362" b="-163409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040544">
            <a:off x="-1284613" y="4783041"/>
            <a:ext cx="2569225" cy="3347525"/>
          </a:xfrm>
          <a:custGeom>
            <a:avLst/>
            <a:gdLst/>
            <a:ahLst/>
            <a:cxnLst/>
            <a:rect l="l" t="t" r="r" b="b"/>
            <a:pathLst>
              <a:path w="2569225" h="3347525">
                <a:moveTo>
                  <a:pt x="0" y="0"/>
                </a:moveTo>
                <a:lnTo>
                  <a:pt x="2569226" y="0"/>
                </a:lnTo>
                <a:lnTo>
                  <a:pt x="2569226" y="3347525"/>
                </a:lnTo>
                <a:lnTo>
                  <a:pt x="0" y="334752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650168" flipH="1">
            <a:off x="15974687" y="7530407"/>
            <a:ext cx="2569225" cy="3347525"/>
          </a:xfrm>
          <a:custGeom>
            <a:avLst/>
            <a:gdLst/>
            <a:ahLst/>
            <a:cxnLst/>
            <a:rect l="l" t="t" r="r" b="b"/>
            <a:pathLst>
              <a:path w="2569225" h="3347525">
                <a:moveTo>
                  <a:pt x="2569226" y="0"/>
                </a:moveTo>
                <a:lnTo>
                  <a:pt x="0" y="0"/>
                </a:lnTo>
                <a:lnTo>
                  <a:pt x="0" y="3347525"/>
                </a:lnTo>
                <a:lnTo>
                  <a:pt x="2569226" y="3347525"/>
                </a:lnTo>
                <a:lnTo>
                  <a:pt x="2569226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154932">
            <a:off x="5432545" y="3731299"/>
            <a:ext cx="1364337" cy="436588"/>
          </a:xfrm>
          <a:custGeom>
            <a:avLst/>
            <a:gdLst/>
            <a:ahLst/>
            <a:cxnLst/>
            <a:rect l="l" t="t" r="r" b="b"/>
            <a:pathLst>
              <a:path w="1364337" h="436588">
                <a:moveTo>
                  <a:pt x="0" y="0"/>
                </a:moveTo>
                <a:lnTo>
                  <a:pt x="1364337" y="0"/>
                </a:lnTo>
                <a:lnTo>
                  <a:pt x="1364337" y="436588"/>
                </a:lnTo>
                <a:lnTo>
                  <a:pt x="0" y="4365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154932">
            <a:off x="11037502" y="3731299"/>
            <a:ext cx="1364337" cy="436588"/>
          </a:xfrm>
          <a:custGeom>
            <a:avLst/>
            <a:gdLst/>
            <a:ahLst/>
            <a:cxnLst/>
            <a:rect l="l" t="t" r="r" b="b"/>
            <a:pathLst>
              <a:path w="1364337" h="436588">
                <a:moveTo>
                  <a:pt x="0" y="0"/>
                </a:moveTo>
                <a:lnTo>
                  <a:pt x="1364338" y="0"/>
                </a:lnTo>
                <a:lnTo>
                  <a:pt x="1364338" y="436588"/>
                </a:lnTo>
                <a:lnTo>
                  <a:pt x="0" y="4365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5866763">
            <a:off x="984439" y="2143453"/>
            <a:ext cx="1045571" cy="1098370"/>
          </a:xfrm>
          <a:custGeom>
            <a:avLst/>
            <a:gdLst/>
            <a:ahLst/>
            <a:cxnLst/>
            <a:rect l="l" t="t" r="r" b="b"/>
            <a:pathLst>
              <a:path w="1045571" h="1098370">
                <a:moveTo>
                  <a:pt x="0" y="0"/>
                </a:moveTo>
                <a:lnTo>
                  <a:pt x="1045571" y="0"/>
                </a:lnTo>
                <a:lnTo>
                  <a:pt x="1045571" y="1098371"/>
                </a:lnTo>
                <a:lnTo>
                  <a:pt x="0" y="109837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815119" t="-397768" r="-138828" b="-529923"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10800000">
            <a:off x="17242429" y="6577153"/>
            <a:ext cx="1045571" cy="1098370"/>
          </a:xfrm>
          <a:custGeom>
            <a:avLst/>
            <a:gdLst/>
            <a:ahLst/>
            <a:cxnLst/>
            <a:rect l="l" t="t" r="r" b="b"/>
            <a:pathLst>
              <a:path w="1045571" h="1098370">
                <a:moveTo>
                  <a:pt x="0" y="0"/>
                </a:moveTo>
                <a:lnTo>
                  <a:pt x="1045571" y="0"/>
                </a:lnTo>
                <a:lnTo>
                  <a:pt x="1045571" y="1098370"/>
                </a:lnTo>
                <a:lnTo>
                  <a:pt x="0" y="109837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815119" t="-397768" r="-138828" b="-529923"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hlinkClick r:id="rId18" action="ppaction://hlinksldjump"/>
          </p:cNvPr>
          <p:cNvSpPr/>
          <p:nvPr/>
        </p:nvSpPr>
        <p:spPr>
          <a:xfrm>
            <a:off x="6607468" y="1476580"/>
            <a:ext cx="5566101" cy="5100573"/>
          </a:xfrm>
          <a:custGeom>
            <a:avLst/>
            <a:gdLst/>
            <a:ahLst/>
            <a:cxnLst/>
            <a:rect l="l" t="t" r="r" b="b"/>
            <a:pathLst>
              <a:path w="5566101" h="5100573">
                <a:moveTo>
                  <a:pt x="0" y="0"/>
                </a:moveTo>
                <a:lnTo>
                  <a:pt x="5566101" y="0"/>
                </a:lnTo>
                <a:lnTo>
                  <a:pt x="5566101" y="5100573"/>
                </a:lnTo>
                <a:lnTo>
                  <a:pt x="0" y="510057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sai roi">
            <a:hlinkClick r:id="" action="ppaction://media"/>
            <a:extLst>
              <a:ext uri="{FF2B5EF4-FFF2-40B4-BE49-F238E27FC236}">
                <a16:creationId xmlns:a16="http://schemas.microsoft.com/office/drawing/2014/main" id="{E5E859B8-4AE8-2409-FD74-7CC7598D95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282730" y="9569790"/>
            <a:ext cx="609600" cy="609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FDFB0D-962C-547C-9EE6-3A7404F3228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827112" y="5143500"/>
            <a:ext cx="1560711" cy="902286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D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46490" y="1105778"/>
            <a:ext cx="16913670" cy="8530950"/>
          </a:xfrm>
          <a:custGeom>
            <a:avLst/>
            <a:gdLst/>
            <a:ahLst/>
            <a:cxnLst/>
            <a:rect l="l" t="t" r="r" b="b"/>
            <a:pathLst>
              <a:path w="16913670" h="8530950">
                <a:moveTo>
                  <a:pt x="0" y="0"/>
                </a:moveTo>
                <a:lnTo>
                  <a:pt x="16913670" y="0"/>
                </a:lnTo>
                <a:lnTo>
                  <a:pt x="16913670" y="8530950"/>
                </a:lnTo>
                <a:lnTo>
                  <a:pt x="0" y="85309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289" t="-115359" r="-44813" b="-38010"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88255" y="1056126"/>
            <a:ext cx="16871905" cy="8580602"/>
          </a:xfrm>
          <a:custGeom>
            <a:avLst/>
            <a:gdLst/>
            <a:ahLst/>
            <a:cxnLst/>
            <a:rect l="l" t="t" r="r" b="b"/>
            <a:pathLst>
              <a:path w="16871905" h="8580602">
                <a:moveTo>
                  <a:pt x="0" y="0"/>
                </a:moveTo>
                <a:lnTo>
                  <a:pt x="16871905" y="0"/>
                </a:lnTo>
                <a:lnTo>
                  <a:pt x="16871905" y="8580602"/>
                </a:lnTo>
                <a:lnTo>
                  <a:pt x="0" y="85806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2295" t="-114112" r="-45171" b="-37790"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848384">
            <a:off x="15939108" y="8618023"/>
            <a:ext cx="563623" cy="533595"/>
          </a:xfrm>
          <a:custGeom>
            <a:avLst/>
            <a:gdLst/>
            <a:ahLst/>
            <a:cxnLst/>
            <a:rect l="l" t="t" r="r" b="b"/>
            <a:pathLst>
              <a:path w="563623" h="533595">
                <a:moveTo>
                  <a:pt x="0" y="0"/>
                </a:moveTo>
                <a:lnTo>
                  <a:pt x="563623" y="0"/>
                </a:lnTo>
                <a:lnTo>
                  <a:pt x="563623" y="533595"/>
                </a:lnTo>
                <a:lnTo>
                  <a:pt x="0" y="5335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22348" r="-116362" b="-163409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040544">
            <a:off x="-1284613" y="4783041"/>
            <a:ext cx="2569225" cy="3347525"/>
          </a:xfrm>
          <a:custGeom>
            <a:avLst/>
            <a:gdLst/>
            <a:ahLst/>
            <a:cxnLst/>
            <a:rect l="l" t="t" r="r" b="b"/>
            <a:pathLst>
              <a:path w="2569225" h="3347525">
                <a:moveTo>
                  <a:pt x="0" y="0"/>
                </a:moveTo>
                <a:lnTo>
                  <a:pt x="2569226" y="0"/>
                </a:lnTo>
                <a:lnTo>
                  <a:pt x="2569226" y="3347525"/>
                </a:lnTo>
                <a:lnTo>
                  <a:pt x="0" y="334752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650168" flipH="1">
            <a:off x="16684157" y="8099661"/>
            <a:ext cx="1999066" cy="2604647"/>
          </a:xfrm>
          <a:custGeom>
            <a:avLst/>
            <a:gdLst/>
            <a:ahLst/>
            <a:cxnLst/>
            <a:rect l="l" t="t" r="r" b="b"/>
            <a:pathLst>
              <a:path w="1999066" h="2604647">
                <a:moveTo>
                  <a:pt x="1999066" y="0"/>
                </a:moveTo>
                <a:lnTo>
                  <a:pt x="0" y="0"/>
                </a:lnTo>
                <a:lnTo>
                  <a:pt x="0" y="2604646"/>
                </a:lnTo>
                <a:lnTo>
                  <a:pt x="1999066" y="2604646"/>
                </a:lnTo>
                <a:lnTo>
                  <a:pt x="1999066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1003296" y="6973428"/>
            <a:ext cx="5975638" cy="2284872"/>
            <a:chOff x="0" y="0"/>
            <a:chExt cx="7967517" cy="304649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967517" cy="3046496"/>
            </a:xfrm>
            <a:custGeom>
              <a:avLst/>
              <a:gdLst/>
              <a:ahLst/>
              <a:cxnLst/>
              <a:rect l="l" t="t" r="r" b="b"/>
              <a:pathLst>
                <a:path w="7967517" h="3046496">
                  <a:moveTo>
                    <a:pt x="0" y="0"/>
                  </a:moveTo>
                  <a:lnTo>
                    <a:pt x="7967517" y="0"/>
                  </a:lnTo>
                  <a:lnTo>
                    <a:pt x="7967517" y="3046496"/>
                  </a:lnTo>
                  <a:lnTo>
                    <a:pt x="0" y="30464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t="-176899" r="-89883" b="-154525"/>
              </a:stretch>
            </a:blip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04625" y="983233"/>
              <a:ext cx="1384411" cy="13690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7042"/>
                </a:lnSpc>
              </a:pPr>
              <a:r>
                <a:rPr lang="en-US" sz="7824" u="sng">
                  <a:solidFill>
                    <a:srgbClr val="D82619"/>
                  </a:solidFill>
                  <a:latin typeface="Dancing Script"/>
                  <a:ea typeface="Dancing Script"/>
                  <a:cs typeface="Dancing Script"/>
                  <a:sym typeface="Dancing Script"/>
                  <a:hlinkClick r:id="rId14" action="ppaction://hlinksldjump"/>
                </a:rPr>
                <a:t>B.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959264" y="764158"/>
              <a:ext cx="5249125" cy="1457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602"/>
                </a:lnSpc>
              </a:pPr>
              <a:r>
                <a:rPr lang="en-US" sz="7168">
                  <a:solidFill>
                    <a:srgbClr val="FFFBFC"/>
                  </a:solidFill>
                  <a:latin typeface="Dancing Script"/>
                  <a:ea typeface="Dancing Script"/>
                  <a:cs typeface="Dancing Script"/>
                  <a:sym typeface="Dancing Script"/>
                </a:rPr>
                <a:t>Con ếch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954480" y="7126338"/>
            <a:ext cx="5488406" cy="2251611"/>
            <a:chOff x="0" y="0"/>
            <a:chExt cx="7317874" cy="300214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317874" cy="3002149"/>
            </a:xfrm>
            <a:custGeom>
              <a:avLst/>
              <a:gdLst/>
              <a:ahLst/>
              <a:cxnLst/>
              <a:rect l="l" t="t" r="r" b="b"/>
              <a:pathLst>
                <a:path w="7317874" h="3002149">
                  <a:moveTo>
                    <a:pt x="0" y="0"/>
                  </a:moveTo>
                  <a:lnTo>
                    <a:pt x="7317874" y="0"/>
                  </a:lnTo>
                  <a:lnTo>
                    <a:pt x="7317874" y="3002149"/>
                  </a:lnTo>
                  <a:lnTo>
                    <a:pt x="0" y="3002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-6740" t="-189984" r="-108739" b="-166319"/>
              </a:stretch>
            </a:blip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269936" y="1070179"/>
              <a:ext cx="1463107" cy="13597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7045"/>
                </a:lnSpc>
              </a:pPr>
              <a:r>
                <a:rPr lang="en-US" sz="7828" b="1" u="sng">
                  <a:solidFill>
                    <a:srgbClr val="D82619"/>
                  </a:solidFill>
                  <a:latin typeface="Dancing Script Bold"/>
                  <a:ea typeface="Dancing Script Bold"/>
                  <a:cs typeface="Dancing Script Bold"/>
                  <a:sym typeface="Dancing Script Bold"/>
                  <a:hlinkClick r:id="rId15" action="ppaction://hlinksldjump"/>
                </a:rPr>
                <a:t>A.</a:t>
              </a:r>
              <a:r>
                <a:rPr lang="en-US" sz="7828" u="sng">
                  <a:solidFill>
                    <a:srgbClr val="D82619"/>
                  </a:solidFill>
                  <a:latin typeface="Dancing Script"/>
                  <a:ea typeface="Dancing Script"/>
                  <a:cs typeface="Dancing Script"/>
                  <a:sym typeface="Dancing Script"/>
                  <a:hlinkClick r:id="rId15" action="ppaction://hlinksldjump"/>
                </a:rPr>
                <a:t> 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354143" y="967407"/>
              <a:ext cx="5432669" cy="1346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966"/>
                </a:lnSpc>
              </a:pPr>
              <a:r>
                <a:rPr lang="en-US" sz="6638">
                  <a:solidFill>
                    <a:srgbClr val="FFFBFC"/>
                  </a:solidFill>
                  <a:latin typeface="Dancing Script"/>
                  <a:ea typeface="Dancing Script"/>
                  <a:cs typeface="Dancing Script"/>
                  <a:sym typeface="Dancing Script"/>
                </a:rPr>
                <a:t>Con chim</a:t>
              </a:r>
            </a:p>
          </p:txBody>
        </p:sp>
      </p:grpSp>
      <p:sp>
        <p:nvSpPr>
          <p:cNvPr id="15" name="Freeform 15"/>
          <p:cNvSpPr/>
          <p:nvPr/>
        </p:nvSpPr>
        <p:spPr>
          <a:xfrm rot="-5866763">
            <a:off x="984439" y="2143453"/>
            <a:ext cx="1045571" cy="1098370"/>
          </a:xfrm>
          <a:custGeom>
            <a:avLst/>
            <a:gdLst/>
            <a:ahLst/>
            <a:cxnLst/>
            <a:rect l="l" t="t" r="r" b="b"/>
            <a:pathLst>
              <a:path w="1045571" h="1098370">
                <a:moveTo>
                  <a:pt x="0" y="0"/>
                </a:moveTo>
                <a:lnTo>
                  <a:pt x="1045571" y="0"/>
                </a:lnTo>
                <a:lnTo>
                  <a:pt x="1045571" y="1098371"/>
                </a:lnTo>
                <a:lnTo>
                  <a:pt x="0" y="109837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815119" t="-397768" r="-138828" b="-529923"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0800000">
            <a:off x="17242429" y="6577153"/>
            <a:ext cx="1045571" cy="1098370"/>
          </a:xfrm>
          <a:custGeom>
            <a:avLst/>
            <a:gdLst/>
            <a:ahLst/>
            <a:cxnLst/>
            <a:rect l="l" t="t" r="r" b="b"/>
            <a:pathLst>
              <a:path w="1045571" h="1098370">
                <a:moveTo>
                  <a:pt x="0" y="0"/>
                </a:moveTo>
                <a:lnTo>
                  <a:pt x="1045571" y="0"/>
                </a:lnTo>
                <a:lnTo>
                  <a:pt x="1045571" y="1098370"/>
                </a:lnTo>
                <a:lnTo>
                  <a:pt x="0" y="109837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-815119" t="-397768" r="-138828" b="-529923"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grpSp>
        <p:nvGrpSpPr>
          <p:cNvPr id="17" name="Group 17"/>
          <p:cNvGrpSpPr/>
          <p:nvPr/>
        </p:nvGrpSpPr>
        <p:grpSpPr>
          <a:xfrm>
            <a:off x="10599189" y="2558578"/>
            <a:ext cx="6000416" cy="4267796"/>
            <a:chOff x="0" y="0"/>
            <a:chExt cx="8000555" cy="569039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000555" cy="5690395"/>
            </a:xfrm>
            <a:custGeom>
              <a:avLst/>
              <a:gdLst/>
              <a:ahLst/>
              <a:cxnLst/>
              <a:rect l="l" t="t" r="r" b="b"/>
              <a:pathLst>
                <a:path w="8000555" h="5690395">
                  <a:moveTo>
                    <a:pt x="0" y="0"/>
                  </a:moveTo>
                  <a:lnTo>
                    <a:pt x="8000555" y="0"/>
                  </a:lnTo>
                  <a:lnTo>
                    <a:pt x="8000555" y="5690395"/>
                  </a:lnTo>
                  <a:lnTo>
                    <a:pt x="0" y="56903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1032430" y="765625"/>
              <a:ext cx="5935694" cy="3947237"/>
            </a:xfrm>
            <a:custGeom>
              <a:avLst/>
              <a:gdLst/>
              <a:ahLst/>
              <a:cxnLst/>
              <a:rect l="l" t="t" r="r" b="b"/>
              <a:pathLst>
                <a:path w="5935694" h="3947237">
                  <a:moveTo>
                    <a:pt x="0" y="0"/>
                  </a:moveTo>
                  <a:lnTo>
                    <a:pt x="5935695" y="0"/>
                  </a:lnTo>
                  <a:lnTo>
                    <a:pt x="5935695" y="3947236"/>
                  </a:lnTo>
                  <a:lnTo>
                    <a:pt x="0" y="39472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511421" y="2425536"/>
            <a:ext cx="6374524" cy="4533880"/>
            <a:chOff x="0" y="0"/>
            <a:chExt cx="8499366" cy="604517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499366" cy="6045174"/>
            </a:xfrm>
            <a:custGeom>
              <a:avLst/>
              <a:gdLst/>
              <a:ahLst/>
              <a:cxnLst/>
              <a:rect l="l" t="t" r="r" b="b"/>
              <a:pathLst>
                <a:path w="8499366" h="6045174">
                  <a:moveTo>
                    <a:pt x="0" y="0"/>
                  </a:moveTo>
                  <a:lnTo>
                    <a:pt x="8499366" y="0"/>
                  </a:lnTo>
                  <a:lnTo>
                    <a:pt x="8499366" y="6045174"/>
                  </a:lnTo>
                  <a:lnTo>
                    <a:pt x="0" y="60451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1540865" y="1154923"/>
              <a:ext cx="5257940" cy="3735328"/>
            </a:xfrm>
            <a:custGeom>
              <a:avLst/>
              <a:gdLst/>
              <a:ahLst/>
              <a:cxnLst/>
              <a:rect l="l" t="t" r="r" b="b"/>
              <a:pathLst>
                <a:path w="5257940" h="3735328">
                  <a:moveTo>
                    <a:pt x="0" y="0"/>
                  </a:moveTo>
                  <a:lnTo>
                    <a:pt x="5257940" y="0"/>
                  </a:lnTo>
                  <a:lnTo>
                    <a:pt x="5257940" y="3735328"/>
                  </a:lnTo>
                  <a:lnTo>
                    <a:pt x="0" y="37353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561388" y="1541721"/>
            <a:ext cx="17098771" cy="905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545"/>
              </a:lnSpc>
            </a:pPr>
            <a:r>
              <a:rPr lang="en-US" sz="7273" b="1">
                <a:solidFill>
                  <a:srgbClr val="CE281B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Hãy chọn nhóm các con vật có số lượng là 4 ?</a:t>
            </a:r>
          </a:p>
        </p:txBody>
      </p:sp>
      <p:pic>
        <p:nvPicPr>
          <p:cNvPr id="2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FDE7985-8AA7-CE82-C9D0-64AEBB7925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601820" y="921902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3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D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46490" y="1105778"/>
            <a:ext cx="16913670" cy="8530950"/>
          </a:xfrm>
          <a:custGeom>
            <a:avLst/>
            <a:gdLst/>
            <a:ahLst/>
            <a:cxnLst/>
            <a:rect l="l" t="t" r="r" b="b"/>
            <a:pathLst>
              <a:path w="16913670" h="8530950">
                <a:moveTo>
                  <a:pt x="0" y="0"/>
                </a:moveTo>
                <a:lnTo>
                  <a:pt x="16913670" y="0"/>
                </a:lnTo>
                <a:lnTo>
                  <a:pt x="16913670" y="8530950"/>
                </a:lnTo>
                <a:lnTo>
                  <a:pt x="0" y="85309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289" t="-115359" r="-44813" b="-38010"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88255" y="1105778"/>
            <a:ext cx="16871905" cy="8580602"/>
          </a:xfrm>
          <a:custGeom>
            <a:avLst/>
            <a:gdLst/>
            <a:ahLst/>
            <a:cxnLst/>
            <a:rect l="l" t="t" r="r" b="b"/>
            <a:pathLst>
              <a:path w="16871905" h="8580602">
                <a:moveTo>
                  <a:pt x="0" y="0"/>
                </a:moveTo>
                <a:lnTo>
                  <a:pt x="16871905" y="0"/>
                </a:lnTo>
                <a:lnTo>
                  <a:pt x="16871905" y="8580601"/>
                </a:lnTo>
                <a:lnTo>
                  <a:pt x="0" y="85806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2295" t="-114112" r="-45171" b="-37790"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848384">
            <a:off x="15939108" y="8618023"/>
            <a:ext cx="563623" cy="533595"/>
          </a:xfrm>
          <a:custGeom>
            <a:avLst/>
            <a:gdLst/>
            <a:ahLst/>
            <a:cxnLst/>
            <a:rect l="l" t="t" r="r" b="b"/>
            <a:pathLst>
              <a:path w="563623" h="533595">
                <a:moveTo>
                  <a:pt x="0" y="0"/>
                </a:moveTo>
                <a:lnTo>
                  <a:pt x="563623" y="0"/>
                </a:lnTo>
                <a:lnTo>
                  <a:pt x="563623" y="533595"/>
                </a:lnTo>
                <a:lnTo>
                  <a:pt x="0" y="5335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22348" r="-116362" b="-163409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040544">
            <a:off x="-1284613" y="4783041"/>
            <a:ext cx="2569225" cy="3347525"/>
          </a:xfrm>
          <a:custGeom>
            <a:avLst/>
            <a:gdLst/>
            <a:ahLst/>
            <a:cxnLst/>
            <a:rect l="l" t="t" r="r" b="b"/>
            <a:pathLst>
              <a:path w="2569225" h="3347525">
                <a:moveTo>
                  <a:pt x="0" y="0"/>
                </a:moveTo>
                <a:lnTo>
                  <a:pt x="2569226" y="0"/>
                </a:lnTo>
                <a:lnTo>
                  <a:pt x="2569226" y="3347525"/>
                </a:lnTo>
                <a:lnTo>
                  <a:pt x="0" y="334752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650168" flipH="1">
            <a:off x="15974687" y="7530407"/>
            <a:ext cx="2569225" cy="3347525"/>
          </a:xfrm>
          <a:custGeom>
            <a:avLst/>
            <a:gdLst/>
            <a:ahLst/>
            <a:cxnLst/>
            <a:rect l="l" t="t" r="r" b="b"/>
            <a:pathLst>
              <a:path w="2569225" h="3347525">
                <a:moveTo>
                  <a:pt x="2569226" y="0"/>
                </a:moveTo>
                <a:lnTo>
                  <a:pt x="0" y="0"/>
                </a:lnTo>
                <a:lnTo>
                  <a:pt x="0" y="3347525"/>
                </a:lnTo>
                <a:lnTo>
                  <a:pt x="2569226" y="3347525"/>
                </a:lnTo>
                <a:lnTo>
                  <a:pt x="2569226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154932">
            <a:off x="5432545" y="3731299"/>
            <a:ext cx="1364337" cy="436588"/>
          </a:xfrm>
          <a:custGeom>
            <a:avLst/>
            <a:gdLst/>
            <a:ahLst/>
            <a:cxnLst/>
            <a:rect l="l" t="t" r="r" b="b"/>
            <a:pathLst>
              <a:path w="1364337" h="436588">
                <a:moveTo>
                  <a:pt x="0" y="0"/>
                </a:moveTo>
                <a:lnTo>
                  <a:pt x="1364337" y="0"/>
                </a:lnTo>
                <a:lnTo>
                  <a:pt x="1364337" y="436588"/>
                </a:lnTo>
                <a:lnTo>
                  <a:pt x="0" y="4365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154932">
            <a:off x="11037502" y="3731299"/>
            <a:ext cx="1364337" cy="436588"/>
          </a:xfrm>
          <a:custGeom>
            <a:avLst/>
            <a:gdLst/>
            <a:ahLst/>
            <a:cxnLst/>
            <a:rect l="l" t="t" r="r" b="b"/>
            <a:pathLst>
              <a:path w="1364337" h="436588">
                <a:moveTo>
                  <a:pt x="0" y="0"/>
                </a:moveTo>
                <a:lnTo>
                  <a:pt x="1364338" y="0"/>
                </a:lnTo>
                <a:lnTo>
                  <a:pt x="1364338" y="436588"/>
                </a:lnTo>
                <a:lnTo>
                  <a:pt x="0" y="4365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5866763">
            <a:off x="984439" y="2143453"/>
            <a:ext cx="1045571" cy="1098370"/>
          </a:xfrm>
          <a:custGeom>
            <a:avLst/>
            <a:gdLst/>
            <a:ahLst/>
            <a:cxnLst/>
            <a:rect l="l" t="t" r="r" b="b"/>
            <a:pathLst>
              <a:path w="1045571" h="1098370">
                <a:moveTo>
                  <a:pt x="0" y="0"/>
                </a:moveTo>
                <a:lnTo>
                  <a:pt x="1045571" y="0"/>
                </a:lnTo>
                <a:lnTo>
                  <a:pt x="1045571" y="1098371"/>
                </a:lnTo>
                <a:lnTo>
                  <a:pt x="0" y="109837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815119" t="-397768" r="-138828" b="-529923"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10800000">
            <a:off x="17242429" y="6577153"/>
            <a:ext cx="1045571" cy="1098370"/>
          </a:xfrm>
          <a:custGeom>
            <a:avLst/>
            <a:gdLst/>
            <a:ahLst/>
            <a:cxnLst/>
            <a:rect l="l" t="t" r="r" b="b"/>
            <a:pathLst>
              <a:path w="1045571" h="1098370">
                <a:moveTo>
                  <a:pt x="0" y="0"/>
                </a:moveTo>
                <a:lnTo>
                  <a:pt x="1045571" y="0"/>
                </a:lnTo>
                <a:lnTo>
                  <a:pt x="1045571" y="1098370"/>
                </a:lnTo>
                <a:lnTo>
                  <a:pt x="0" y="109837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815119" t="-397768" r="-138828" b="-529923"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hlinkClick r:id="rId18" action="ppaction://hlinksldjump"/>
          </p:cNvPr>
          <p:cNvSpPr/>
          <p:nvPr/>
        </p:nvSpPr>
        <p:spPr>
          <a:xfrm>
            <a:off x="6572088" y="1429788"/>
            <a:ext cx="4957552" cy="6245735"/>
          </a:xfrm>
          <a:custGeom>
            <a:avLst/>
            <a:gdLst/>
            <a:ahLst/>
            <a:cxnLst/>
            <a:rect l="l" t="t" r="r" b="b"/>
            <a:pathLst>
              <a:path w="4957552" h="6245735">
                <a:moveTo>
                  <a:pt x="0" y="0"/>
                </a:moveTo>
                <a:lnTo>
                  <a:pt x="4957552" y="0"/>
                </a:lnTo>
                <a:lnTo>
                  <a:pt x="4957552" y="6245735"/>
                </a:lnTo>
                <a:lnTo>
                  <a:pt x="0" y="624573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reo hò">
            <a:hlinkClick r:id="" action="ppaction://media"/>
            <a:extLst>
              <a:ext uri="{FF2B5EF4-FFF2-40B4-BE49-F238E27FC236}">
                <a16:creationId xmlns:a16="http://schemas.microsoft.com/office/drawing/2014/main" id="{EB49C126-818D-1FB2-E757-F567400999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78655" y="9694000"/>
            <a:ext cx="609600" cy="609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5A7BF2C-6913-7E83-4B95-E8B7FE18947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841216" y="4101512"/>
            <a:ext cx="1560711" cy="902286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D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46490" y="1105778"/>
            <a:ext cx="16913670" cy="8530950"/>
          </a:xfrm>
          <a:custGeom>
            <a:avLst/>
            <a:gdLst/>
            <a:ahLst/>
            <a:cxnLst/>
            <a:rect l="l" t="t" r="r" b="b"/>
            <a:pathLst>
              <a:path w="16913670" h="8530950">
                <a:moveTo>
                  <a:pt x="0" y="0"/>
                </a:moveTo>
                <a:lnTo>
                  <a:pt x="16913670" y="0"/>
                </a:lnTo>
                <a:lnTo>
                  <a:pt x="16913670" y="8530950"/>
                </a:lnTo>
                <a:lnTo>
                  <a:pt x="0" y="85309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289" t="-115359" r="-44813" b="-38010"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88255" y="1105778"/>
            <a:ext cx="16871905" cy="8580602"/>
          </a:xfrm>
          <a:custGeom>
            <a:avLst/>
            <a:gdLst/>
            <a:ahLst/>
            <a:cxnLst/>
            <a:rect l="l" t="t" r="r" b="b"/>
            <a:pathLst>
              <a:path w="16871905" h="8580602">
                <a:moveTo>
                  <a:pt x="0" y="0"/>
                </a:moveTo>
                <a:lnTo>
                  <a:pt x="16871905" y="0"/>
                </a:lnTo>
                <a:lnTo>
                  <a:pt x="16871905" y="8580601"/>
                </a:lnTo>
                <a:lnTo>
                  <a:pt x="0" y="85806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2295" t="-114112" r="-45171" b="-37790"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848384">
            <a:off x="15939108" y="8618023"/>
            <a:ext cx="563623" cy="533595"/>
          </a:xfrm>
          <a:custGeom>
            <a:avLst/>
            <a:gdLst/>
            <a:ahLst/>
            <a:cxnLst/>
            <a:rect l="l" t="t" r="r" b="b"/>
            <a:pathLst>
              <a:path w="563623" h="533595">
                <a:moveTo>
                  <a:pt x="0" y="0"/>
                </a:moveTo>
                <a:lnTo>
                  <a:pt x="563623" y="0"/>
                </a:lnTo>
                <a:lnTo>
                  <a:pt x="563623" y="533595"/>
                </a:lnTo>
                <a:lnTo>
                  <a:pt x="0" y="5335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22348" r="-116362" b="-163409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040544">
            <a:off x="-1284613" y="4783041"/>
            <a:ext cx="2569225" cy="3347525"/>
          </a:xfrm>
          <a:custGeom>
            <a:avLst/>
            <a:gdLst/>
            <a:ahLst/>
            <a:cxnLst/>
            <a:rect l="l" t="t" r="r" b="b"/>
            <a:pathLst>
              <a:path w="2569225" h="3347525">
                <a:moveTo>
                  <a:pt x="0" y="0"/>
                </a:moveTo>
                <a:lnTo>
                  <a:pt x="2569226" y="0"/>
                </a:lnTo>
                <a:lnTo>
                  <a:pt x="2569226" y="3347525"/>
                </a:lnTo>
                <a:lnTo>
                  <a:pt x="0" y="334752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650168" flipH="1">
            <a:off x="15974687" y="7530407"/>
            <a:ext cx="2569225" cy="3347525"/>
          </a:xfrm>
          <a:custGeom>
            <a:avLst/>
            <a:gdLst/>
            <a:ahLst/>
            <a:cxnLst/>
            <a:rect l="l" t="t" r="r" b="b"/>
            <a:pathLst>
              <a:path w="2569225" h="3347525">
                <a:moveTo>
                  <a:pt x="2569226" y="0"/>
                </a:moveTo>
                <a:lnTo>
                  <a:pt x="0" y="0"/>
                </a:lnTo>
                <a:lnTo>
                  <a:pt x="0" y="3347525"/>
                </a:lnTo>
                <a:lnTo>
                  <a:pt x="2569226" y="3347525"/>
                </a:lnTo>
                <a:lnTo>
                  <a:pt x="2569226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154932">
            <a:off x="5432545" y="3731299"/>
            <a:ext cx="1364337" cy="436588"/>
          </a:xfrm>
          <a:custGeom>
            <a:avLst/>
            <a:gdLst/>
            <a:ahLst/>
            <a:cxnLst/>
            <a:rect l="l" t="t" r="r" b="b"/>
            <a:pathLst>
              <a:path w="1364337" h="436588">
                <a:moveTo>
                  <a:pt x="0" y="0"/>
                </a:moveTo>
                <a:lnTo>
                  <a:pt x="1364337" y="0"/>
                </a:lnTo>
                <a:lnTo>
                  <a:pt x="1364337" y="436588"/>
                </a:lnTo>
                <a:lnTo>
                  <a:pt x="0" y="4365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154932">
            <a:off x="11037502" y="3731299"/>
            <a:ext cx="1364337" cy="436588"/>
          </a:xfrm>
          <a:custGeom>
            <a:avLst/>
            <a:gdLst/>
            <a:ahLst/>
            <a:cxnLst/>
            <a:rect l="l" t="t" r="r" b="b"/>
            <a:pathLst>
              <a:path w="1364337" h="436588">
                <a:moveTo>
                  <a:pt x="0" y="0"/>
                </a:moveTo>
                <a:lnTo>
                  <a:pt x="1364338" y="0"/>
                </a:lnTo>
                <a:lnTo>
                  <a:pt x="1364338" y="436588"/>
                </a:lnTo>
                <a:lnTo>
                  <a:pt x="0" y="4365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5866763">
            <a:off x="984439" y="2143453"/>
            <a:ext cx="1045571" cy="1098370"/>
          </a:xfrm>
          <a:custGeom>
            <a:avLst/>
            <a:gdLst/>
            <a:ahLst/>
            <a:cxnLst/>
            <a:rect l="l" t="t" r="r" b="b"/>
            <a:pathLst>
              <a:path w="1045571" h="1098370">
                <a:moveTo>
                  <a:pt x="0" y="0"/>
                </a:moveTo>
                <a:lnTo>
                  <a:pt x="1045571" y="0"/>
                </a:lnTo>
                <a:lnTo>
                  <a:pt x="1045571" y="1098371"/>
                </a:lnTo>
                <a:lnTo>
                  <a:pt x="0" y="109837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815119" t="-397768" r="-138828" b="-529923"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10800000">
            <a:off x="17242429" y="6577153"/>
            <a:ext cx="1045571" cy="1098370"/>
          </a:xfrm>
          <a:custGeom>
            <a:avLst/>
            <a:gdLst/>
            <a:ahLst/>
            <a:cxnLst/>
            <a:rect l="l" t="t" r="r" b="b"/>
            <a:pathLst>
              <a:path w="1045571" h="1098370">
                <a:moveTo>
                  <a:pt x="0" y="0"/>
                </a:moveTo>
                <a:lnTo>
                  <a:pt x="1045571" y="0"/>
                </a:lnTo>
                <a:lnTo>
                  <a:pt x="1045571" y="1098370"/>
                </a:lnTo>
                <a:lnTo>
                  <a:pt x="0" y="109837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815119" t="-397768" r="-138828" b="-529923"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hlinkClick r:id="rId18" action="ppaction://hlinksldjump"/>
          </p:cNvPr>
          <p:cNvSpPr/>
          <p:nvPr/>
        </p:nvSpPr>
        <p:spPr>
          <a:xfrm>
            <a:off x="6498996" y="1224381"/>
            <a:ext cx="5450423" cy="5450423"/>
          </a:xfrm>
          <a:custGeom>
            <a:avLst/>
            <a:gdLst/>
            <a:ahLst/>
            <a:cxnLst/>
            <a:rect l="l" t="t" r="r" b="b"/>
            <a:pathLst>
              <a:path w="5450423" h="5450423">
                <a:moveTo>
                  <a:pt x="0" y="0"/>
                </a:moveTo>
                <a:lnTo>
                  <a:pt x="5450423" y="0"/>
                </a:lnTo>
                <a:lnTo>
                  <a:pt x="5450423" y="5450423"/>
                </a:lnTo>
                <a:lnTo>
                  <a:pt x="0" y="545042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Am_thanh_tra_loi_sai-www_tiengdong_com">
            <a:hlinkClick r:id="" action="ppaction://media"/>
            <a:extLst>
              <a:ext uri="{FF2B5EF4-FFF2-40B4-BE49-F238E27FC236}">
                <a16:creationId xmlns:a16="http://schemas.microsoft.com/office/drawing/2014/main" id="{34F48E10-C6C9-9A04-7807-4310EF2E85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78655" y="9677400"/>
            <a:ext cx="609600" cy="609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411EA56-558E-676E-763C-B0B9FEA85FD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257077" y="5021408"/>
            <a:ext cx="1560711" cy="902286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D3D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FDE3D0-623C-359E-E7CD-83996B2EF7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81C40FB-7A0D-A5E5-B6C6-A26D72328812}"/>
              </a:ext>
            </a:extLst>
          </p:cNvPr>
          <p:cNvSpPr/>
          <p:nvPr/>
        </p:nvSpPr>
        <p:spPr>
          <a:xfrm>
            <a:off x="746490" y="1105778"/>
            <a:ext cx="16913670" cy="8530950"/>
          </a:xfrm>
          <a:custGeom>
            <a:avLst/>
            <a:gdLst/>
            <a:ahLst/>
            <a:cxnLst/>
            <a:rect l="l" t="t" r="r" b="b"/>
            <a:pathLst>
              <a:path w="16913670" h="8530950">
                <a:moveTo>
                  <a:pt x="0" y="0"/>
                </a:moveTo>
                <a:lnTo>
                  <a:pt x="16913670" y="0"/>
                </a:lnTo>
                <a:lnTo>
                  <a:pt x="16913670" y="8530950"/>
                </a:lnTo>
                <a:lnTo>
                  <a:pt x="0" y="85309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289" t="-115359" r="-44813" b="-38010"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06FBEF42-75D5-C333-7C9C-7E469D8ED32A}"/>
              </a:ext>
            </a:extLst>
          </p:cNvPr>
          <p:cNvSpPr/>
          <p:nvPr/>
        </p:nvSpPr>
        <p:spPr>
          <a:xfrm>
            <a:off x="571677" y="853199"/>
            <a:ext cx="16871905" cy="8580602"/>
          </a:xfrm>
          <a:custGeom>
            <a:avLst/>
            <a:gdLst/>
            <a:ahLst/>
            <a:cxnLst/>
            <a:rect l="l" t="t" r="r" b="b"/>
            <a:pathLst>
              <a:path w="16871905" h="8580602">
                <a:moveTo>
                  <a:pt x="0" y="0"/>
                </a:moveTo>
                <a:lnTo>
                  <a:pt x="16871905" y="0"/>
                </a:lnTo>
                <a:lnTo>
                  <a:pt x="16871905" y="8580602"/>
                </a:lnTo>
                <a:lnTo>
                  <a:pt x="0" y="85806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2295" t="-114112" r="-45171" b="-37790"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53D1E999-480D-A54D-049E-5812C24A5198}"/>
              </a:ext>
            </a:extLst>
          </p:cNvPr>
          <p:cNvSpPr/>
          <p:nvPr/>
        </p:nvSpPr>
        <p:spPr>
          <a:xfrm>
            <a:off x="892330" y="1724217"/>
            <a:ext cx="16230600" cy="6838565"/>
          </a:xfrm>
          <a:custGeom>
            <a:avLst/>
            <a:gdLst/>
            <a:ahLst/>
            <a:cxnLst/>
            <a:rect l="l" t="t" r="r" b="b"/>
            <a:pathLst>
              <a:path w="16230600" h="6838565">
                <a:moveTo>
                  <a:pt x="0" y="0"/>
                </a:moveTo>
                <a:lnTo>
                  <a:pt x="16230600" y="0"/>
                </a:lnTo>
                <a:lnTo>
                  <a:pt x="16230600" y="6838566"/>
                </a:lnTo>
                <a:lnTo>
                  <a:pt x="0" y="68385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18999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3903" t="-61866" r="-2626" b="-9097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DE166E4C-A754-79CA-4401-6A182D11D4E6}"/>
              </a:ext>
            </a:extLst>
          </p:cNvPr>
          <p:cNvSpPr/>
          <p:nvPr/>
        </p:nvSpPr>
        <p:spPr>
          <a:xfrm rot="1848384">
            <a:off x="12645231" y="7761750"/>
            <a:ext cx="563623" cy="533595"/>
          </a:xfrm>
          <a:custGeom>
            <a:avLst/>
            <a:gdLst/>
            <a:ahLst/>
            <a:cxnLst/>
            <a:rect l="l" t="t" r="r" b="b"/>
            <a:pathLst>
              <a:path w="563623" h="533595">
                <a:moveTo>
                  <a:pt x="0" y="0"/>
                </a:moveTo>
                <a:lnTo>
                  <a:pt x="563623" y="0"/>
                </a:lnTo>
                <a:lnTo>
                  <a:pt x="563623" y="533595"/>
                </a:lnTo>
                <a:lnTo>
                  <a:pt x="0" y="5335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122348" r="-116362" b="-163409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CA230174-BBE9-10B6-92CB-CFAF454FF2D9}"/>
              </a:ext>
            </a:extLst>
          </p:cNvPr>
          <p:cNvSpPr/>
          <p:nvPr/>
        </p:nvSpPr>
        <p:spPr>
          <a:xfrm rot="1848384">
            <a:off x="4611949" y="1370685"/>
            <a:ext cx="505041" cy="478134"/>
          </a:xfrm>
          <a:custGeom>
            <a:avLst/>
            <a:gdLst/>
            <a:ahLst/>
            <a:cxnLst/>
            <a:rect l="l" t="t" r="r" b="b"/>
            <a:pathLst>
              <a:path w="505041" h="478134">
                <a:moveTo>
                  <a:pt x="0" y="0"/>
                </a:moveTo>
                <a:lnTo>
                  <a:pt x="505041" y="0"/>
                </a:lnTo>
                <a:lnTo>
                  <a:pt x="505041" y="478134"/>
                </a:lnTo>
                <a:lnTo>
                  <a:pt x="0" y="4781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122348" r="-116362" b="-163409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6F5564BC-9163-5F96-97DD-A3018AEEEB0A}"/>
              </a:ext>
            </a:extLst>
          </p:cNvPr>
          <p:cNvSpPr/>
          <p:nvPr/>
        </p:nvSpPr>
        <p:spPr>
          <a:xfrm rot="-1791418">
            <a:off x="15703750" y="7976880"/>
            <a:ext cx="1951406" cy="2470134"/>
          </a:xfrm>
          <a:custGeom>
            <a:avLst/>
            <a:gdLst/>
            <a:ahLst/>
            <a:cxnLst/>
            <a:rect l="l" t="t" r="r" b="b"/>
            <a:pathLst>
              <a:path w="1951406" h="2470134">
                <a:moveTo>
                  <a:pt x="0" y="0"/>
                </a:moveTo>
                <a:lnTo>
                  <a:pt x="1951405" y="0"/>
                </a:lnTo>
                <a:lnTo>
                  <a:pt x="1951405" y="2470133"/>
                </a:lnTo>
                <a:lnTo>
                  <a:pt x="0" y="247013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A7954CE0-385E-7454-9F8D-63956E11129A}"/>
              </a:ext>
            </a:extLst>
          </p:cNvPr>
          <p:cNvSpPr/>
          <p:nvPr/>
        </p:nvSpPr>
        <p:spPr>
          <a:xfrm rot="2903331">
            <a:off x="221140" y="760145"/>
            <a:ext cx="1342379" cy="1699213"/>
          </a:xfrm>
          <a:custGeom>
            <a:avLst/>
            <a:gdLst/>
            <a:ahLst/>
            <a:cxnLst/>
            <a:rect l="l" t="t" r="r" b="b"/>
            <a:pathLst>
              <a:path w="1342379" h="1699213">
                <a:moveTo>
                  <a:pt x="0" y="0"/>
                </a:moveTo>
                <a:lnTo>
                  <a:pt x="1342379" y="0"/>
                </a:lnTo>
                <a:lnTo>
                  <a:pt x="1342379" y="1699214"/>
                </a:lnTo>
                <a:lnTo>
                  <a:pt x="0" y="16992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D123A31F-3062-17EE-BCED-1873BDDCFA0A}"/>
              </a:ext>
            </a:extLst>
          </p:cNvPr>
          <p:cNvSpPr/>
          <p:nvPr/>
        </p:nvSpPr>
        <p:spPr>
          <a:xfrm>
            <a:off x="334572" y="7655068"/>
            <a:ext cx="1745193" cy="1936414"/>
          </a:xfrm>
          <a:custGeom>
            <a:avLst/>
            <a:gdLst/>
            <a:ahLst/>
            <a:cxnLst/>
            <a:rect l="l" t="t" r="r" b="b"/>
            <a:pathLst>
              <a:path w="1745193" h="1936414">
                <a:moveTo>
                  <a:pt x="0" y="0"/>
                </a:moveTo>
                <a:lnTo>
                  <a:pt x="1745193" y="0"/>
                </a:lnTo>
                <a:lnTo>
                  <a:pt x="1745193" y="1936415"/>
                </a:lnTo>
                <a:lnTo>
                  <a:pt x="0" y="193641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6D6DD005-5054-3AC4-523B-06C5843B1226}"/>
              </a:ext>
            </a:extLst>
          </p:cNvPr>
          <p:cNvSpPr/>
          <p:nvPr/>
        </p:nvSpPr>
        <p:spPr>
          <a:xfrm>
            <a:off x="15666362" y="556547"/>
            <a:ext cx="1993798" cy="2335341"/>
          </a:xfrm>
          <a:custGeom>
            <a:avLst/>
            <a:gdLst/>
            <a:ahLst/>
            <a:cxnLst/>
            <a:rect l="l" t="t" r="r" b="b"/>
            <a:pathLst>
              <a:path w="1993798" h="2335341">
                <a:moveTo>
                  <a:pt x="0" y="0"/>
                </a:moveTo>
                <a:lnTo>
                  <a:pt x="1993798" y="0"/>
                </a:lnTo>
                <a:lnTo>
                  <a:pt x="1993798" y="2335341"/>
                </a:lnTo>
                <a:lnTo>
                  <a:pt x="0" y="233534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23F43C40-DFA1-7D06-98AF-6328ED5319E5}"/>
              </a:ext>
            </a:extLst>
          </p:cNvPr>
          <p:cNvSpPr/>
          <p:nvPr/>
        </p:nvSpPr>
        <p:spPr>
          <a:xfrm>
            <a:off x="4091433" y="6999847"/>
            <a:ext cx="1378224" cy="1562935"/>
          </a:xfrm>
          <a:custGeom>
            <a:avLst/>
            <a:gdLst/>
            <a:ahLst/>
            <a:cxnLst/>
            <a:rect l="l" t="t" r="r" b="b"/>
            <a:pathLst>
              <a:path w="1378224" h="1562935">
                <a:moveTo>
                  <a:pt x="0" y="0"/>
                </a:moveTo>
                <a:lnTo>
                  <a:pt x="1378225" y="0"/>
                </a:lnTo>
                <a:lnTo>
                  <a:pt x="1378225" y="1562935"/>
                </a:lnTo>
                <a:lnTo>
                  <a:pt x="0" y="156293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4D6FE718-C56D-11CB-6B7F-8C05FB83D3FB}"/>
              </a:ext>
            </a:extLst>
          </p:cNvPr>
          <p:cNvSpPr/>
          <p:nvPr/>
        </p:nvSpPr>
        <p:spPr>
          <a:xfrm>
            <a:off x="2079765" y="1944413"/>
            <a:ext cx="1980112" cy="2322712"/>
          </a:xfrm>
          <a:custGeom>
            <a:avLst/>
            <a:gdLst/>
            <a:ahLst/>
            <a:cxnLst/>
            <a:rect l="l" t="t" r="r" b="b"/>
            <a:pathLst>
              <a:path w="1980112" h="2322712">
                <a:moveTo>
                  <a:pt x="0" y="0"/>
                </a:moveTo>
                <a:lnTo>
                  <a:pt x="1980113" y="0"/>
                </a:lnTo>
                <a:lnTo>
                  <a:pt x="1980113" y="2322712"/>
                </a:lnTo>
                <a:lnTo>
                  <a:pt x="0" y="232271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714CFCCD-1164-B62F-75B0-98675FB6F835}"/>
              </a:ext>
            </a:extLst>
          </p:cNvPr>
          <p:cNvSpPr/>
          <p:nvPr/>
        </p:nvSpPr>
        <p:spPr>
          <a:xfrm>
            <a:off x="8713363" y="7497387"/>
            <a:ext cx="1537029" cy="1936414"/>
          </a:xfrm>
          <a:custGeom>
            <a:avLst/>
            <a:gdLst/>
            <a:ahLst/>
            <a:cxnLst/>
            <a:rect l="l" t="t" r="r" b="b"/>
            <a:pathLst>
              <a:path w="1537029" h="1936414">
                <a:moveTo>
                  <a:pt x="0" y="0"/>
                </a:moveTo>
                <a:lnTo>
                  <a:pt x="1537029" y="0"/>
                </a:lnTo>
                <a:lnTo>
                  <a:pt x="1537029" y="1936414"/>
                </a:lnTo>
                <a:lnTo>
                  <a:pt x="0" y="1936414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E742AE2F-DEF6-AED3-D2CB-C4D63E96C0A4}"/>
              </a:ext>
            </a:extLst>
          </p:cNvPr>
          <p:cNvSpPr txBox="1"/>
          <p:nvPr/>
        </p:nvSpPr>
        <p:spPr>
          <a:xfrm>
            <a:off x="3218529" y="3678215"/>
            <a:ext cx="12526696" cy="2667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27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420" b="0" i="0" u="none" strike="noStrike" kern="1200" cap="none" spc="0" normalizeH="0" baseline="0" noProof="0">
                <a:ln>
                  <a:noFill/>
                </a:ln>
                <a:solidFill>
                  <a:srgbClr val="4991A0"/>
                </a:solidFill>
                <a:effectLst/>
                <a:uLnTx/>
                <a:uFillTx/>
                <a:latin typeface="Paytone One"/>
                <a:ea typeface="Paytone One"/>
                <a:cs typeface="Paytone One"/>
                <a:sym typeface="Paytone One"/>
              </a:rPr>
              <a:t>Xin chúc mừng các con </a:t>
            </a:r>
          </a:p>
        </p:txBody>
      </p:sp>
      <p:pic>
        <p:nvPicPr>
          <p:cNvPr id="1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13CAE08-CF85-6766-D37C-52012279D7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8798924" y="31972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433906"/>
      </p:ext>
    </p:extLst>
  </p:cSld>
  <p:clrMapOvr>
    <a:masterClrMapping/>
  </p:clrMapOvr>
  <p:transition spd="slow" advTm="6257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D8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05F853-1EB6-BB93-7F2D-260EEF4499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20A55F5-D693-E927-BE9F-A7B9AD2FA912}"/>
              </a:ext>
            </a:extLst>
          </p:cNvPr>
          <p:cNvSpPr/>
          <p:nvPr/>
        </p:nvSpPr>
        <p:spPr>
          <a:xfrm>
            <a:off x="746490" y="1105778"/>
            <a:ext cx="16913670" cy="8530950"/>
          </a:xfrm>
          <a:custGeom>
            <a:avLst/>
            <a:gdLst/>
            <a:ahLst/>
            <a:cxnLst/>
            <a:rect l="l" t="t" r="r" b="b"/>
            <a:pathLst>
              <a:path w="16913670" h="8530950">
                <a:moveTo>
                  <a:pt x="0" y="0"/>
                </a:moveTo>
                <a:lnTo>
                  <a:pt x="16913670" y="0"/>
                </a:lnTo>
                <a:lnTo>
                  <a:pt x="16913670" y="8530950"/>
                </a:lnTo>
                <a:lnTo>
                  <a:pt x="0" y="85309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2289" t="-115359" r="-44813" b="-38010"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3AC49163-826B-73A3-B5BD-49EDD74F9C3B}"/>
              </a:ext>
            </a:extLst>
          </p:cNvPr>
          <p:cNvSpPr/>
          <p:nvPr/>
        </p:nvSpPr>
        <p:spPr>
          <a:xfrm>
            <a:off x="708048" y="853199"/>
            <a:ext cx="16871905" cy="8580602"/>
          </a:xfrm>
          <a:custGeom>
            <a:avLst/>
            <a:gdLst/>
            <a:ahLst/>
            <a:cxnLst/>
            <a:rect l="l" t="t" r="r" b="b"/>
            <a:pathLst>
              <a:path w="16871905" h="8580602">
                <a:moveTo>
                  <a:pt x="0" y="0"/>
                </a:moveTo>
                <a:lnTo>
                  <a:pt x="16871904" y="0"/>
                </a:lnTo>
                <a:lnTo>
                  <a:pt x="16871904" y="8580602"/>
                </a:lnTo>
                <a:lnTo>
                  <a:pt x="0" y="85806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2295" t="-114112" r="-45171" b="-37790"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4128E875-0807-6705-7A7C-98C4FB5F95CE}"/>
              </a:ext>
            </a:extLst>
          </p:cNvPr>
          <p:cNvSpPr/>
          <p:nvPr/>
        </p:nvSpPr>
        <p:spPr>
          <a:xfrm>
            <a:off x="892330" y="1724217"/>
            <a:ext cx="16230600" cy="6838565"/>
          </a:xfrm>
          <a:custGeom>
            <a:avLst/>
            <a:gdLst/>
            <a:ahLst/>
            <a:cxnLst/>
            <a:rect l="l" t="t" r="r" b="b"/>
            <a:pathLst>
              <a:path w="16230600" h="6838565">
                <a:moveTo>
                  <a:pt x="0" y="0"/>
                </a:moveTo>
                <a:lnTo>
                  <a:pt x="16230600" y="0"/>
                </a:lnTo>
                <a:lnTo>
                  <a:pt x="16230600" y="6838566"/>
                </a:lnTo>
                <a:lnTo>
                  <a:pt x="0" y="6838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18999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3903" t="-61866" r="-2626" b="-9097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E461DEC0-B62D-9BF0-B39D-96B82CA0E2D7}"/>
              </a:ext>
            </a:extLst>
          </p:cNvPr>
          <p:cNvSpPr/>
          <p:nvPr/>
        </p:nvSpPr>
        <p:spPr>
          <a:xfrm rot="-2579662">
            <a:off x="16706972" y="4141632"/>
            <a:ext cx="1706080" cy="2843467"/>
          </a:xfrm>
          <a:custGeom>
            <a:avLst/>
            <a:gdLst/>
            <a:ahLst/>
            <a:cxnLst/>
            <a:rect l="l" t="t" r="r" b="b"/>
            <a:pathLst>
              <a:path w="1706080" h="2843467">
                <a:moveTo>
                  <a:pt x="0" y="0"/>
                </a:moveTo>
                <a:lnTo>
                  <a:pt x="1706080" y="0"/>
                </a:lnTo>
                <a:lnTo>
                  <a:pt x="1706080" y="2843467"/>
                </a:lnTo>
                <a:lnTo>
                  <a:pt x="0" y="284346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55DE4B0A-9092-9EC7-7490-43FEA3F0ACF1}"/>
              </a:ext>
            </a:extLst>
          </p:cNvPr>
          <p:cNvSpPr/>
          <p:nvPr/>
        </p:nvSpPr>
        <p:spPr>
          <a:xfrm rot="1933712" flipH="1">
            <a:off x="-172134" y="7084955"/>
            <a:ext cx="1495987" cy="2493312"/>
          </a:xfrm>
          <a:custGeom>
            <a:avLst/>
            <a:gdLst/>
            <a:ahLst/>
            <a:cxnLst/>
            <a:rect l="l" t="t" r="r" b="b"/>
            <a:pathLst>
              <a:path w="1495987" h="2493312">
                <a:moveTo>
                  <a:pt x="1495987" y="0"/>
                </a:moveTo>
                <a:lnTo>
                  <a:pt x="0" y="0"/>
                </a:lnTo>
                <a:lnTo>
                  <a:pt x="0" y="2493312"/>
                </a:lnTo>
                <a:lnTo>
                  <a:pt x="1495987" y="2493312"/>
                </a:lnTo>
                <a:lnTo>
                  <a:pt x="149598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1602B5B9-AA8A-56DF-2AB8-8A387972A188}"/>
              </a:ext>
            </a:extLst>
          </p:cNvPr>
          <p:cNvGrpSpPr/>
          <p:nvPr/>
        </p:nvGrpSpPr>
        <p:grpSpPr>
          <a:xfrm>
            <a:off x="4279228" y="5839017"/>
            <a:ext cx="3431777" cy="3419283"/>
            <a:chOff x="0" y="0"/>
            <a:chExt cx="4575703" cy="4559043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35971DE4-4B5D-FD30-9559-CAA7C4AC3E5A}"/>
                </a:ext>
              </a:extLst>
            </p:cNvPr>
            <p:cNvSpPr/>
            <p:nvPr/>
          </p:nvSpPr>
          <p:spPr>
            <a:xfrm>
              <a:off x="0" y="0"/>
              <a:ext cx="4575703" cy="4559043"/>
            </a:xfrm>
            <a:custGeom>
              <a:avLst/>
              <a:gdLst/>
              <a:ahLst/>
              <a:cxnLst/>
              <a:rect l="l" t="t" r="r" b="b"/>
              <a:pathLst>
                <a:path w="4575703" h="4559043">
                  <a:moveTo>
                    <a:pt x="0" y="0"/>
                  </a:moveTo>
                  <a:lnTo>
                    <a:pt x="4575703" y="0"/>
                  </a:lnTo>
                  <a:lnTo>
                    <a:pt x="4575703" y="4559043"/>
                  </a:lnTo>
                  <a:lnTo>
                    <a:pt x="0" y="4559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9">
              <a:hlinkClick r:id="rId16" action="ppaction://hlinksldjump"/>
              <a:extLst>
                <a:ext uri="{FF2B5EF4-FFF2-40B4-BE49-F238E27FC236}">
                  <a16:creationId xmlns:a16="http://schemas.microsoft.com/office/drawing/2014/main" id="{EC4AB083-F9F1-45F4-9353-8791123C62F2}"/>
                </a:ext>
              </a:extLst>
            </p:cNvPr>
            <p:cNvSpPr/>
            <p:nvPr/>
          </p:nvSpPr>
          <p:spPr>
            <a:xfrm>
              <a:off x="678189" y="1891953"/>
              <a:ext cx="3262032" cy="2462559"/>
            </a:xfrm>
            <a:custGeom>
              <a:avLst/>
              <a:gdLst/>
              <a:ahLst/>
              <a:cxnLst/>
              <a:rect l="l" t="t" r="r" b="b"/>
              <a:pathLst>
                <a:path w="2346668" h="2183379">
                  <a:moveTo>
                    <a:pt x="0" y="0"/>
                  </a:moveTo>
                  <a:lnTo>
                    <a:pt x="2346668" y="0"/>
                  </a:lnTo>
                  <a:lnTo>
                    <a:pt x="2346668" y="2183380"/>
                  </a:lnTo>
                  <a:lnTo>
                    <a:pt x="0" y="2183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56FF31F1-74D6-1209-98B1-E9A5E2C27127}"/>
              </a:ext>
            </a:extLst>
          </p:cNvPr>
          <p:cNvGrpSpPr/>
          <p:nvPr/>
        </p:nvGrpSpPr>
        <p:grpSpPr>
          <a:xfrm>
            <a:off x="10679593" y="6090654"/>
            <a:ext cx="2858830" cy="3255396"/>
            <a:chOff x="0" y="0"/>
            <a:chExt cx="3811773" cy="4340529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A9952A26-3A5D-1C43-E39A-CEE4858536F5}"/>
                </a:ext>
              </a:extLst>
            </p:cNvPr>
            <p:cNvSpPr/>
            <p:nvPr/>
          </p:nvSpPr>
          <p:spPr>
            <a:xfrm>
              <a:off x="0" y="0"/>
              <a:ext cx="3811773" cy="4340529"/>
            </a:xfrm>
            <a:custGeom>
              <a:avLst/>
              <a:gdLst/>
              <a:ahLst/>
              <a:cxnLst/>
              <a:rect l="l" t="t" r="r" b="b"/>
              <a:pathLst>
                <a:path w="3811773" h="4340529">
                  <a:moveTo>
                    <a:pt x="0" y="0"/>
                  </a:moveTo>
                  <a:lnTo>
                    <a:pt x="3811773" y="0"/>
                  </a:lnTo>
                  <a:lnTo>
                    <a:pt x="3811773" y="4340529"/>
                  </a:lnTo>
                  <a:lnTo>
                    <a:pt x="0" y="43405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2">
              <a:hlinkClick r:id="rId21" action="ppaction://hlinksldjump"/>
              <a:extLst>
                <a:ext uri="{FF2B5EF4-FFF2-40B4-BE49-F238E27FC236}">
                  <a16:creationId xmlns:a16="http://schemas.microsoft.com/office/drawing/2014/main" id="{730AEFDF-0407-50F0-14A5-04F68344982A}"/>
                </a:ext>
              </a:extLst>
            </p:cNvPr>
            <p:cNvSpPr/>
            <p:nvPr/>
          </p:nvSpPr>
          <p:spPr>
            <a:xfrm>
              <a:off x="539036" y="1610652"/>
              <a:ext cx="2742836" cy="2612877"/>
            </a:xfrm>
            <a:custGeom>
              <a:avLst/>
              <a:gdLst/>
              <a:ahLst/>
              <a:cxnLst/>
              <a:rect l="l" t="t" r="r" b="b"/>
              <a:pathLst>
                <a:path w="2183981" h="2032012">
                  <a:moveTo>
                    <a:pt x="0" y="0"/>
                  </a:moveTo>
                  <a:lnTo>
                    <a:pt x="2183981" y="0"/>
                  </a:lnTo>
                  <a:lnTo>
                    <a:pt x="2183981" y="2032012"/>
                  </a:lnTo>
                  <a:lnTo>
                    <a:pt x="0" y="20320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555878F8-BE97-77F9-F87B-5E79803A72AF}"/>
              </a:ext>
            </a:extLst>
          </p:cNvPr>
          <p:cNvGrpSpPr/>
          <p:nvPr/>
        </p:nvGrpSpPr>
        <p:grpSpPr>
          <a:xfrm>
            <a:off x="1557495" y="1724217"/>
            <a:ext cx="3061010" cy="4115729"/>
            <a:chOff x="0" y="0"/>
            <a:chExt cx="4081346" cy="5487638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66413FD0-E37C-A1C3-8FCC-B1D5BBB473F5}"/>
                </a:ext>
              </a:extLst>
            </p:cNvPr>
            <p:cNvSpPr/>
            <p:nvPr/>
          </p:nvSpPr>
          <p:spPr>
            <a:xfrm>
              <a:off x="0" y="0"/>
              <a:ext cx="4081346" cy="5486400"/>
            </a:xfrm>
            <a:custGeom>
              <a:avLst/>
              <a:gdLst/>
              <a:ahLst/>
              <a:cxnLst/>
              <a:rect l="l" t="t" r="r" b="b"/>
              <a:pathLst>
                <a:path w="4081346" h="5486400">
                  <a:moveTo>
                    <a:pt x="0" y="0"/>
                  </a:moveTo>
                  <a:lnTo>
                    <a:pt x="4081346" y="0"/>
                  </a:lnTo>
                  <a:lnTo>
                    <a:pt x="4081346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5">
              <a:hlinkClick r:id="rId26" action="ppaction://hlinksldjump"/>
              <a:extLst>
                <a:ext uri="{FF2B5EF4-FFF2-40B4-BE49-F238E27FC236}">
                  <a16:creationId xmlns:a16="http://schemas.microsoft.com/office/drawing/2014/main" id="{3DA3B693-ACC5-0C97-241D-5B6258CBB1A4}"/>
                </a:ext>
              </a:extLst>
            </p:cNvPr>
            <p:cNvSpPr/>
            <p:nvPr/>
          </p:nvSpPr>
          <p:spPr>
            <a:xfrm>
              <a:off x="349069" y="2479637"/>
              <a:ext cx="3397042" cy="3008001"/>
            </a:xfrm>
            <a:custGeom>
              <a:avLst/>
              <a:gdLst/>
              <a:ahLst/>
              <a:cxnLst/>
              <a:rect l="l" t="t" r="r" b="b"/>
              <a:pathLst>
                <a:path w="2323828" h="2162128">
                  <a:moveTo>
                    <a:pt x="0" y="0"/>
                  </a:moveTo>
                  <a:lnTo>
                    <a:pt x="2323828" y="0"/>
                  </a:lnTo>
                  <a:lnTo>
                    <a:pt x="2323828" y="2162127"/>
                  </a:lnTo>
                  <a:lnTo>
                    <a:pt x="0" y="21621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>
                <a:extLs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1B18A840-420C-FB9C-9AE1-F7E424842ED9}"/>
              </a:ext>
            </a:extLst>
          </p:cNvPr>
          <p:cNvGrpSpPr/>
          <p:nvPr/>
        </p:nvGrpSpPr>
        <p:grpSpPr>
          <a:xfrm>
            <a:off x="12921855" y="2176762"/>
            <a:ext cx="3054115" cy="3662255"/>
            <a:chOff x="0" y="0"/>
            <a:chExt cx="4072153" cy="4883007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6B2425B3-83C1-150D-74AC-FE62A8AFBDDE}"/>
                </a:ext>
              </a:extLst>
            </p:cNvPr>
            <p:cNvSpPr/>
            <p:nvPr/>
          </p:nvSpPr>
          <p:spPr>
            <a:xfrm>
              <a:off x="0" y="0"/>
              <a:ext cx="4072153" cy="4883007"/>
            </a:xfrm>
            <a:custGeom>
              <a:avLst/>
              <a:gdLst/>
              <a:ahLst/>
              <a:cxnLst/>
              <a:rect l="l" t="t" r="r" b="b"/>
              <a:pathLst>
                <a:path w="4072153" h="4883007">
                  <a:moveTo>
                    <a:pt x="0" y="0"/>
                  </a:moveTo>
                  <a:lnTo>
                    <a:pt x="4072153" y="0"/>
                  </a:lnTo>
                  <a:lnTo>
                    <a:pt x="4072153" y="4883007"/>
                  </a:lnTo>
                  <a:lnTo>
                    <a:pt x="0" y="48830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>
                <a:extLs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18">
              <a:hlinkClick r:id="rId31" action="ppaction://hlinksldjump"/>
              <a:extLst>
                <a:ext uri="{FF2B5EF4-FFF2-40B4-BE49-F238E27FC236}">
                  <a16:creationId xmlns:a16="http://schemas.microsoft.com/office/drawing/2014/main" id="{68ADA132-BEF7-977C-0082-6B47A51FDB5F}"/>
                </a:ext>
              </a:extLst>
            </p:cNvPr>
            <p:cNvSpPr/>
            <p:nvPr/>
          </p:nvSpPr>
          <p:spPr>
            <a:xfrm>
              <a:off x="292189" y="1650905"/>
              <a:ext cx="3444517" cy="3155324"/>
            </a:xfrm>
            <a:custGeom>
              <a:avLst/>
              <a:gdLst/>
              <a:ahLst/>
              <a:cxnLst/>
              <a:rect l="l" t="t" r="r" b="b"/>
              <a:pathLst>
                <a:path w="2624097" h="2441503">
                  <a:moveTo>
                    <a:pt x="0" y="0"/>
                  </a:moveTo>
                  <a:lnTo>
                    <a:pt x="2624097" y="0"/>
                  </a:lnTo>
                  <a:lnTo>
                    <a:pt x="2624097" y="2441503"/>
                  </a:lnTo>
                  <a:lnTo>
                    <a:pt x="0" y="24415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2">
                <a:extLst>
                  <a:ext uri="{96DAC541-7B7A-43D3-8B79-37D633B846F1}">
                    <asvg:svgBlip xmlns:asvg="http://schemas.microsoft.com/office/drawing/2016/SVG/main" r:embed="rId3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C6CDC69E-ECE1-8D4D-6F76-318B16AFACD3}"/>
              </a:ext>
            </a:extLst>
          </p:cNvPr>
          <p:cNvGrpSpPr/>
          <p:nvPr/>
        </p:nvGrpSpPr>
        <p:grpSpPr>
          <a:xfrm>
            <a:off x="7335667" y="1724217"/>
            <a:ext cx="3343926" cy="4114800"/>
            <a:chOff x="0" y="0"/>
            <a:chExt cx="4458568" cy="5486400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4D8986F3-E363-EC00-2A06-3BCC3E008753}"/>
                </a:ext>
              </a:extLst>
            </p:cNvPr>
            <p:cNvSpPr/>
            <p:nvPr/>
          </p:nvSpPr>
          <p:spPr>
            <a:xfrm>
              <a:off x="0" y="0"/>
              <a:ext cx="4458568" cy="5486400"/>
            </a:xfrm>
            <a:custGeom>
              <a:avLst/>
              <a:gdLst/>
              <a:ahLst/>
              <a:cxnLst/>
              <a:rect l="l" t="t" r="r" b="b"/>
              <a:pathLst>
                <a:path w="4458568" h="5486400">
                  <a:moveTo>
                    <a:pt x="0" y="0"/>
                  </a:moveTo>
                  <a:lnTo>
                    <a:pt x="4458568" y="0"/>
                  </a:lnTo>
                  <a:lnTo>
                    <a:pt x="4458568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4">
                <a:extLst>
                  <a:ext uri="{96DAC541-7B7A-43D3-8B79-37D633B846F1}">
                    <asvg:svgBlip xmlns:asvg="http://schemas.microsoft.com/office/drawing/2016/SVG/main" r:embed="rId3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21">
              <a:hlinkClick r:id="rId36" action="ppaction://hlinksldjump"/>
              <a:extLst>
                <a:ext uri="{FF2B5EF4-FFF2-40B4-BE49-F238E27FC236}">
                  <a16:creationId xmlns:a16="http://schemas.microsoft.com/office/drawing/2014/main" id="{900AC9C1-03B5-5C6F-7299-171AFFA1472A}"/>
                </a:ext>
              </a:extLst>
            </p:cNvPr>
            <p:cNvSpPr/>
            <p:nvPr/>
          </p:nvSpPr>
          <p:spPr>
            <a:xfrm>
              <a:off x="361915" y="2280917"/>
              <a:ext cx="3561689" cy="3205483"/>
            </a:xfrm>
            <a:custGeom>
              <a:avLst/>
              <a:gdLst/>
              <a:ahLst/>
              <a:cxnLst/>
              <a:rect l="l" t="t" r="r" b="b"/>
              <a:pathLst>
                <a:path w="2275905" h="2117540">
                  <a:moveTo>
                    <a:pt x="0" y="0"/>
                  </a:moveTo>
                  <a:lnTo>
                    <a:pt x="2275905" y="0"/>
                  </a:lnTo>
                  <a:lnTo>
                    <a:pt x="2275905" y="2117540"/>
                  </a:lnTo>
                  <a:lnTo>
                    <a:pt x="0" y="21175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7">
                <a:extLst>
                  <a:ext uri="{96DAC541-7B7A-43D3-8B79-37D633B846F1}">
                    <asvg:svgBlip xmlns:asvg="http://schemas.microsoft.com/office/drawing/2016/SVG/main" r:embed="rId3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" name="TextBox 22">
            <a:extLst>
              <a:ext uri="{FF2B5EF4-FFF2-40B4-BE49-F238E27FC236}">
                <a16:creationId xmlns:a16="http://schemas.microsoft.com/office/drawing/2014/main" id="{8F889C0C-A37D-7200-FAEA-CCF343A74475}"/>
              </a:ext>
            </a:extLst>
          </p:cNvPr>
          <p:cNvSpPr txBox="1"/>
          <p:nvPr/>
        </p:nvSpPr>
        <p:spPr>
          <a:xfrm>
            <a:off x="4618505" y="335206"/>
            <a:ext cx="8778250" cy="1389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2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52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52" b="0" i="0" u="none" strike="noStrike" kern="1200" cap="none" spc="0" normalizeH="0" baseline="0" noProof="0">
                <a:ln>
                  <a:noFill/>
                </a:ln>
                <a:solidFill>
                  <a:srgbClr val="4991A0"/>
                </a:solidFill>
                <a:effectLst/>
                <a:uLnTx/>
                <a:uFillTx/>
                <a:latin typeface="Paytone One"/>
                <a:ea typeface="Paytone One"/>
                <a:cs typeface="Paytone One"/>
                <a:sym typeface="Paytone One"/>
              </a:rPr>
              <a:t>Hãy chọn 1 hộp quà </a:t>
            </a:r>
          </a:p>
        </p:txBody>
      </p:sp>
      <p:pic>
        <p:nvPicPr>
          <p:cNvPr id="2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1615EE1-022E-FEFF-2BE6-FC93EBDE7A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-1093075" y="6916625"/>
            <a:ext cx="609600" cy="609600"/>
          </a:xfrm>
          <a:prstGeom prst="rect">
            <a:avLst/>
          </a:prstGeom>
        </p:spPr>
      </p:pic>
      <p:pic>
        <p:nvPicPr>
          <p:cNvPr id="24" name="Nhạc nền ghép video - 25.Nguyen Thi Thu Hương Huong">
            <a:hlinkClick r:id="" action="ppaction://media"/>
            <a:extLst>
              <a:ext uri="{FF2B5EF4-FFF2-40B4-BE49-F238E27FC236}">
                <a16:creationId xmlns:a16="http://schemas.microsoft.com/office/drawing/2014/main" id="{6F9D42A6-9A7D-7899-FEB0-882131C6EEA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18642316" y="3332169"/>
            <a:ext cx="609600" cy="609600"/>
          </a:xfrm>
          <a:prstGeom prst="rect">
            <a:avLst/>
          </a:prstGeom>
        </p:spPr>
      </p:pic>
      <p:pic>
        <p:nvPicPr>
          <p:cNvPr id="25" name="Nhạc nền ghép video - 25.Nguyen Thi Thu Hương Huong">
            <a:hlinkClick r:id="" action="ppaction://media"/>
            <a:extLst>
              <a:ext uri="{FF2B5EF4-FFF2-40B4-BE49-F238E27FC236}">
                <a16:creationId xmlns:a16="http://schemas.microsoft.com/office/drawing/2014/main" id="{6708EE72-7CD5-F754-7025-12041870F0A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18722523" y="5534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437824"/>
      </p:ext>
    </p:extLst>
  </p:cSld>
  <p:clrMapOvr>
    <a:masterClrMapping/>
  </p:clrMapOvr>
  <p:transition spd="slow" advClick="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8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66667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18182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22727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D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46490" y="1105778"/>
            <a:ext cx="16913670" cy="8530950"/>
          </a:xfrm>
          <a:custGeom>
            <a:avLst/>
            <a:gdLst/>
            <a:ahLst/>
            <a:cxnLst/>
            <a:rect l="l" t="t" r="r" b="b"/>
            <a:pathLst>
              <a:path w="16913670" h="8530950">
                <a:moveTo>
                  <a:pt x="0" y="0"/>
                </a:moveTo>
                <a:lnTo>
                  <a:pt x="16913670" y="0"/>
                </a:lnTo>
                <a:lnTo>
                  <a:pt x="16913670" y="8530950"/>
                </a:lnTo>
                <a:lnTo>
                  <a:pt x="0" y="85309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289" t="-115359" r="-44813" b="-38010"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08048" y="853199"/>
            <a:ext cx="16871905" cy="8580602"/>
          </a:xfrm>
          <a:custGeom>
            <a:avLst/>
            <a:gdLst/>
            <a:ahLst/>
            <a:cxnLst/>
            <a:rect l="l" t="t" r="r" b="b"/>
            <a:pathLst>
              <a:path w="16871905" h="8580602">
                <a:moveTo>
                  <a:pt x="0" y="0"/>
                </a:moveTo>
                <a:lnTo>
                  <a:pt x="16871904" y="0"/>
                </a:lnTo>
                <a:lnTo>
                  <a:pt x="16871904" y="8580602"/>
                </a:lnTo>
                <a:lnTo>
                  <a:pt x="0" y="85806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295" t="-114112" r="-45171" b="-37790"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892330" y="1724217"/>
            <a:ext cx="16230600" cy="6838565"/>
          </a:xfrm>
          <a:custGeom>
            <a:avLst/>
            <a:gdLst/>
            <a:ahLst/>
            <a:cxnLst/>
            <a:rect l="l" t="t" r="r" b="b"/>
            <a:pathLst>
              <a:path w="16230600" h="6838565">
                <a:moveTo>
                  <a:pt x="0" y="0"/>
                </a:moveTo>
                <a:lnTo>
                  <a:pt x="16230600" y="0"/>
                </a:lnTo>
                <a:lnTo>
                  <a:pt x="16230600" y="6838566"/>
                </a:lnTo>
                <a:lnTo>
                  <a:pt x="0" y="68385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8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3903" t="-61866" r="-2626" b="-9097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2579662">
            <a:off x="16706972" y="4141632"/>
            <a:ext cx="1706080" cy="2843467"/>
          </a:xfrm>
          <a:custGeom>
            <a:avLst/>
            <a:gdLst/>
            <a:ahLst/>
            <a:cxnLst/>
            <a:rect l="l" t="t" r="r" b="b"/>
            <a:pathLst>
              <a:path w="1706080" h="2843467">
                <a:moveTo>
                  <a:pt x="0" y="0"/>
                </a:moveTo>
                <a:lnTo>
                  <a:pt x="1706080" y="0"/>
                </a:lnTo>
                <a:lnTo>
                  <a:pt x="1706080" y="2843467"/>
                </a:lnTo>
                <a:lnTo>
                  <a:pt x="0" y="28434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1933712" flipH="1">
            <a:off x="-172134" y="7084955"/>
            <a:ext cx="1495987" cy="2493312"/>
          </a:xfrm>
          <a:custGeom>
            <a:avLst/>
            <a:gdLst/>
            <a:ahLst/>
            <a:cxnLst/>
            <a:rect l="l" t="t" r="r" b="b"/>
            <a:pathLst>
              <a:path w="1495987" h="2493312">
                <a:moveTo>
                  <a:pt x="1495987" y="0"/>
                </a:moveTo>
                <a:lnTo>
                  <a:pt x="0" y="0"/>
                </a:lnTo>
                <a:lnTo>
                  <a:pt x="0" y="2493312"/>
                </a:lnTo>
                <a:lnTo>
                  <a:pt x="1495987" y="2493312"/>
                </a:lnTo>
                <a:lnTo>
                  <a:pt x="149598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4279228" y="5839017"/>
            <a:ext cx="3431777" cy="3419283"/>
            <a:chOff x="0" y="0"/>
            <a:chExt cx="4575703" cy="455904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575703" cy="4559043"/>
            </a:xfrm>
            <a:custGeom>
              <a:avLst/>
              <a:gdLst/>
              <a:ahLst/>
              <a:cxnLst/>
              <a:rect l="l" t="t" r="r" b="b"/>
              <a:pathLst>
                <a:path w="4575703" h="4559043">
                  <a:moveTo>
                    <a:pt x="0" y="0"/>
                  </a:moveTo>
                  <a:lnTo>
                    <a:pt x="4575703" y="0"/>
                  </a:lnTo>
                  <a:lnTo>
                    <a:pt x="4575703" y="4559043"/>
                  </a:lnTo>
                  <a:lnTo>
                    <a:pt x="0" y="4559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>
              <a:hlinkClick r:id="rId12" action="ppaction://hlinksldjump"/>
            </p:cNvPr>
            <p:cNvSpPr/>
            <p:nvPr/>
          </p:nvSpPr>
          <p:spPr>
            <a:xfrm>
              <a:off x="678189" y="1891953"/>
              <a:ext cx="3262032" cy="2462559"/>
            </a:xfrm>
            <a:custGeom>
              <a:avLst/>
              <a:gdLst/>
              <a:ahLst/>
              <a:cxnLst/>
              <a:rect l="l" t="t" r="r" b="b"/>
              <a:pathLst>
                <a:path w="2346668" h="2183379">
                  <a:moveTo>
                    <a:pt x="0" y="0"/>
                  </a:moveTo>
                  <a:lnTo>
                    <a:pt x="2346668" y="0"/>
                  </a:lnTo>
                  <a:lnTo>
                    <a:pt x="2346668" y="2183380"/>
                  </a:lnTo>
                  <a:lnTo>
                    <a:pt x="0" y="2183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679593" y="6090654"/>
            <a:ext cx="2858830" cy="3255396"/>
            <a:chOff x="0" y="0"/>
            <a:chExt cx="3811773" cy="434052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811773" cy="4340529"/>
            </a:xfrm>
            <a:custGeom>
              <a:avLst/>
              <a:gdLst/>
              <a:ahLst/>
              <a:cxnLst/>
              <a:rect l="l" t="t" r="r" b="b"/>
              <a:pathLst>
                <a:path w="3811773" h="4340529">
                  <a:moveTo>
                    <a:pt x="0" y="0"/>
                  </a:moveTo>
                  <a:lnTo>
                    <a:pt x="3811773" y="0"/>
                  </a:lnTo>
                  <a:lnTo>
                    <a:pt x="3811773" y="4340529"/>
                  </a:lnTo>
                  <a:lnTo>
                    <a:pt x="0" y="43405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>
              <a:hlinkClick r:id="rId17" action="ppaction://hlinksldjump"/>
            </p:cNvPr>
            <p:cNvSpPr/>
            <p:nvPr/>
          </p:nvSpPr>
          <p:spPr>
            <a:xfrm>
              <a:off x="539036" y="1610652"/>
              <a:ext cx="2742836" cy="2612877"/>
            </a:xfrm>
            <a:custGeom>
              <a:avLst/>
              <a:gdLst/>
              <a:ahLst/>
              <a:cxnLst/>
              <a:rect l="l" t="t" r="r" b="b"/>
              <a:pathLst>
                <a:path w="2183981" h="2032012">
                  <a:moveTo>
                    <a:pt x="0" y="0"/>
                  </a:moveTo>
                  <a:lnTo>
                    <a:pt x="2183981" y="0"/>
                  </a:lnTo>
                  <a:lnTo>
                    <a:pt x="2183981" y="2032012"/>
                  </a:lnTo>
                  <a:lnTo>
                    <a:pt x="0" y="20320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557495" y="1724217"/>
            <a:ext cx="3061010" cy="4115729"/>
            <a:chOff x="0" y="0"/>
            <a:chExt cx="4081346" cy="548763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081346" cy="5486400"/>
            </a:xfrm>
            <a:custGeom>
              <a:avLst/>
              <a:gdLst/>
              <a:ahLst/>
              <a:cxnLst/>
              <a:rect l="l" t="t" r="r" b="b"/>
              <a:pathLst>
                <a:path w="4081346" h="5486400">
                  <a:moveTo>
                    <a:pt x="0" y="0"/>
                  </a:moveTo>
                  <a:lnTo>
                    <a:pt x="4081346" y="0"/>
                  </a:lnTo>
                  <a:lnTo>
                    <a:pt x="4081346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>
              <a:hlinkClick r:id="rId22" action="ppaction://hlinksldjump"/>
            </p:cNvPr>
            <p:cNvSpPr/>
            <p:nvPr/>
          </p:nvSpPr>
          <p:spPr>
            <a:xfrm>
              <a:off x="349069" y="2479637"/>
              <a:ext cx="3397042" cy="3008001"/>
            </a:xfrm>
            <a:custGeom>
              <a:avLst/>
              <a:gdLst/>
              <a:ahLst/>
              <a:cxnLst/>
              <a:rect l="l" t="t" r="r" b="b"/>
              <a:pathLst>
                <a:path w="2323828" h="2162128">
                  <a:moveTo>
                    <a:pt x="0" y="0"/>
                  </a:moveTo>
                  <a:lnTo>
                    <a:pt x="2323828" y="0"/>
                  </a:lnTo>
                  <a:lnTo>
                    <a:pt x="2323828" y="2162127"/>
                  </a:lnTo>
                  <a:lnTo>
                    <a:pt x="0" y="21621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921855" y="2176762"/>
            <a:ext cx="3054115" cy="3662255"/>
            <a:chOff x="0" y="0"/>
            <a:chExt cx="4072153" cy="488300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072153" cy="4883007"/>
            </a:xfrm>
            <a:custGeom>
              <a:avLst/>
              <a:gdLst/>
              <a:ahLst/>
              <a:cxnLst/>
              <a:rect l="l" t="t" r="r" b="b"/>
              <a:pathLst>
                <a:path w="4072153" h="4883007">
                  <a:moveTo>
                    <a:pt x="0" y="0"/>
                  </a:moveTo>
                  <a:lnTo>
                    <a:pt x="4072153" y="0"/>
                  </a:lnTo>
                  <a:lnTo>
                    <a:pt x="4072153" y="4883007"/>
                  </a:lnTo>
                  <a:lnTo>
                    <a:pt x="0" y="48830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>
              <a:hlinkClick r:id="rId27" action="ppaction://hlinksldjump"/>
            </p:cNvPr>
            <p:cNvSpPr/>
            <p:nvPr/>
          </p:nvSpPr>
          <p:spPr>
            <a:xfrm>
              <a:off x="292189" y="1650905"/>
              <a:ext cx="3444517" cy="3155324"/>
            </a:xfrm>
            <a:custGeom>
              <a:avLst/>
              <a:gdLst/>
              <a:ahLst/>
              <a:cxnLst/>
              <a:rect l="l" t="t" r="r" b="b"/>
              <a:pathLst>
                <a:path w="2624097" h="2441503">
                  <a:moveTo>
                    <a:pt x="0" y="0"/>
                  </a:moveTo>
                  <a:lnTo>
                    <a:pt x="2624097" y="0"/>
                  </a:lnTo>
                  <a:lnTo>
                    <a:pt x="2624097" y="2441503"/>
                  </a:lnTo>
                  <a:lnTo>
                    <a:pt x="0" y="24415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7335667" y="1724217"/>
            <a:ext cx="3343926" cy="4114800"/>
            <a:chOff x="0" y="0"/>
            <a:chExt cx="4458568" cy="54864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458568" cy="5486400"/>
            </a:xfrm>
            <a:custGeom>
              <a:avLst/>
              <a:gdLst/>
              <a:ahLst/>
              <a:cxnLst/>
              <a:rect l="l" t="t" r="r" b="b"/>
              <a:pathLst>
                <a:path w="4458568" h="5486400">
                  <a:moveTo>
                    <a:pt x="0" y="0"/>
                  </a:moveTo>
                  <a:lnTo>
                    <a:pt x="4458568" y="0"/>
                  </a:lnTo>
                  <a:lnTo>
                    <a:pt x="4458568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>
              <a:hlinkClick r:id="rId32" action="ppaction://hlinksldjump"/>
            </p:cNvPr>
            <p:cNvSpPr/>
            <p:nvPr/>
          </p:nvSpPr>
          <p:spPr>
            <a:xfrm>
              <a:off x="361915" y="2280917"/>
              <a:ext cx="3561689" cy="3205483"/>
            </a:xfrm>
            <a:custGeom>
              <a:avLst/>
              <a:gdLst/>
              <a:ahLst/>
              <a:cxnLst/>
              <a:rect l="l" t="t" r="r" b="b"/>
              <a:pathLst>
                <a:path w="2275905" h="2117540">
                  <a:moveTo>
                    <a:pt x="0" y="0"/>
                  </a:moveTo>
                  <a:lnTo>
                    <a:pt x="2275905" y="0"/>
                  </a:lnTo>
                  <a:lnTo>
                    <a:pt x="2275905" y="2117540"/>
                  </a:lnTo>
                  <a:lnTo>
                    <a:pt x="0" y="21175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3">
                <a:extLst>
                  <a:ext uri="{96DAC541-7B7A-43D3-8B79-37D633B846F1}">
                    <asvg:svgBlip xmlns:asvg="http://schemas.microsoft.com/office/drawing/2016/SVG/main" r:embed="rId3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4618505" y="335206"/>
            <a:ext cx="8778250" cy="1389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67"/>
              </a:lnSpc>
            </a:pPr>
            <a:endParaRPr/>
          </a:p>
          <a:p>
            <a:pPr marL="0" lvl="0" indent="0" algn="ctr">
              <a:lnSpc>
                <a:spcPts val="5267"/>
              </a:lnSpc>
            </a:pPr>
            <a:r>
              <a:rPr lang="en-US" sz="5852">
                <a:solidFill>
                  <a:srgbClr val="4991A0"/>
                </a:solidFill>
                <a:latin typeface="Paytone One"/>
                <a:ea typeface="Paytone One"/>
                <a:cs typeface="Paytone One"/>
                <a:sym typeface="Paytone One"/>
              </a:rPr>
              <a:t>Hãy chọn 1 hộp quà 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D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46490" y="1105778"/>
            <a:ext cx="16913670" cy="8530950"/>
          </a:xfrm>
          <a:custGeom>
            <a:avLst/>
            <a:gdLst/>
            <a:ahLst/>
            <a:cxnLst/>
            <a:rect l="l" t="t" r="r" b="b"/>
            <a:pathLst>
              <a:path w="16913670" h="8530950">
                <a:moveTo>
                  <a:pt x="0" y="0"/>
                </a:moveTo>
                <a:lnTo>
                  <a:pt x="16913670" y="0"/>
                </a:lnTo>
                <a:lnTo>
                  <a:pt x="16913670" y="8530950"/>
                </a:lnTo>
                <a:lnTo>
                  <a:pt x="0" y="85309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289" t="-115359" r="-44813" b="-38010"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88255" y="1105778"/>
            <a:ext cx="16871905" cy="8580602"/>
          </a:xfrm>
          <a:custGeom>
            <a:avLst/>
            <a:gdLst/>
            <a:ahLst/>
            <a:cxnLst/>
            <a:rect l="l" t="t" r="r" b="b"/>
            <a:pathLst>
              <a:path w="16871905" h="8580602">
                <a:moveTo>
                  <a:pt x="0" y="0"/>
                </a:moveTo>
                <a:lnTo>
                  <a:pt x="16871905" y="0"/>
                </a:lnTo>
                <a:lnTo>
                  <a:pt x="16871905" y="8580601"/>
                </a:lnTo>
                <a:lnTo>
                  <a:pt x="0" y="85806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2295" t="-114112" r="-45171" b="-37790"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848384">
            <a:off x="15939108" y="8618023"/>
            <a:ext cx="563623" cy="533595"/>
          </a:xfrm>
          <a:custGeom>
            <a:avLst/>
            <a:gdLst/>
            <a:ahLst/>
            <a:cxnLst/>
            <a:rect l="l" t="t" r="r" b="b"/>
            <a:pathLst>
              <a:path w="563623" h="533595">
                <a:moveTo>
                  <a:pt x="0" y="0"/>
                </a:moveTo>
                <a:lnTo>
                  <a:pt x="563623" y="0"/>
                </a:lnTo>
                <a:lnTo>
                  <a:pt x="563623" y="533595"/>
                </a:lnTo>
                <a:lnTo>
                  <a:pt x="0" y="5335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22348" r="-116362" b="-163409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040544">
            <a:off x="-1284613" y="4783041"/>
            <a:ext cx="2569225" cy="3347525"/>
          </a:xfrm>
          <a:custGeom>
            <a:avLst/>
            <a:gdLst/>
            <a:ahLst/>
            <a:cxnLst/>
            <a:rect l="l" t="t" r="r" b="b"/>
            <a:pathLst>
              <a:path w="2569225" h="3347525">
                <a:moveTo>
                  <a:pt x="0" y="0"/>
                </a:moveTo>
                <a:lnTo>
                  <a:pt x="2569226" y="0"/>
                </a:lnTo>
                <a:lnTo>
                  <a:pt x="2569226" y="3347525"/>
                </a:lnTo>
                <a:lnTo>
                  <a:pt x="0" y="334752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650168" flipH="1">
            <a:off x="16684157" y="8099661"/>
            <a:ext cx="1999066" cy="2604647"/>
          </a:xfrm>
          <a:custGeom>
            <a:avLst/>
            <a:gdLst/>
            <a:ahLst/>
            <a:cxnLst/>
            <a:rect l="l" t="t" r="r" b="b"/>
            <a:pathLst>
              <a:path w="1999066" h="2604647">
                <a:moveTo>
                  <a:pt x="1999066" y="0"/>
                </a:moveTo>
                <a:lnTo>
                  <a:pt x="0" y="0"/>
                </a:lnTo>
                <a:lnTo>
                  <a:pt x="0" y="2604646"/>
                </a:lnTo>
                <a:lnTo>
                  <a:pt x="1999066" y="2604646"/>
                </a:lnTo>
                <a:lnTo>
                  <a:pt x="1999066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2001054" y="6637880"/>
            <a:ext cx="5975638" cy="2284872"/>
            <a:chOff x="0" y="0"/>
            <a:chExt cx="7967517" cy="304649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967517" cy="3046496"/>
            </a:xfrm>
            <a:custGeom>
              <a:avLst/>
              <a:gdLst/>
              <a:ahLst/>
              <a:cxnLst/>
              <a:rect l="l" t="t" r="r" b="b"/>
              <a:pathLst>
                <a:path w="7967517" h="3046496">
                  <a:moveTo>
                    <a:pt x="0" y="0"/>
                  </a:moveTo>
                  <a:lnTo>
                    <a:pt x="7967517" y="0"/>
                  </a:lnTo>
                  <a:lnTo>
                    <a:pt x="7967517" y="3046496"/>
                  </a:lnTo>
                  <a:lnTo>
                    <a:pt x="0" y="30464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t="-176899" r="-89883" b="-154525"/>
              </a:stretch>
            </a:blip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04625" y="983233"/>
              <a:ext cx="1384411" cy="13690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7042"/>
                </a:lnSpc>
              </a:pPr>
              <a:r>
                <a:rPr lang="en-US" sz="7824" u="sng">
                  <a:solidFill>
                    <a:srgbClr val="D82619"/>
                  </a:solidFill>
                  <a:latin typeface="Dancing Script"/>
                  <a:ea typeface="Dancing Script"/>
                  <a:cs typeface="Dancing Script"/>
                  <a:sym typeface="Dancing Script"/>
                  <a:hlinkClick r:id="rId14" action="ppaction://hlinksldjump"/>
                </a:rPr>
                <a:t>A.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959264" y="773683"/>
              <a:ext cx="5249125" cy="15266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082"/>
                </a:lnSpc>
              </a:pPr>
              <a:r>
                <a:rPr lang="en-US" sz="7568">
                  <a:solidFill>
                    <a:srgbClr val="FFFBFC"/>
                  </a:solidFill>
                  <a:latin typeface="Dancing Script"/>
                  <a:ea typeface="Dancing Script"/>
                  <a:cs typeface="Dancing Script"/>
                  <a:sym typeface="Dancing Script"/>
                </a:rPr>
                <a:t>4 bông 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732514" y="6456804"/>
            <a:ext cx="5488406" cy="2251611"/>
            <a:chOff x="0" y="0"/>
            <a:chExt cx="7317874" cy="300214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317874" cy="3002149"/>
            </a:xfrm>
            <a:custGeom>
              <a:avLst/>
              <a:gdLst/>
              <a:ahLst/>
              <a:cxnLst/>
              <a:rect l="l" t="t" r="r" b="b"/>
              <a:pathLst>
                <a:path w="7317874" h="3002149">
                  <a:moveTo>
                    <a:pt x="0" y="0"/>
                  </a:moveTo>
                  <a:lnTo>
                    <a:pt x="7317874" y="0"/>
                  </a:lnTo>
                  <a:lnTo>
                    <a:pt x="7317874" y="3002149"/>
                  </a:lnTo>
                  <a:lnTo>
                    <a:pt x="0" y="3002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-6740" t="-189984" r="-108739" b="-166319"/>
              </a:stretch>
            </a:blip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269936" y="1070179"/>
              <a:ext cx="1463107" cy="13597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7045"/>
                </a:lnSpc>
              </a:pPr>
              <a:r>
                <a:rPr lang="en-US" sz="7828" b="1" u="sng">
                  <a:solidFill>
                    <a:srgbClr val="D82619"/>
                  </a:solidFill>
                  <a:latin typeface="Dancing Script Bold"/>
                  <a:ea typeface="Dancing Script Bold"/>
                  <a:cs typeface="Dancing Script Bold"/>
                  <a:sym typeface="Dancing Script Bold"/>
                  <a:hlinkClick r:id="rId15" action="ppaction://hlinksldjump"/>
                </a:rPr>
                <a:t>B.</a:t>
              </a:r>
              <a:r>
                <a:rPr lang="en-US" sz="7828" u="sng">
                  <a:solidFill>
                    <a:srgbClr val="D82619"/>
                  </a:solidFill>
                  <a:latin typeface="Dancing Script"/>
                  <a:ea typeface="Dancing Script"/>
                  <a:cs typeface="Dancing Script"/>
                  <a:sym typeface="Dancing Script"/>
                  <a:hlinkClick r:id="rId15" action="ppaction://hlinksldjump"/>
                </a:rPr>
                <a:t> 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733043" y="910257"/>
              <a:ext cx="5432669" cy="1460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686"/>
                </a:lnSpc>
              </a:pPr>
              <a:r>
                <a:rPr lang="en-US" sz="7238">
                  <a:solidFill>
                    <a:srgbClr val="FFFBFC"/>
                  </a:solidFill>
                  <a:latin typeface="Dancing Script"/>
                  <a:ea typeface="Dancing Script"/>
                  <a:cs typeface="Dancing Script"/>
                  <a:sym typeface="Dancing Script"/>
                </a:rPr>
                <a:t>3 bông </a:t>
              </a:r>
            </a:p>
          </p:txBody>
        </p:sp>
      </p:grpSp>
      <p:sp>
        <p:nvSpPr>
          <p:cNvPr id="15" name="Freeform 15"/>
          <p:cNvSpPr/>
          <p:nvPr/>
        </p:nvSpPr>
        <p:spPr>
          <a:xfrm rot="-5866763">
            <a:off x="984439" y="2143453"/>
            <a:ext cx="1045571" cy="1098370"/>
          </a:xfrm>
          <a:custGeom>
            <a:avLst/>
            <a:gdLst/>
            <a:ahLst/>
            <a:cxnLst/>
            <a:rect l="l" t="t" r="r" b="b"/>
            <a:pathLst>
              <a:path w="1045571" h="1098370">
                <a:moveTo>
                  <a:pt x="0" y="0"/>
                </a:moveTo>
                <a:lnTo>
                  <a:pt x="1045571" y="0"/>
                </a:lnTo>
                <a:lnTo>
                  <a:pt x="1045571" y="1098371"/>
                </a:lnTo>
                <a:lnTo>
                  <a:pt x="0" y="109837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815119" t="-397768" r="-138828" b="-529923"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0800000">
            <a:off x="17242429" y="6577153"/>
            <a:ext cx="1045571" cy="1098370"/>
          </a:xfrm>
          <a:custGeom>
            <a:avLst/>
            <a:gdLst/>
            <a:ahLst/>
            <a:cxnLst/>
            <a:rect l="l" t="t" r="r" b="b"/>
            <a:pathLst>
              <a:path w="1045571" h="1098370">
                <a:moveTo>
                  <a:pt x="0" y="0"/>
                </a:moveTo>
                <a:lnTo>
                  <a:pt x="1045571" y="0"/>
                </a:lnTo>
                <a:lnTo>
                  <a:pt x="1045571" y="1098370"/>
                </a:lnTo>
                <a:lnTo>
                  <a:pt x="0" y="109837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-815119" t="-397768" r="-138828" b="-529923"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3638422" y="2800590"/>
            <a:ext cx="2243966" cy="3100471"/>
          </a:xfrm>
          <a:custGeom>
            <a:avLst/>
            <a:gdLst/>
            <a:ahLst/>
            <a:cxnLst/>
            <a:rect l="l" t="t" r="r" b="b"/>
            <a:pathLst>
              <a:path w="2243966" h="3100471">
                <a:moveTo>
                  <a:pt x="0" y="0"/>
                </a:moveTo>
                <a:lnTo>
                  <a:pt x="2243965" y="0"/>
                </a:lnTo>
                <a:lnTo>
                  <a:pt x="2243965" y="3100470"/>
                </a:lnTo>
                <a:lnTo>
                  <a:pt x="0" y="310047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561388" y="1541721"/>
            <a:ext cx="17098771" cy="905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545"/>
              </a:lnSpc>
            </a:pPr>
            <a:r>
              <a:rPr lang="en-US" sz="7273" b="1">
                <a:solidFill>
                  <a:srgbClr val="CE281B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Hãy đếm xem có bao nhiêu bông hoa ?</a:t>
            </a:r>
          </a:p>
        </p:txBody>
      </p:sp>
      <p:sp>
        <p:nvSpPr>
          <p:cNvPr id="19" name="Freeform 19"/>
          <p:cNvSpPr/>
          <p:nvPr/>
        </p:nvSpPr>
        <p:spPr>
          <a:xfrm>
            <a:off x="6626241" y="2716743"/>
            <a:ext cx="2243966" cy="3100471"/>
          </a:xfrm>
          <a:custGeom>
            <a:avLst/>
            <a:gdLst/>
            <a:ahLst/>
            <a:cxnLst/>
            <a:rect l="l" t="t" r="r" b="b"/>
            <a:pathLst>
              <a:path w="2243966" h="3100471">
                <a:moveTo>
                  <a:pt x="0" y="0"/>
                </a:moveTo>
                <a:lnTo>
                  <a:pt x="2243965" y="0"/>
                </a:lnTo>
                <a:lnTo>
                  <a:pt x="2243965" y="3100470"/>
                </a:lnTo>
                <a:lnTo>
                  <a:pt x="0" y="310047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9967734" y="2692638"/>
            <a:ext cx="2243966" cy="3100471"/>
          </a:xfrm>
          <a:custGeom>
            <a:avLst/>
            <a:gdLst/>
            <a:ahLst/>
            <a:cxnLst/>
            <a:rect l="l" t="t" r="r" b="b"/>
            <a:pathLst>
              <a:path w="2243966" h="3100471">
                <a:moveTo>
                  <a:pt x="0" y="0"/>
                </a:moveTo>
                <a:lnTo>
                  <a:pt x="2243966" y="0"/>
                </a:lnTo>
                <a:lnTo>
                  <a:pt x="2243966" y="3100471"/>
                </a:lnTo>
                <a:lnTo>
                  <a:pt x="0" y="310047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2706127" y="2692638"/>
            <a:ext cx="2243966" cy="3100471"/>
          </a:xfrm>
          <a:custGeom>
            <a:avLst/>
            <a:gdLst/>
            <a:ahLst/>
            <a:cxnLst/>
            <a:rect l="l" t="t" r="r" b="b"/>
            <a:pathLst>
              <a:path w="2243966" h="3100471">
                <a:moveTo>
                  <a:pt x="0" y="0"/>
                </a:moveTo>
                <a:lnTo>
                  <a:pt x="2243966" y="0"/>
                </a:lnTo>
                <a:lnTo>
                  <a:pt x="2243966" y="3100471"/>
                </a:lnTo>
                <a:lnTo>
                  <a:pt x="0" y="310047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99F1444-9339-1FE8-5D45-70C45DDCE3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 flipV="1">
            <a:off x="313111" y="9261705"/>
            <a:ext cx="579219" cy="860617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8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D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46490" y="1105778"/>
            <a:ext cx="16913670" cy="8530950"/>
          </a:xfrm>
          <a:custGeom>
            <a:avLst/>
            <a:gdLst/>
            <a:ahLst/>
            <a:cxnLst/>
            <a:rect l="l" t="t" r="r" b="b"/>
            <a:pathLst>
              <a:path w="16913670" h="8530950">
                <a:moveTo>
                  <a:pt x="0" y="0"/>
                </a:moveTo>
                <a:lnTo>
                  <a:pt x="16913670" y="0"/>
                </a:lnTo>
                <a:lnTo>
                  <a:pt x="16913670" y="8530950"/>
                </a:lnTo>
                <a:lnTo>
                  <a:pt x="0" y="85309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289" t="-115359" r="-44813" b="-38010"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88255" y="1105778"/>
            <a:ext cx="16871905" cy="8580602"/>
          </a:xfrm>
          <a:custGeom>
            <a:avLst/>
            <a:gdLst/>
            <a:ahLst/>
            <a:cxnLst/>
            <a:rect l="l" t="t" r="r" b="b"/>
            <a:pathLst>
              <a:path w="16871905" h="8580602">
                <a:moveTo>
                  <a:pt x="0" y="0"/>
                </a:moveTo>
                <a:lnTo>
                  <a:pt x="16871905" y="0"/>
                </a:lnTo>
                <a:lnTo>
                  <a:pt x="16871905" y="8580601"/>
                </a:lnTo>
                <a:lnTo>
                  <a:pt x="0" y="85806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2295" t="-114112" r="-45171" b="-37790"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848384">
            <a:off x="15939108" y="8618023"/>
            <a:ext cx="563623" cy="533595"/>
          </a:xfrm>
          <a:custGeom>
            <a:avLst/>
            <a:gdLst/>
            <a:ahLst/>
            <a:cxnLst/>
            <a:rect l="l" t="t" r="r" b="b"/>
            <a:pathLst>
              <a:path w="563623" h="533595">
                <a:moveTo>
                  <a:pt x="0" y="0"/>
                </a:moveTo>
                <a:lnTo>
                  <a:pt x="563623" y="0"/>
                </a:lnTo>
                <a:lnTo>
                  <a:pt x="563623" y="533595"/>
                </a:lnTo>
                <a:lnTo>
                  <a:pt x="0" y="5335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22348" r="-116362" b="-163409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040544">
            <a:off x="-1284613" y="4783041"/>
            <a:ext cx="2569225" cy="3347525"/>
          </a:xfrm>
          <a:custGeom>
            <a:avLst/>
            <a:gdLst/>
            <a:ahLst/>
            <a:cxnLst/>
            <a:rect l="l" t="t" r="r" b="b"/>
            <a:pathLst>
              <a:path w="2569225" h="3347525">
                <a:moveTo>
                  <a:pt x="0" y="0"/>
                </a:moveTo>
                <a:lnTo>
                  <a:pt x="2569226" y="0"/>
                </a:lnTo>
                <a:lnTo>
                  <a:pt x="2569226" y="3347525"/>
                </a:lnTo>
                <a:lnTo>
                  <a:pt x="0" y="334752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650168" flipH="1">
            <a:off x="15974687" y="7530407"/>
            <a:ext cx="2569225" cy="3347525"/>
          </a:xfrm>
          <a:custGeom>
            <a:avLst/>
            <a:gdLst/>
            <a:ahLst/>
            <a:cxnLst/>
            <a:rect l="l" t="t" r="r" b="b"/>
            <a:pathLst>
              <a:path w="2569225" h="3347525">
                <a:moveTo>
                  <a:pt x="2569226" y="0"/>
                </a:moveTo>
                <a:lnTo>
                  <a:pt x="0" y="0"/>
                </a:lnTo>
                <a:lnTo>
                  <a:pt x="0" y="3347525"/>
                </a:lnTo>
                <a:lnTo>
                  <a:pt x="2569226" y="3347525"/>
                </a:lnTo>
                <a:lnTo>
                  <a:pt x="2569226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154932">
            <a:off x="5432545" y="3731299"/>
            <a:ext cx="1364337" cy="436588"/>
          </a:xfrm>
          <a:custGeom>
            <a:avLst/>
            <a:gdLst/>
            <a:ahLst/>
            <a:cxnLst/>
            <a:rect l="l" t="t" r="r" b="b"/>
            <a:pathLst>
              <a:path w="1364337" h="436588">
                <a:moveTo>
                  <a:pt x="0" y="0"/>
                </a:moveTo>
                <a:lnTo>
                  <a:pt x="1364337" y="0"/>
                </a:lnTo>
                <a:lnTo>
                  <a:pt x="1364337" y="436588"/>
                </a:lnTo>
                <a:lnTo>
                  <a:pt x="0" y="4365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154932">
            <a:off x="11037502" y="3731299"/>
            <a:ext cx="1364337" cy="436588"/>
          </a:xfrm>
          <a:custGeom>
            <a:avLst/>
            <a:gdLst/>
            <a:ahLst/>
            <a:cxnLst/>
            <a:rect l="l" t="t" r="r" b="b"/>
            <a:pathLst>
              <a:path w="1364337" h="436588">
                <a:moveTo>
                  <a:pt x="0" y="0"/>
                </a:moveTo>
                <a:lnTo>
                  <a:pt x="1364338" y="0"/>
                </a:lnTo>
                <a:lnTo>
                  <a:pt x="1364338" y="436588"/>
                </a:lnTo>
                <a:lnTo>
                  <a:pt x="0" y="4365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5866763">
            <a:off x="984439" y="2143453"/>
            <a:ext cx="1045571" cy="1098370"/>
          </a:xfrm>
          <a:custGeom>
            <a:avLst/>
            <a:gdLst/>
            <a:ahLst/>
            <a:cxnLst/>
            <a:rect l="l" t="t" r="r" b="b"/>
            <a:pathLst>
              <a:path w="1045571" h="1098370">
                <a:moveTo>
                  <a:pt x="0" y="0"/>
                </a:moveTo>
                <a:lnTo>
                  <a:pt x="1045571" y="0"/>
                </a:lnTo>
                <a:lnTo>
                  <a:pt x="1045571" y="1098371"/>
                </a:lnTo>
                <a:lnTo>
                  <a:pt x="0" y="109837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815119" t="-397768" r="-138828" b="-529923"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10800000">
            <a:off x="17242429" y="6577153"/>
            <a:ext cx="1045571" cy="1098370"/>
          </a:xfrm>
          <a:custGeom>
            <a:avLst/>
            <a:gdLst/>
            <a:ahLst/>
            <a:cxnLst/>
            <a:rect l="l" t="t" r="r" b="b"/>
            <a:pathLst>
              <a:path w="1045571" h="1098370">
                <a:moveTo>
                  <a:pt x="0" y="0"/>
                </a:moveTo>
                <a:lnTo>
                  <a:pt x="1045571" y="0"/>
                </a:lnTo>
                <a:lnTo>
                  <a:pt x="1045571" y="1098370"/>
                </a:lnTo>
                <a:lnTo>
                  <a:pt x="0" y="109837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815119" t="-397768" r="-138828" b="-529923"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hlinkClick r:id="rId18" action="ppaction://hlinksldjump"/>
          </p:cNvPr>
          <p:cNvSpPr/>
          <p:nvPr/>
        </p:nvSpPr>
        <p:spPr>
          <a:xfrm>
            <a:off x="6982812" y="1742293"/>
            <a:ext cx="4441026" cy="5217064"/>
          </a:xfrm>
          <a:custGeom>
            <a:avLst/>
            <a:gdLst/>
            <a:ahLst/>
            <a:cxnLst/>
            <a:rect l="l" t="t" r="r" b="b"/>
            <a:pathLst>
              <a:path w="4441026" h="5217064">
                <a:moveTo>
                  <a:pt x="0" y="0"/>
                </a:moveTo>
                <a:lnTo>
                  <a:pt x="4441026" y="0"/>
                </a:lnTo>
                <a:lnTo>
                  <a:pt x="4441026" y="5217064"/>
                </a:lnTo>
                <a:lnTo>
                  <a:pt x="0" y="5217064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6233081" y="7546219"/>
            <a:ext cx="4441026" cy="11144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165"/>
              </a:lnSpc>
            </a:pPr>
            <a:r>
              <a:rPr lang="en-US" sz="9072" u="sng">
                <a:solidFill>
                  <a:srgbClr val="CE281B"/>
                </a:solidFill>
                <a:latin typeface="Dancing Script Bold"/>
                <a:ea typeface="Dancing Script Bold"/>
                <a:cs typeface="Dancing Script Bold"/>
                <a:sym typeface="Dancing Script Bold"/>
                <a:hlinkClick r:id="rId20" action="ppaction://hlinksldjump"/>
              </a:rPr>
              <a:t>Next</a:t>
            </a:r>
          </a:p>
        </p:txBody>
      </p:sp>
      <p:pic>
        <p:nvPicPr>
          <p:cNvPr id="13" name="tieng_vo_tay_tra_loi_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275EFFB2-DE48-AE4C-5FED-D02370AB79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282730" y="9520138"/>
            <a:ext cx="609600" cy="609600"/>
          </a:xfrm>
          <a:prstGeom prst="rect">
            <a:avLst/>
          </a:prstGeom>
        </p:spPr>
      </p:pic>
      <p:pic>
        <p:nvPicPr>
          <p:cNvPr id="17" name="Picture 16" descr="A blue arrow pointing to the right&#10;&#10;AI-generated content may be incorrect.">
            <a:extLst>
              <a:ext uri="{FF2B5EF4-FFF2-40B4-BE49-F238E27FC236}">
                <a16:creationId xmlns:a16="http://schemas.microsoft.com/office/drawing/2014/main" id="{A6918B96-6886-0AC8-48CA-3D55194DCE0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851" y="7595872"/>
            <a:ext cx="1559410" cy="904841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D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46490" y="1105778"/>
            <a:ext cx="16913670" cy="8530950"/>
          </a:xfrm>
          <a:custGeom>
            <a:avLst/>
            <a:gdLst/>
            <a:ahLst/>
            <a:cxnLst/>
            <a:rect l="l" t="t" r="r" b="b"/>
            <a:pathLst>
              <a:path w="16913670" h="8530950">
                <a:moveTo>
                  <a:pt x="0" y="0"/>
                </a:moveTo>
                <a:lnTo>
                  <a:pt x="16913670" y="0"/>
                </a:lnTo>
                <a:lnTo>
                  <a:pt x="16913670" y="8530950"/>
                </a:lnTo>
                <a:lnTo>
                  <a:pt x="0" y="85309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289" t="-115359" r="-44813" b="-38010"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88255" y="1105778"/>
            <a:ext cx="16871905" cy="8580602"/>
          </a:xfrm>
          <a:custGeom>
            <a:avLst/>
            <a:gdLst/>
            <a:ahLst/>
            <a:cxnLst/>
            <a:rect l="l" t="t" r="r" b="b"/>
            <a:pathLst>
              <a:path w="16871905" h="8580602">
                <a:moveTo>
                  <a:pt x="0" y="0"/>
                </a:moveTo>
                <a:lnTo>
                  <a:pt x="16871905" y="0"/>
                </a:lnTo>
                <a:lnTo>
                  <a:pt x="16871905" y="8580601"/>
                </a:lnTo>
                <a:lnTo>
                  <a:pt x="0" y="85806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2295" t="-114112" r="-45171" b="-37790"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848384">
            <a:off x="15939108" y="8618023"/>
            <a:ext cx="563623" cy="533595"/>
          </a:xfrm>
          <a:custGeom>
            <a:avLst/>
            <a:gdLst/>
            <a:ahLst/>
            <a:cxnLst/>
            <a:rect l="l" t="t" r="r" b="b"/>
            <a:pathLst>
              <a:path w="563623" h="533595">
                <a:moveTo>
                  <a:pt x="0" y="0"/>
                </a:moveTo>
                <a:lnTo>
                  <a:pt x="563623" y="0"/>
                </a:lnTo>
                <a:lnTo>
                  <a:pt x="563623" y="533595"/>
                </a:lnTo>
                <a:lnTo>
                  <a:pt x="0" y="5335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22348" r="-116362" b="-163409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040544">
            <a:off x="-1284613" y="4783041"/>
            <a:ext cx="2569225" cy="3347525"/>
          </a:xfrm>
          <a:custGeom>
            <a:avLst/>
            <a:gdLst/>
            <a:ahLst/>
            <a:cxnLst/>
            <a:rect l="l" t="t" r="r" b="b"/>
            <a:pathLst>
              <a:path w="2569225" h="3347525">
                <a:moveTo>
                  <a:pt x="0" y="0"/>
                </a:moveTo>
                <a:lnTo>
                  <a:pt x="2569226" y="0"/>
                </a:lnTo>
                <a:lnTo>
                  <a:pt x="2569226" y="3347525"/>
                </a:lnTo>
                <a:lnTo>
                  <a:pt x="0" y="334752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650168" flipH="1">
            <a:off x="15974687" y="7530407"/>
            <a:ext cx="2569225" cy="3347525"/>
          </a:xfrm>
          <a:custGeom>
            <a:avLst/>
            <a:gdLst/>
            <a:ahLst/>
            <a:cxnLst/>
            <a:rect l="l" t="t" r="r" b="b"/>
            <a:pathLst>
              <a:path w="2569225" h="3347525">
                <a:moveTo>
                  <a:pt x="2569226" y="0"/>
                </a:moveTo>
                <a:lnTo>
                  <a:pt x="0" y="0"/>
                </a:lnTo>
                <a:lnTo>
                  <a:pt x="0" y="3347525"/>
                </a:lnTo>
                <a:lnTo>
                  <a:pt x="2569226" y="3347525"/>
                </a:lnTo>
                <a:lnTo>
                  <a:pt x="2569226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154932">
            <a:off x="5432545" y="3731299"/>
            <a:ext cx="1364337" cy="436588"/>
          </a:xfrm>
          <a:custGeom>
            <a:avLst/>
            <a:gdLst/>
            <a:ahLst/>
            <a:cxnLst/>
            <a:rect l="l" t="t" r="r" b="b"/>
            <a:pathLst>
              <a:path w="1364337" h="436588">
                <a:moveTo>
                  <a:pt x="0" y="0"/>
                </a:moveTo>
                <a:lnTo>
                  <a:pt x="1364337" y="0"/>
                </a:lnTo>
                <a:lnTo>
                  <a:pt x="1364337" y="436588"/>
                </a:lnTo>
                <a:lnTo>
                  <a:pt x="0" y="4365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154932">
            <a:off x="11037502" y="3731299"/>
            <a:ext cx="1364337" cy="436588"/>
          </a:xfrm>
          <a:custGeom>
            <a:avLst/>
            <a:gdLst/>
            <a:ahLst/>
            <a:cxnLst/>
            <a:rect l="l" t="t" r="r" b="b"/>
            <a:pathLst>
              <a:path w="1364337" h="436588">
                <a:moveTo>
                  <a:pt x="0" y="0"/>
                </a:moveTo>
                <a:lnTo>
                  <a:pt x="1364338" y="0"/>
                </a:lnTo>
                <a:lnTo>
                  <a:pt x="1364338" y="436588"/>
                </a:lnTo>
                <a:lnTo>
                  <a:pt x="0" y="4365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5866763">
            <a:off x="984439" y="2143453"/>
            <a:ext cx="1045571" cy="1098370"/>
          </a:xfrm>
          <a:custGeom>
            <a:avLst/>
            <a:gdLst/>
            <a:ahLst/>
            <a:cxnLst/>
            <a:rect l="l" t="t" r="r" b="b"/>
            <a:pathLst>
              <a:path w="1045571" h="1098370">
                <a:moveTo>
                  <a:pt x="0" y="0"/>
                </a:moveTo>
                <a:lnTo>
                  <a:pt x="1045571" y="0"/>
                </a:lnTo>
                <a:lnTo>
                  <a:pt x="1045571" y="1098371"/>
                </a:lnTo>
                <a:lnTo>
                  <a:pt x="0" y="109837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815119" t="-397768" r="-138828" b="-529923"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10800000">
            <a:off x="17242429" y="6577153"/>
            <a:ext cx="1045571" cy="1098370"/>
          </a:xfrm>
          <a:custGeom>
            <a:avLst/>
            <a:gdLst/>
            <a:ahLst/>
            <a:cxnLst/>
            <a:rect l="l" t="t" r="r" b="b"/>
            <a:pathLst>
              <a:path w="1045571" h="1098370">
                <a:moveTo>
                  <a:pt x="0" y="0"/>
                </a:moveTo>
                <a:lnTo>
                  <a:pt x="1045571" y="0"/>
                </a:lnTo>
                <a:lnTo>
                  <a:pt x="1045571" y="1098370"/>
                </a:lnTo>
                <a:lnTo>
                  <a:pt x="0" y="109837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815119" t="-397768" r="-138828" b="-529923"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hlinkClick r:id="rId18" action="ppaction://hlinksldjump"/>
          </p:cNvPr>
          <p:cNvSpPr/>
          <p:nvPr/>
        </p:nvSpPr>
        <p:spPr>
          <a:xfrm>
            <a:off x="6114714" y="1536208"/>
            <a:ext cx="5324382" cy="5324382"/>
          </a:xfrm>
          <a:custGeom>
            <a:avLst/>
            <a:gdLst/>
            <a:ahLst/>
            <a:cxnLst/>
            <a:rect l="l" t="t" r="r" b="b"/>
            <a:pathLst>
              <a:path w="5324382" h="5324382">
                <a:moveTo>
                  <a:pt x="0" y="0"/>
                </a:moveTo>
                <a:lnTo>
                  <a:pt x="5324382" y="0"/>
                </a:lnTo>
                <a:lnTo>
                  <a:pt x="5324382" y="5324382"/>
                </a:lnTo>
                <a:lnTo>
                  <a:pt x="0" y="532438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Am_thanh_tra_loi_sai-www_tiengdong_com">
            <a:hlinkClick r:id="" action="ppaction://media"/>
            <a:extLst>
              <a:ext uri="{FF2B5EF4-FFF2-40B4-BE49-F238E27FC236}">
                <a16:creationId xmlns:a16="http://schemas.microsoft.com/office/drawing/2014/main" id="{07BF4CDB-549A-2A03-4E11-DE59272256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91290" y="9564100"/>
            <a:ext cx="609600" cy="609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1EDF760-CCE7-2664-C3CA-DDD98943C9B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884607" y="4303921"/>
            <a:ext cx="1382622" cy="799328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D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46490" y="1105778"/>
            <a:ext cx="16913670" cy="8530950"/>
          </a:xfrm>
          <a:custGeom>
            <a:avLst/>
            <a:gdLst/>
            <a:ahLst/>
            <a:cxnLst/>
            <a:rect l="l" t="t" r="r" b="b"/>
            <a:pathLst>
              <a:path w="16913670" h="8530950">
                <a:moveTo>
                  <a:pt x="0" y="0"/>
                </a:moveTo>
                <a:lnTo>
                  <a:pt x="16913670" y="0"/>
                </a:lnTo>
                <a:lnTo>
                  <a:pt x="16913670" y="8530950"/>
                </a:lnTo>
                <a:lnTo>
                  <a:pt x="0" y="85309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289" t="-115359" r="-44813" b="-38010"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88255" y="1105778"/>
            <a:ext cx="16871905" cy="8580602"/>
          </a:xfrm>
          <a:custGeom>
            <a:avLst/>
            <a:gdLst/>
            <a:ahLst/>
            <a:cxnLst/>
            <a:rect l="l" t="t" r="r" b="b"/>
            <a:pathLst>
              <a:path w="16871905" h="8580602">
                <a:moveTo>
                  <a:pt x="0" y="0"/>
                </a:moveTo>
                <a:lnTo>
                  <a:pt x="16871905" y="0"/>
                </a:lnTo>
                <a:lnTo>
                  <a:pt x="16871905" y="8580601"/>
                </a:lnTo>
                <a:lnTo>
                  <a:pt x="0" y="85806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2295" t="-114112" r="-45171" b="-37790"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848384">
            <a:off x="15939108" y="8618023"/>
            <a:ext cx="563623" cy="533595"/>
          </a:xfrm>
          <a:custGeom>
            <a:avLst/>
            <a:gdLst/>
            <a:ahLst/>
            <a:cxnLst/>
            <a:rect l="l" t="t" r="r" b="b"/>
            <a:pathLst>
              <a:path w="563623" h="533595">
                <a:moveTo>
                  <a:pt x="0" y="0"/>
                </a:moveTo>
                <a:lnTo>
                  <a:pt x="563623" y="0"/>
                </a:lnTo>
                <a:lnTo>
                  <a:pt x="563623" y="533595"/>
                </a:lnTo>
                <a:lnTo>
                  <a:pt x="0" y="5335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22348" r="-116362" b="-163409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040544">
            <a:off x="-1284613" y="4783041"/>
            <a:ext cx="2569225" cy="3347525"/>
          </a:xfrm>
          <a:custGeom>
            <a:avLst/>
            <a:gdLst/>
            <a:ahLst/>
            <a:cxnLst/>
            <a:rect l="l" t="t" r="r" b="b"/>
            <a:pathLst>
              <a:path w="2569225" h="3347525">
                <a:moveTo>
                  <a:pt x="0" y="0"/>
                </a:moveTo>
                <a:lnTo>
                  <a:pt x="2569226" y="0"/>
                </a:lnTo>
                <a:lnTo>
                  <a:pt x="2569226" y="3347525"/>
                </a:lnTo>
                <a:lnTo>
                  <a:pt x="0" y="334752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650168" flipH="1">
            <a:off x="16684157" y="8099661"/>
            <a:ext cx="1999066" cy="2604647"/>
          </a:xfrm>
          <a:custGeom>
            <a:avLst/>
            <a:gdLst/>
            <a:ahLst/>
            <a:cxnLst/>
            <a:rect l="l" t="t" r="r" b="b"/>
            <a:pathLst>
              <a:path w="1999066" h="2604647">
                <a:moveTo>
                  <a:pt x="1999066" y="0"/>
                </a:moveTo>
                <a:lnTo>
                  <a:pt x="0" y="0"/>
                </a:lnTo>
                <a:lnTo>
                  <a:pt x="0" y="2604646"/>
                </a:lnTo>
                <a:lnTo>
                  <a:pt x="1999066" y="2604646"/>
                </a:lnTo>
                <a:lnTo>
                  <a:pt x="1999066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9866596" y="7150373"/>
            <a:ext cx="5975638" cy="2284872"/>
            <a:chOff x="0" y="0"/>
            <a:chExt cx="7967517" cy="304649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967517" cy="3046496"/>
            </a:xfrm>
            <a:custGeom>
              <a:avLst/>
              <a:gdLst/>
              <a:ahLst/>
              <a:cxnLst/>
              <a:rect l="l" t="t" r="r" b="b"/>
              <a:pathLst>
                <a:path w="7967517" h="3046496">
                  <a:moveTo>
                    <a:pt x="0" y="0"/>
                  </a:moveTo>
                  <a:lnTo>
                    <a:pt x="7967517" y="0"/>
                  </a:lnTo>
                  <a:lnTo>
                    <a:pt x="7967517" y="3046496"/>
                  </a:lnTo>
                  <a:lnTo>
                    <a:pt x="0" y="30464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t="-176899" r="-89883" b="-154525"/>
              </a:stretch>
            </a:blip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04625" y="983233"/>
              <a:ext cx="1384411" cy="13690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7042"/>
                </a:lnSpc>
              </a:pPr>
              <a:r>
                <a:rPr lang="en-US" sz="7824" u="sng">
                  <a:solidFill>
                    <a:srgbClr val="D82619"/>
                  </a:solidFill>
                  <a:latin typeface="Dancing Script"/>
                  <a:ea typeface="Dancing Script"/>
                  <a:cs typeface="Dancing Script"/>
                  <a:sym typeface="Dancing Script"/>
                  <a:hlinkClick r:id="rId14" action="ppaction://hlinksldjump"/>
                </a:rPr>
                <a:t>B.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959264" y="773683"/>
              <a:ext cx="5249125" cy="15266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082"/>
                </a:lnSpc>
              </a:pPr>
              <a:r>
                <a:rPr lang="en-US" sz="7568">
                  <a:solidFill>
                    <a:srgbClr val="FFFBFC"/>
                  </a:solidFill>
                  <a:latin typeface="Dancing Script"/>
                  <a:ea typeface="Dancing Script"/>
                  <a:cs typeface="Dancing Script"/>
                  <a:sym typeface="Dancing Script"/>
                </a:rPr>
                <a:t>3 củ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52580" y="7150373"/>
            <a:ext cx="5488406" cy="2251611"/>
            <a:chOff x="0" y="0"/>
            <a:chExt cx="7317874" cy="300214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317874" cy="3002149"/>
            </a:xfrm>
            <a:custGeom>
              <a:avLst/>
              <a:gdLst/>
              <a:ahLst/>
              <a:cxnLst/>
              <a:rect l="l" t="t" r="r" b="b"/>
              <a:pathLst>
                <a:path w="7317874" h="3002149">
                  <a:moveTo>
                    <a:pt x="0" y="0"/>
                  </a:moveTo>
                  <a:lnTo>
                    <a:pt x="7317874" y="0"/>
                  </a:lnTo>
                  <a:lnTo>
                    <a:pt x="7317874" y="3002149"/>
                  </a:lnTo>
                  <a:lnTo>
                    <a:pt x="0" y="3002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-6740" t="-189984" r="-108739" b="-166319"/>
              </a:stretch>
            </a:blip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269936" y="1070179"/>
              <a:ext cx="1463107" cy="13597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7045"/>
                </a:lnSpc>
              </a:pPr>
              <a:r>
                <a:rPr lang="en-US" sz="7828" b="1" u="sng">
                  <a:solidFill>
                    <a:srgbClr val="D82619"/>
                  </a:solidFill>
                  <a:latin typeface="Dancing Script Bold"/>
                  <a:ea typeface="Dancing Script Bold"/>
                  <a:cs typeface="Dancing Script Bold"/>
                  <a:sym typeface="Dancing Script Bold"/>
                  <a:hlinkClick r:id="rId15" action="ppaction://hlinksldjump"/>
                </a:rPr>
                <a:t>A.</a:t>
              </a:r>
              <a:r>
                <a:rPr lang="en-US" sz="7828" u="sng">
                  <a:solidFill>
                    <a:srgbClr val="D82619"/>
                  </a:solidFill>
                  <a:latin typeface="Dancing Script"/>
                  <a:ea typeface="Dancing Script"/>
                  <a:cs typeface="Dancing Script"/>
                  <a:sym typeface="Dancing Script"/>
                  <a:hlinkClick r:id="rId15" action="ppaction://hlinksldjump"/>
                </a:rPr>
                <a:t> 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733043" y="910257"/>
              <a:ext cx="5432669" cy="1460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686"/>
                </a:lnSpc>
              </a:pPr>
              <a:r>
                <a:rPr lang="en-US" sz="7238">
                  <a:solidFill>
                    <a:srgbClr val="FFFBFC"/>
                  </a:solidFill>
                  <a:latin typeface="Dancing Script"/>
                  <a:ea typeface="Dancing Script"/>
                  <a:cs typeface="Dancing Script"/>
                  <a:sym typeface="Dancing Script"/>
                </a:rPr>
                <a:t>4 củ </a:t>
              </a:r>
            </a:p>
          </p:txBody>
        </p:sp>
      </p:grpSp>
      <p:sp>
        <p:nvSpPr>
          <p:cNvPr id="15" name="Freeform 15"/>
          <p:cNvSpPr/>
          <p:nvPr/>
        </p:nvSpPr>
        <p:spPr>
          <a:xfrm rot="-5866763">
            <a:off x="984439" y="2143453"/>
            <a:ext cx="1045571" cy="1098370"/>
          </a:xfrm>
          <a:custGeom>
            <a:avLst/>
            <a:gdLst/>
            <a:ahLst/>
            <a:cxnLst/>
            <a:rect l="l" t="t" r="r" b="b"/>
            <a:pathLst>
              <a:path w="1045571" h="1098370">
                <a:moveTo>
                  <a:pt x="0" y="0"/>
                </a:moveTo>
                <a:lnTo>
                  <a:pt x="1045571" y="0"/>
                </a:lnTo>
                <a:lnTo>
                  <a:pt x="1045571" y="1098371"/>
                </a:lnTo>
                <a:lnTo>
                  <a:pt x="0" y="109837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815119" t="-397768" r="-138828" b="-529923"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0800000">
            <a:off x="17242429" y="6577153"/>
            <a:ext cx="1045571" cy="1098370"/>
          </a:xfrm>
          <a:custGeom>
            <a:avLst/>
            <a:gdLst/>
            <a:ahLst/>
            <a:cxnLst/>
            <a:rect l="l" t="t" r="r" b="b"/>
            <a:pathLst>
              <a:path w="1045571" h="1098370">
                <a:moveTo>
                  <a:pt x="0" y="0"/>
                </a:moveTo>
                <a:lnTo>
                  <a:pt x="1045571" y="0"/>
                </a:lnTo>
                <a:lnTo>
                  <a:pt x="1045571" y="1098370"/>
                </a:lnTo>
                <a:lnTo>
                  <a:pt x="0" y="109837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-815119" t="-397768" r="-138828" b="-529923"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4988873" y="2692638"/>
            <a:ext cx="1575715" cy="3370704"/>
          </a:xfrm>
          <a:custGeom>
            <a:avLst/>
            <a:gdLst/>
            <a:ahLst/>
            <a:cxnLst/>
            <a:rect l="l" t="t" r="r" b="b"/>
            <a:pathLst>
              <a:path w="1575715" h="3370704">
                <a:moveTo>
                  <a:pt x="0" y="0"/>
                </a:moveTo>
                <a:lnTo>
                  <a:pt x="1575715" y="0"/>
                </a:lnTo>
                <a:lnTo>
                  <a:pt x="1575715" y="3370704"/>
                </a:lnTo>
                <a:lnTo>
                  <a:pt x="0" y="337070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561388" y="1541721"/>
            <a:ext cx="17098771" cy="905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545"/>
              </a:lnSpc>
            </a:pPr>
            <a:r>
              <a:rPr lang="en-US" sz="7273" b="1">
                <a:solidFill>
                  <a:srgbClr val="CE281B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Hãy đếm xem có bao nhiêu củ cà rốt ?</a:t>
            </a:r>
          </a:p>
        </p:txBody>
      </p:sp>
      <p:sp>
        <p:nvSpPr>
          <p:cNvPr id="19" name="Freeform 19"/>
          <p:cNvSpPr/>
          <p:nvPr/>
        </p:nvSpPr>
        <p:spPr>
          <a:xfrm>
            <a:off x="8415467" y="2665473"/>
            <a:ext cx="1575715" cy="3370704"/>
          </a:xfrm>
          <a:custGeom>
            <a:avLst/>
            <a:gdLst/>
            <a:ahLst/>
            <a:cxnLst/>
            <a:rect l="l" t="t" r="r" b="b"/>
            <a:pathLst>
              <a:path w="1575715" h="3370704">
                <a:moveTo>
                  <a:pt x="0" y="0"/>
                </a:moveTo>
                <a:lnTo>
                  <a:pt x="1575715" y="0"/>
                </a:lnTo>
                <a:lnTo>
                  <a:pt x="1575715" y="3370704"/>
                </a:lnTo>
                <a:lnTo>
                  <a:pt x="0" y="337070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1901002" y="2665473"/>
            <a:ext cx="1575715" cy="3370704"/>
          </a:xfrm>
          <a:custGeom>
            <a:avLst/>
            <a:gdLst/>
            <a:ahLst/>
            <a:cxnLst/>
            <a:rect l="l" t="t" r="r" b="b"/>
            <a:pathLst>
              <a:path w="1575715" h="3370704">
                <a:moveTo>
                  <a:pt x="0" y="0"/>
                </a:moveTo>
                <a:lnTo>
                  <a:pt x="1575714" y="0"/>
                </a:lnTo>
                <a:lnTo>
                  <a:pt x="1575714" y="3370704"/>
                </a:lnTo>
                <a:lnTo>
                  <a:pt x="0" y="337070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95D18BC-4652-2770-96BE-610FFDBECA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256588" y="934281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4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D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46490" y="1105778"/>
            <a:ext cx="16913670" cy="8530950"/>
          </a:xfrm>
          <a:custGeom>
            <a:avLst/>
            <a:gdLst/>
            <a:ahLst/>
            <a:cxnLst/>
            <a:rect l="l" t="t" r="r" b="b"/>
            <a:pathLst>
              <a:path w="16913670" h="8530950">
                <a:moveTo>
                  <a:pt x="0" y="0"/>
                </a:moveTo>
                <a:lnTo>
                  <a:pt x="16913670" y="0"/>
                </a:lnTo>
                <a:lnTo>
                  <a:pt x="16913670" y="8530950"/>
                </a:lnTo>
                <a:lnTo>
                  <a:pt x="0" y="85309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289" t="-115359" r="-44813" b="-38010"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88255" y="1105778"/>
            <a:ext cx="16871905" cy="8580602"/>
          </a:xfrm>
          <a:custGeom>
            <a:avLst/>
            <a:gdLst/>
            <a:ahLst/>
            <a:cxnLst/>
            <a:rect l="l" t="t" r="r" b="b"/>
            <a:pathLst>
              <a:path w="16871905" h="8580602">
                <a:moveTo>
                  <a:pt x="0" y="0"/>
                </a:moveTo>
                <a:lnTo>
                  <a:pt x="16871905" y="0"/>
                </a:lnTo>
                <a:lnTo>
                  <a:pt x="16871905" y="8580601"/>
                </a:lnTo>
                <a:lnTo>
                  <a:pt x="0" y="85806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2295" t="-114112" r="-45171" b="-37790"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848384">
            <a:off x="15939108" y="8618023"/>
            <a:ext cx="563623" cy="533595"/>
          </a:xfrm>
          <a:custGeom>
            <a:avLst/>
            <a:gdLst/>
            <a:ahLst/>
            <a:cxnLst/>
            <a:rect l="l" t="t" r="r" b="b"/>
            <a:pathLst>
              <a:path w="563623" h="533595">
                <a:moveTo>
                  <a:pt x="0" y="0"/>
                </a:moveTo>
                <a:lnTo>
                  <a:pt x="563623" y="0"/>
                </a:lnTo>
                <a:lnTo>
                  <a:pt x="563623" y="533595"/>
                </a:lnTo>
                <a:lnTo>
                  <a:pt x="0" y="5335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22348" r="-116362" b="-163409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040544">
            <a:off x="-1284613" y="4783041"/>
            <a:ext cx="2569225" cy="3347525"/>
          </a:xfrm>
          <a:custGeom>
            <a:avLst/>
            <a:gdLst/>
            <a:ahLst/>
            <a:cxnLst/>
            <a:rect l="l" t="t" r="r" b="b"/>
            <a:pathLst>
              <a:path w="2569225" h="3347525">
                <a:moveTo>
                  <a:pt x="0" y="0"/>
                </a:moveTo>
                <a:lnTo>
                  <a:pt x="2569226" y="0"/>
                </a:lnTo>
                <a:lnTo>
                  <a:pt x="2569226" y="3347525"/>
                </a:lnTo>
                <a:lnTo>
                  <a:pt x="0" y="334752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650168" flipH="1">
            <a:off x="15974687" y="7530407"/>
            <a:ext cx="2569225" cy="3347525"/>
          </a:xfrm>
          <a:custGeom>
            <a:avLst/>
            <a:gdLst/>
            <a:ahLst/>
            <a:cxnLst/>
            <a:rect l="l" t="t" r="r" b="b"/>
            <a:pathLst>
              <a:path w="2569225" h="3347525">
                <a:moveTo>
                  <a:pt x="2569226" y="0"/>
                </a:moveTo>
                <a:lnTo>
                  <a:pt x="0" y="0"/>
                </a:lnTo>
                <a:lnTo>
                  <a:pt x="0" y="3347525"/>
                </a:lnTo>
                <a:lnTo>
                  <a:pt x="2569226" y="3347525"/>
                </a:lnTo>
                <a:lnTo>
                  <a:pt x="2569226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154932">
            <a:off x="5432545" y="3731299"/>
            <a:ext cx="1364337" cy="436588"/>
          </a:xfrm>
          <a:custGeom>
            <a:avLst/>
            <a:gdLst/>
            <a:ahLst/>
            <a:cxnLst/>
            <a:rect l="l" t="t" r="r" b="b"/>
            <a:pathLst>
              <a:path w="1364337" h="436588">
                <a:moveTo>
                  <a:pt x="0" y="0"/>
                </a:moveTo>
                <a:lnTo>
                  <a:pt x="1364337" y="0"/>
                </a:lnTo>
                <a:lnTo>
                  <a:pt x="1364337" y="436588"/>
                </a:lnTo>
                <a:lnTo>
                  <a:pt x="0" y="4365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154932">
            <a:off x="11037502" y="3731299"/>
            <a:ext cx="1364337" cy="436588"/>
          </a:xfrm>
          <a:custGeom>
            <a:avLst/>
            <a:gdLst/>
            <a:ahLst/>
            <a:cxnLst/>
            <a:rect l="l" t="t" r="r" b="b"/>
            <a:pathLst>
              <a:path w="1364337" h="436588">
                <a:moveTo>
                  <a:pt x="0" y="0"/>
                </a:moveTo>
                <a:lnTo>
                  <a:pt x="1364338" y="0"/>
                </a:lnTo>
                <a:lnTo>
                  <a:pt x="1364338" y="436588"/>
                </a:lnTo>
                <a:lnTo>
                  <a:pt x="0" y="4365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5866763">
            <a:off x="984439" y="2143453"/>
            <a:ext cx="1045571" cy="1098370"/>
          </a:xfrm>
          <a:custGeom>
            <a:avLst/>
            <a:gdLst/>
            <a:ahLst/>
            <a:cxnLst/>
            <a:rect l="l" t="t" r="r" b="b"/>
            <a:pathLst>
              <a:path w="1045571" h="1098370">
                <a:moveTo>
                  <a:pt x="0" y="0"/>
                </a:moveTo>
                <a:lnTo>
                  <a:pt x="1045571" y="0"/>
                </a:lnTo>
                <a:lnTo>
                  <a:pt x="1045571" y="1098371"/>
                </a:lnTo>
                <a:lnTo>
                  <a:pt x="0" y="109837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815119" t="-397768" r="-138828" b="-529923"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10800000">
            <a:off x="17242429" y="6577153"/>
            <a:ext cx="1045571" cy="1098370"/>
          </a:xfrm>
          <a:custGeom>
            <a:avLst/>
            <a:gdLst/>
            <a:ahLst/>
            <a:cxnLst/>
            <a:rect l="l" t="t" r="r" b="b"/>
            <a:pathLst>
              <a:path w="1045571" h="1098370">
                <a:moveTo>
                  <a:pt x="0" y="0"/>
                </a:moveTo>
                <a:lnTo>
                  <a:pt x="1045571" y="0"/>
                </a:lnTo>
                <a:lnTo>
                  <a:pt x="1045571" y="1098370"/>
                </a:lnTo>
                <a:lnTo>
                  <a:pt x="0" y="109837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815119" t="-397768" r="-138828" b="-529923"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hlinkClick r:id="rId18" action="ppaction://hlinksldjump"/>
          </p:cNvPr>
          <p:cNvSpPr/>
          <p:nvPr/>
        </p:nvSpPr>
        <p:spPr>
          <a:xfrm>
            <a:off x="5704358" y="3512926"/>
            <a:ext cx="7405985" cy="3064226"/>
          </a:xfrm>
          <a:custGeom>
            <a:avLst/>
            <a:gdLst/>
            <a:ahLst/>
            <a:cxnLst/>
            <a:rect l="l" t="t" r="r" b="b"/>
            <a:pathLst>
              <a:path w="7405985" h="3064226">
                <a:moveTo>
                  <a:pt x="0" y="0"/>
                </a:moveTo>
                <a:lnTo>
                  <a:pt x="7405985" y="0"/>
                </a:lnTo>
                <a:lnTo>
                  <a:pt x="7405985" y="3064227"/>
                </a:lnTo>
                <a:lnTo>
                  <a:pt x="0" y="3064227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6233081" y="7383513"/>
            <a:ext cx="5940488" cy="111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165"/>
              </a:lnSpc>
            </a:pPr>
            <a:r>
              <a:rPr lang="en-US" sz="9072" b="1" u="sng">
                <a:solidFill>
                  <a:srgbClr val="CE281B"/>
                </a:solidFill>
                <a:latin typeface="Dancing Script Bold"/>
                <a:ea typeface="Dancing Script Bold"/>
                <a:cs typeface="Dancing Script Bold"/>
                <a:sym typeface="Dancing Script Bold"/>
                <a:hlinkClick r:id="rId20" action="ppaction://hlinksldjump"/>
              </a:rPr>
              <a:t>Next</a:t>
            </a:r>
          </a:p>
        </p:txBody>
      </p:sp>
      <p:pic>
        <p:nvPicPr>
          <p:cNvPr id="13" name="Am_thanh_Dung_sai_chen_vao_powerpoint-www_tiengdong_com">
            <a:hlinkClick r:id="" action="ppaction://media"/>
            <a:extLst>
              <a:ext uri="{FF2B5EF4-FFF2-40B4-BE49-F238E27FC236}">
                <a16:creationId xmlns:a16="http://schemas.microsoft.com/office/drawing/2014/main" id="{B793A719-2727-8058-5440-F5B9F08999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282730" y="9569790"/>
            <a:ext cx="609600" cy="609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BA1F56F-EA6B-983B-7702-15BF7B9FA56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801425" y="7490970"/>
            <a:ext cx="1560711" cy="902286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D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46490" y="1105778"/>
            <a:ext cx="16913670" cy="8530950"/>
          </a:xfrm>
          <a:custGeom>
            <a:avLst/>
            <a:gdLst/>
            <a:ahLst/>
            <a:cxnLst/>
            <a:rect l="l" t="t" r="r" b="b"/>
            <a:pathLst>
              <a:path w="16913670" h="8530950">
                <a:moveTo>
                  <a:pt x="0" y="0"/>
                </a:moveTo>
                <a:lnTo>
                  <a:pt x="16913670" y="0"/>
                </a:lnTo>
                <a:lnTo>
                  <a:pt x="16913670" y="8530950"/>
                </a:lnTo>
                <a:lnTo>
                  <a:pt x="0" y="85309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289" t="-115359" r="-44813" b="-38010"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88255" y="1105778"/>
            <a:ext cx="16871905" cy="8580602"/>
          </a:xfrm>
          <a:custGeom>
            <a:avLst/>
            <a:gdLst/>
            <a:ahLst/>
            <a:cxnLst/>
            <a:rect l="l" t="t" r="r" b="b"/>
            <a:pathLst>
              <a:path w="16871905" h="8580602">
                <a:moveTo>
                  <a:pt x="0" y="0"/>
                </a:moveTo>
                <a:lnTo>
                  <a:pt x="16871905" y="0"/>
                </a:lnTo>
                <a:lnTo>
                  <a:pt x="16871905" y="8580601"/>
                </a:lnTo>
                <a:lnTo>
                  <a:pt x="0" y="85806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2295" t="-114112" r="-45171" b="-37790"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848384">
            <a:off x="15939108" y="8618023"/>
            <a:ext cx="563623" cy="533595"/>
          </a:xfrm>
          <a:custGeom>
            <a:avLst/>
            <a:gdLst/>
            <a:ahLst/>
            <a:cxnLst/>
            <a:rect l="l" t="t" r="r" b="b"/>
            <a:pathLst>
              <a:path w="563623" h="533595">
                <a:moveTo>
                  <a:pt x="0" y="0"/>
                </a:moveTo>
                <a:lnTo>
                  <a:pt x="563623" y="0"/>
                </a:lnTo>
                <a:lnTo>
                  <a:pt x="563623" y="533595"/>
                </a:lnTo>
                <a:lnTo>
                  <a:pt x="0" y="5335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22348" r="-116362" b="-163409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040544">
            <a:off x="-1284613" y="4783041"/>
            <a:ext cx="2569225" cy="3347525"/>
          </a:xfrm>
          <a:custGeom>
            <a:avLst/>
            <a:gdLst/>
            <a:ahLst/>
            <a:cxnLst/>
            <a:rect l="l" t="t" r="r" b="b"/>
            <a:pathLst>
              <a:path w="2569225" h="3347525">
                <a:moveTo>
                  <a:pt x="0" y="0"/>
                </a:moveTo>
                <a:lnTo>
                  <a:pt x="2569226" y="0"/>
                </a:lnTo>
                <a:lnTo>
                  <a:pt x="2569226" y="3347525"/>
                </a:lnTo>
                <a:lnTo>
                  <a:pt x="0" y="334752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650168" flipH="1">
            <a:off x="15974687" y="7530407"/>
            <a:ext cx="2569225" cy="3347525"/>
          </a:xfrm>
          <a:custGeom>
            <a:avLst/>
            <a:gdLst/>
            <a:ahLst/>
            <a:cxnLst/>
            <a:rect l="l" t="t" r="r" b="b"/>
            <a:pathLst>
              <a:path w="2569225" h="3347525">
                <a:moveTo>
                  <a:pt x="2569226" y="0"/>
                </a:moveTo>
                <a:lnTo>
                  <a:pt x="0" y="0"/>
                </a:lnTo>
                <a:lnTo>
                  <a:pt x="0" y="3347525"/>
                </a:lnTo>
                <a:lnTo>
                  <a:pt x="2569226" y="3347525"/>
                </a:lnTo>
                <a:lnTo>
                  <a:pt x="2569226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154932">
            <a:off x="5432545" y="3731299"/>
            <a:ext cx="1364337" cy="436588"/>
          </a:xfrm>
          <a:custGeom>
            <a:avLst/>
            <a:gdLst/>
            <a:ahLst/>
            <a:cxnLst/>
            <a:rect l="l" t="t" r="r" b="b"/>
            <a:pathLst>
              <a:path w="1364337" h="436588">
                <a:moveTo>
                  <a:pt x="0" y="0"/>
                </a:moveTo>
                <a:lnTo>
                  <a:pt x="1364337" y="0"/>
                </a:lnTo>
                <a:lnTo>
                  <a:pt x="1364337" y="436588"/>
                </a:lnTo>
                <a:lnTo>
                  <a:pt x="0" y="4365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154932">
            <a:off x="11037502" y="3731299"/>
            <a:ext cx="1364337" cy="436588"/>
          </a:xfrm>
          <a:custGeom>
            <a:avLst/>
            <a:gdLst/>
            <a:ahLst/>
            <a:cxnLst/>
            <a:rect l="l" t="t" r="r" b="b"/>
            <a:pathLst>
              <a:path w="1364337" h="436588">
                <a:moveTo>
                  <a:pt x="0" y="0"/>
                </a:moveTo>
                <a:lnTo>
                  <a:pt x="1364338" y="0"/>
                </a:lnTo>
                <a:lnTo>
                  <a:pt x="1364338" y="436588"/>
                </a:lnTo>
                <a:lnTo>
                  <a:pt x="0" y="4365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5866763">
            <a:off x="984439" y="2143453"/>
            <a:ext cx="1045571" cy="1098370"/>
          </a:xfrm>
          <a:custGeom>
            <a:avLst/>
            <a:gdLst/>
            <a:ahLst/>
            <a:cxnLst/>
            <a:rect l="l" t="t" r="r" b="b"/>
            <a:pathLst>
              <a:path w="1045571" h="1098370">
                <a:moveTo>
                  <a:pt x="0" y="0"/>
                </a:moveTo>
                <a:lnTo>
                  <a:pt x="1045571" y="0"/>
                </a:lnTo>
                <a:lnTo>
                  <a:pt x="1045571" y="1098371"/>
                </a:lnTo>
                <a:lnTo>
                  <a:pt x="0" y="109837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815119" t="-397768" r="-138828" b="-529923"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10800000">
            <a:off x="17242429" y="6577153"/>
            <a:ext cx="1045571" cy="1098370"/>
          </a:xfrm>
          <a:custGeom>
            <a:avLst/>
            <a:gdLst/>
            <a:ahLst/>
            <a:cxnLst/>
            <a:rect l="l" t="t" r="r" b="b"/>
            <a:pathLst>
              <a:path w="1045571" h="1098370">
                <a:moveTo>
                  <a:pt x="0" y="0"/>
                </a:moveTo>
                <a:lnTo>
                  <a:pt x="1045571" y="0"/>
                </a:lnTo>
                <a:lnTo>
                  <a:pt x="1045571" y="1098370"/>
                </a:lnTo>
                <a:lnTo>
                  <a:pt x="0" y="109837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815119" t="-397768" r="-138828" b="-529923"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hlinkClick r:id="rId18" action="ppaction://hlinksldjump"/>
          </p:cNvPr>
          <p:cNvSpPr/>
          <p:nvPr/>
        </p:nvSpPr>
        <p:spPr>
          <a:xfrm>
            <a:off x="6233081" y="1609527"/>
            <a:ext cx="5027117" cy="5177743"/>
          </a:xfrm>
          <a:custGeom>
            <a:avLst/>
            <a:gdLst/>
            <a:ahLst/>
            <a:cxnLst/>
            <a:rect l="l" t="t" r="r" b="b"/>
            <a:pathLst>
              <a:path w="5027117" h="5177743">
                <a:moveTo>
                  <a:pt x="0" y="0"/>
                </a:moveTo>
                <a:lnTo>
                  <a:pt x="5027117" y="0"/>
                </a:lnTo>
                <a:lnTo>
                  <a:pt x="5027117" y="5177743"/>
                </a:lnTo>
                <a:lnTo>
                  <a:pt x="0" y="517774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sai roi">
            <a:hlinkClick r:id="" action="ppaction://media"/>
            <a:extLst>
              <a:ext uri="{FF2B5EF4-FFF2-40B4-BE49-F238E27FC236}">
                <a16:creationId xmlns:a16="http://schemas.microsoft.com/office/drawing/2014/main" id="{9BBA4D25-D724-838B-B7D8-6DF8DA9F0D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323040" y="9497278"/>
            <a:ext cx="609600" cy="609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79E0F6F-7502-3538-89A4-A619A50BF50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220118" y="4920110"/>
            <a:ext cx="1560711" cy="902286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120</Words>
  <Application>Microsoft Office PowerPoint</Application>
  <PresentationFormat>Custom</PresentationFormat>
  <Paragraphs>39</Paragraphs>
  <Slides>19</Slides>
  <Notes>0</Notes>
  <HiddenSlides>0</HiddenSlides>
  <MMClips>22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Calibri</vt:lpstr>
      <vt:lpstr>Dancing Script Bold</vt:lpstr>
      <vt:lpstr>Arial</vt:lpstr>
      <vt:lpstr>Paytone One</vt:lpstr>
      <vt:lpstr>Dancing Script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trò chơi hộp quà bí mật</dc:title>
  <cp:lastModifiedBy>Huong Nguyen Thi Thu</cp:lastModifiedBy>
  <cp:revision>1</cp:revision>
  <dcterms:created xsi:type="dcterms:W3CDTF">2006-08-16T00:00:00Z</dcterms:created>
  <dcterms:modified xsi:type="dcterms:W3CDTF">2025-11-23T14:22:32Z</dcterms:modified>
  <dc:identifier>DAG4mPblESM</dc:identifier>
</cp:coreProperties>
</file>