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4" r:id="rId4"/>
    <p:sldId id="259" r:id="rId5"/>
    <p:sldId id="260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F0DE-350D-4B43-9A68-60E807E1FF1C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D05A44-D70D-455A-9AAF-62B248CA2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F0DE-350D-4B43-9A68-60E807E1FF1C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5A44-D70D-455A-9AAF-62B248CA2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AD05A44-D70D-455A-9AAF-62B248CA2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F0DE-350D-4B43-9A68-60E807E1FF1C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F0DE-350D-4B43-9A68-60E807E1FF1C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D05A44-D70D-455A-9AAF-62B248CA2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F0DE-350D-4B43-9A68-60E807E1FF1C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D05A44-D70D-455A-9AAF-62B248CA2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EE7F0DE-350D-4B43-9A68-60E807E1FF1C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5A44-D70D-455A-9AAF-62B248CA2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F0DE-350D-4B43-9A68-60E807E1FF1C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AD05A44-D70D-455A-9AAF-62B248CA2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F0DE-350D-4B43-9A68-60E807E1FF1C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D05A44-D70D-455A-9AAF-62B248CA2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F0DE-350D-4B43-9A68-60E807E1FF1C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05A44-D70D-455A-9AAF-62B248CA2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D05A44-D70D-455A-9AAF-62B248CA2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F0DE-350D-4B43-9A68-60E807E1FF1C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AD05A44-D70D-455A-9AAF-62B248CA2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EE7F0DE-350D-4B43-9A68-60E807E1FF1C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EE7F0DE-350D-4B43-9A68-60E807E1FF1C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D05A44-D70D-455A-9AAF-62B248CA2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wnload\V.A%20&#8211;%20Em%20Y&#234;u%20C&#226;y%20Xanh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&#224;i%20li&#7879;u%20so&#7841;n%20b&#224;i%20h&#432;&#417;ng\Gi&#225;o%20&#225;n%20MGB\gi&#225;o%20&#225;n%20d&#7841;y%20tr&#7867;%20so%20s&#225;nh%20cao-th&#7845;p%2017-18\2.nh&#7841;c%20tr&#242;%20ch&#417;i.wma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81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8D574-D242-03C4-ED06-0C406F1E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1680626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TRẺ SO SÁNH CHIỀU CAO CỦA 2 ĐỐI TƯỢNG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B282F-513C-B618-CE3F-8A40F5B4C424}"/>
              </a:ext>
            </a:extLst>
          </p:cNvPr>
          <p:cNvSpPr txBox="1"/>
          <p:nvPr/>
        </p:nvSpPr>
        <p:spPr>
          <a:xfrm>
            <a:off x="2819400" y="5257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44\Desktop\ảnh tư liệu cao -thấp\cây ca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191000" y="2133600"/>
            <a:ext cx="3962400" cy="4343400"/>
          </a:xfrm>
          <a:prstGeom prst="rect">
            <a:avLst/>
          </a:prstGeom>
          <a:noFill/>
        </p:spPr>
      </p:pic>
      <p:pic>
        <p:nvPicPr>
          <p:cNvPr id="2051" name="Picture 3" descr="C:\Users\X44\Desktop\ảnh tư liệu cao -thấp\chuối - Copy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-457200"/>
            <a:ext cx="5029200" cy="55626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38200" y="2438400"/>
            <a:ext cx="7086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555 C 0.23143 0.05041 0.38802 0.04555 0.45052 0.0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0.20439 C -0.24827 0.19422 -0.46511 0.18427 -0.55209 0.181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209 0.18104 C -0.67118 0.18104 -0.79028 0.18104 -0.83785 0.18104 " pathEditMode="relative" ptsTypes="aA">
                                      <p:cBhvr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n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X44\Desktop\ảnh tư liệu cao -thấp\áy giặt 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057400"/>
            <a:ext cx="3673475" cy="4648200"/>
          </a:xfrm>
          <a:prstGeom prst="rect">
            <a:avLst/>
          </a:prstGeom>
          <a:noFill/>
        </p:spPr>
      </p:pic>
      <p:pic>
        <p:nvPicPr>
          <p:cNvPr id="3075" name="Picture 3" descr="C:\Users\X44\Desktop\ảnh tư liệu cao -thấp\tủ lạnh 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371600"/>
            <a:ext cx="4267200" cy="52482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95400" y="2362200"/>
            <a:ext cx="6705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2461E-6 C 0.10886 -0.00092 0.21788 -0.00162 0.26146 -0.00208 " pathEditMode="relative" ptsTypes="aA">
                                      <p:cBhvr>
                                        <p:cTn id="2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n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Nen PMSV (17)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667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.VnBodoni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Bodoni" pitchFamily="34" charset="0"/>
              </a:rPr>
              <a:t>chọn</a:t>
            </a:r>
            <a:r>
              <a:rPr lang="en-US" sz="3600" dirty="0">
                <a:solidFill>
                  <a:srgbClr val="FF0000"/>
                </a:solidFill>
                <a:latin typeface=".VnBodoni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Bodoni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.VnBodoni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Bodoni" pitchFamily="34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.VnBodoni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Bodoni" pitchFamily="34" charset="0"/>
              </a:rPr>
              <a:t>thấp</a:t>
            </a:r>
            <a:r>
              <a:rPr lang="en-US" sz="3600" dirty="0">
                <a:solidFill>
                  <a:srgbClr val="FF0000"/>
                </a:solidFill>
                <a:latin typeface=".VnBodoni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Bodoni" pitchFamily="34" charset="0"/>
              </a:rPr>
              <a:t>hơn</a:t>
            </a:r>
            <a:endParaRPr lang="en-US" sz="3600" dirty="0">
              <a:solidFill>
                <a:srgbClr val="FF0000"/>
              </a:solidFill>
              <a:latin typeface=".VnBodoni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X44\Desktop\ảnh tư liệu cao -thấp\cốc sứ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362200"/>
            <a:ext cx="3581400" cy="4267200"/>
          </a:xfrm>
          <a:prstGeom prst="rect">
            <a:avLst/>
          </a:prstGeom>
          <a:noFill/>
        </p:spPr>
      </p:pic>
      <p:pic>
        <p:nvPicPr>
          <p:cNvPr id="5124" name="Picture 4" descr="C:\Users\X44\Desktop\ảnh tư liệu cao -thấp\lọ ho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DDDD5"/>
              </a:clrFrom>
              <a:clrTo>
                <a:srgbClr val="DDDD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524000"/>
            <a:ext cx="3276600" cy="4953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2514600"/>
            <a:ext cx="7010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98 0.00555 C -0.13264 0.00648 -0.20313 0.0074 -0.23125 0.0076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n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X44\Desktop\ảnh tư liệu cao -thấp\ghế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657600"/>
            <a:ext cx="2305050" cy="3000375"/>
          </a:xfrm>
          <a:prstGeom prst="rect">
            <a:avLst/>
          </a:prstGeom>
          <a:noFill/>
        </p:spPr>
      </p:pic>
      <p:pic>
        <p:nvPicPr>
          <p:cNvPr id="6147" name="Picture 3" descr="C:\Users\X44\Desktop\ảnh tư liệu cao -thấp\cái bàn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667000"/>
            <a:ext cx="5353050" cy="39243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90600" y="3962400"/>
            <a:ext cx="777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2322E-6 C 0.24549 -0.00601 0.49098 -0.01203 0.58924 -0.01434 " pathEditMode="relative" ptsTypes="aA">
                                      <p:cBhvr>
                                        <p:cTn id="2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81503E-6 C 0.11181 -0.00185 0.22361 -0.00347 0.2684 -0.00416 " pathEditMode="relative" ptsTypes="aA">
                                      <p:cBhvr>
                                        <p:cTn id="2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n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X44\Desktop\ảnh tư liệu cao -thấp\hộp quà - Copy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971800"/>
            <a:ext cx="3810000" cy="3886201"/>
          </a:xfrm>
          <a:prstGeom prst="rect">
            <a:avLst/>
          </a:prstGeom>
          <a:noFill/>
        </p:spPr>
      </p:pic>
      <p:pic>
        <p:nvPicPr>
          <p:cNvPr id="7171" name="Picture 3" descr="C:\Users\X44\Desktop\chồng sách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2590800"/>
            <a:ext cx="4800600" cy="41052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3429000"/>
            <a:ext cx="7315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83904E-6 C 0.14289 -0.00786 0.28594 -0.01549 0.34306 -0.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-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n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thien-nhien-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8382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V.A – Em Yêu Cây Xa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248400" y="51054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75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ong-vat-dep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524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8194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endParaRPr lang="en-US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44\Desktop\chuố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29100" y="3200400"/>
            <a:ext cx="4229100" cy="3228975"/>
          </a:xfrm>
          <a:prstGeom prst="rect">
            <a:avLst/>
          </a:prstGeom>
          <a:noFill/>
        </p:spPr>
      </p:pic>
      <p:pic>
        <p:nvPicPr>
          <p:cNvPr id="3" name="Picture 3" descr="C:\Users\X44\Desktop\chối 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04800"/>
            <a:ext cx="3733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6.47399E-6 C 0.19896 0.00253 0.39792 0.00531 0.47778 0.00623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X44\Desktop\cây c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590800"/>
            <a:ext cx="3657600" cy="4267200"/>
          </a:xfrm>
          <a:prstGeom prst="rect">
            <a:avLst/>
          </a:prstGeom>
          <a:noFill/>
        </p:spPr>
      </p:pic>
      <p:pic>
        <p:nvPicPr>
          <p:cNvPr id="3" name="Picture 2" descr="thô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3571875" cy="615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02 0.00694 C 0.17326 0.01018 0.2335 0.01365 0.25763 0.015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X44\Desktop\ảnh tư liệu cao -thấp\nấm 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743200" y="3352800"/>
            <a:ext cx="3352800" cy="3733800"/>
          </a:xfrm>
          <a:prstGeom prst="rect">
            <a:avLst/>
          </a:prstGeom>
          <a:noFill/>
        </p:spPr>
      </p:pic>
      <p:pic>
        <p:nvPicPr>
          <p:cNvPr id="5" name="Picture 2" descr="C:\Users\X44\Desktop\nấm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343400" y="228600"/>
            <a:ext cx="5334000" cy="6400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6705600" y="3429000"/>
            <a:ext cx="6705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066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16002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II:Dạy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566 C 0.14167 -0.02636 0.28334 -0.02682 0.33976 -0.027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34405 C 0.30711 0.34613 0.64757 0.34821 0.78402 0.348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2774 C 0.30782 -0.02613 0.60209 -0.02428 0.7198 -0.0235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chu-de-dong-vat-cho-powerpoint-anh-1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57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III: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xemđội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chơi:Cô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1là : “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2là :“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.</a:t>
            </a:r>
          </a:p>
          <a:p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2.nhạc trò chơi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638800" y="5029200"/>
            <a:ext cx="1676400" cy="106680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07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Nen PMSV (20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1" y="0"/>
            <a:ext cx="9145291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2057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25908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Trên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màn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cô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xuất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hiện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nhiều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vật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–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Thấp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khác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nhau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.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Nhiệm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vụ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con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phải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nói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nhanh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vật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(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hoặc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thấp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).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theo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yêu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cầu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cô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1371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2:Ai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53018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2053" name="Picture 5" descr="s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38800"/>
            <a:ext cx="2016125" cy="1058863"/>
          </a:xfrm>
          <a:prstGeom prst="rect">
            <a:avLst/>
          </a:prstGeom>
          <a:noFill/>
        </p:spPr>
      </p:pic>
      <p:pic>
        <p:nvPicPr>
          <p:cNvPr id="2054" name="Picture 6" descr="Bluebird05-animated-chick_in_flig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54767">
            <a:off x="0" y="152400"/>
            <a:ext cx="828675" cy="828675"/>
          </a:xfrm>
          <a:prstGeom prst="rect">
            <a:avLst/>
          </a:prstGeom>
          <a:noFill/>
        </p:spPr>
      </p:pic>
      <p:pic>
        <p:nvPicPr>
          <p:cNvPr id="2055" name="Picture 7" descr="Bluebird05-animated-chick_in_flig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54767">
            <a:off x="9525" y="1828800"/>
            <a:ext cx="828675" cy="828675"/>
          </a:xfrm>
          <a:prstGeom prst="rect">
            <a:avLst/>
          </a:prstGeom>
          <a:noFill/>
        </p:spPr>
      </p:pic>
      <p:pic>
        <p:nvPicPr>
          <p:cNvPr id="2056" name="Picture 8" descr="comicbird-animate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0"/>
            <a:ext cx="1524000" cy="809625"/>
          </a:xfrm>
          <a:prstGeom prst="rect">
            <a:avLst/>
          </a:prstGeom>
          <a:noFill/>
        </p:spPr>
      </p:pic>
      <p:pic>
        <p:nvPicPr>
          <p:cNvPr id="2059" name="Picture 11" descr="dragonfly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4732337" y="-7937"/>
            <a:ext cx="1127125" cy="1143000"/>
          </a:xfrm>
          <a:prstGeom prst="rect">
            <a:avLst/>
          </a:prstGeom>
          <a:noFill/>
        </p:spPr>
      </p:pic>
      <p:pic>
        <p:nvPicPr>
          <p:cNvPr id="2060" name="Picture 12" descr="dragonfly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704138" y="144462"/>
            <a:ext cx="1136650" cy="11525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2286000"/>
            <a:ext cx="8153400" cy="70788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.VnArial Narrow" pitchFamily="34" charset="0"/>
              </a:rPr>
              <a:t> HÃY CHỌN NHỮNG VẬT CAO HƠN</a:t>
            </a:r>
          </a:p>
        </p:txBody>
      </p:sp>
    </p:spTree>
  </p:cSld>
  <p:clrMapOvr>
    <a:masterClrMapping/>
  </p:clrMapOvr>
  <p:transition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126</TotalTime>
  <Words>288</Words>
  <Application>Microsoft Office PowerPoint</Application>
  <PresentationFormat>On-screen Show (4:3)</PresentationFormat>
  <Paragraphs>21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.VnArial Narrow</vt:lpstr>
      <vt:lpstr>.VnBodoni</vt:lpstr>
      <vt:lpstr>Georgia</vt:lpstr>
      <vt:lpstr>Times New Roman</vt:lpstr>
      <vt:lpstr>Wingdings</vt:lpstr>
      <vt:lpstr>Wingdings 2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X44</dc:creator>
  <cp:lastModifiedBy>Huong Nguyen Thi Thu</cp:lastModifiedBy>
  <cp:revision>27</cp:revision>
  <dcterms:created xsi:type="dcterms:W3CDTF">2018-01-18T13:20:23Z</dcterms:created>
  <dcterms:modified xsi:type="dcterms:W3CDTF">2025-10-26T10:19:37Z</dcterms:modified>
</cp:coreProperties>
</file>