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797675" cy="9926638"/>
  <p:embeddedFontLst>
    <p:embeddedFont>
      <p:font typeface="Paytone One" panose="020B0604020202020204" charset="0"/>
      <p:regular r:id="rId6"/>
    </p:embeddedFont>
    <p:embeddedFont>
      <p:font typeface="Srisakdi Bold" panose="020B0604020202020204" charset="-34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stoga" panose="020B0604020202020204" charset="0"/>
      <p:regular r:id="rId12"/>
    </p:embeddedFont>
    <p:embeddedFont>
      <p:font typeface="Alata" panose="020B0604020202020204" charset="0"/>
      <p:regular r:id="rId13"/>
    </p:embeddedFont>
    <p:embeddedFont>
      <p:font typeface="Apricot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13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038" y="2017044"/>
            <a:ext cx="1510011" cy="2812274"/>
            <a:chOff x="0" y="0"/>
            <a:chExt cx="611384" cy="1138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384" cy="1138655"/>
            </a:xfrm>
            <a:custGeom>
              <a:avLst/>
              <a:gdLst/>
              <a:ahLst/>
              <a:cxnLst/>
              <a:rect l="l" t="t" r="r" b="b"/>
              <a:pathLst>
                <a:path w="611384" h="1138655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48953"/>
                  </a:lnTo>
                  <a:cubicBezTo>
                    <a:pt x="611384" y="1053722"/>
                    <a:pt x="526452" y="1138655"/>
                    <a:pt x="421683" y="1138655"/>
                  </a:cubicBezTo>
                  <a:lnTo>
                    <a:pt x="189701" y="1138655"/>
                  </a:lnTo>
                  <a:cubicBezTo>
                    <a:pt x="84932" y="1138655"/>
                    <a:pt x="0" y="1053722"/>
                    <a:pt x="0" y="948953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11384" cy="1186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9314" y="2032591"/>
            <a:ext cx="1510011" cy="2853650"/>
            <a:chOff x="0" y="0"/>
            <a:chExt cx="611384" cy="1155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2038" y="1462385"/>
            <a:ext cx="1510011" cy="436856"/>
            <a:chOff x="0" y="0"/>
            <a:chExt cx="611384" cy="1768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49314" y="1462385"/>
            <a:ext cx="1510011" cy="436856"/>
            <a:chOff x="0" y="0"/>
            <a:chExt cx="611384" cy="1768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49849" y="1441345"/>
            <a:ext cx="1510011" cy="436856"/>
            <a:chOff x="0" y="0"/>
            <a:chExt cx="611384" cy="1768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06294" y="1462385"/>
            <a:ext cx="1510011" cy="436856"/>
            <a:chOff x="0" y="0"/>
            <a:chExt cx="611384" cy="1768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21079" y="1490978"/>
            <a:ext cx="1510011" cy="436856"/>
            <a:chOff x="0" y="0"/>
            <a:chExt cx="611384" cy="1768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35865" y="1462385"/>
            <a:ext cx="1510011" cy="436856"/>
            <a:chOff x="0" y="0"/>
            <a:chExt cx="611384" cy="1768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58512" y="756000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7" y="0"/>
                </a:lnTo>
                <a:lnTo>
                  <a:pt x="587267" y="449526"/>
                </a:lnTo>
                <a:lnTo>
                  <a:pt x="0" y="44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07686" y="146473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6" y="0"/>
                </a:lnTo>
                <a:lnTo>
                  <a:pt x="587266" y="449527"/>
                </a:lnTo>
                <a:lnTo>
                  <a:pt x="0" y="449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9044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22038" y="4905518"/>
            <a:ext cx="1475642" cy="1829169"/>
            <a:chOff x="0" y="0"/>
            <a:chExt cx="597469" cy="7406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714547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2140384" y="5025786"/>
            <a:ext cx="1475642" cy="1829169"/>
            <a:chOff x="0" y="0"/>
            <a:chExt cx="597469" cy="7406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800289" y="6459133"/>
            <a:ext cx="698051" cy="689325"/>
          </a:xfrm>
          <a:custGeom>
            <a:avLst/>
            <a:gdLst/>
            <a:ahLst/>
            <a:cxnLst/>
            <a:rect l="l" t="t" r="r" b="b"/>
            <a:pathLst>
              <a:path w="698051" h="689325">
                <a:moveTo>
                  <a:pt x="0" y="0"/>
                </a:moveTo>
                <a:lnTo>
                  <a:pt x="698050" y="0"/>
                </a:lnTo>
                <a:lnTo>
                  <a:pt x="698050" y="689325"/>
                </a:lnTo>
                <a:lnTo>
                  <a:pt x="0" y="68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220334" y="6994500"/>
            <a:ext cx="806476" cy="537315"/>
          </a:xfrm>
          <a:custGeom>
            <a:avLst/>
            <a:gdLst/>
            <a:ahLst/>
            <a:cxnLst/>
            <a:rect l="l" t="t" r="r" b="b"/>
            <a:pathLst>
              <a:path w="806476" h="537315">
                <a:moveTo>
                  <a:pt x="0" y="0"/>
                </a:moveTo>
                <a:lnTo>
                  <a:pt x="806476" y="0"/>
                </a:lnTo>
                <a:lnTo>
                  <a:pt x="806476" y="537315"/>
                </a:lnTo>
                <a:lnTo>
                  <a:pt x="0" y="537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8773152" y="5025786"/>
            <a:ext cx="1475642" cy="1829169"/>
            <a:chOff x="0" y="0"/>
            <a:chExt cx="597469" cy="7406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9651184" y="6239245"/>
            <a:ext cx="1144017" cy="1614134"/>
          </a:xfrm>
          <a:custGeom>
            <a:avLst/>
            <a:gdLst/>
            <a:ahLst/>
            <a:cxnLst/>
            <a:rect l="l" t="t" r="r" b="b"/>
            <a:pathLst>
              <a:path w="1144017" h="1614134">
                <a:moveTo>
                  <a:pt x="0" y="0"/>
                </a:moveTo>
                <a:lnTo>
                  <a:pt x="1144017" y="0"/>
                </a:lnTo>
                <a:lnTo>
                  <a:pt x="1144017" y="1614134"/>
                </a:lnTo>
                <a:lnTo>
                  <a:pt x="0" y="1614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630228">
            <a:off x="3202665" y="6719953"/>
            <a:ext cx="608784" cy="731272"/>
          </a:xfrm>
          <a:custGeom>
            <a:avLst/>
            <a:gdLst/>
            <a:ahLst/>
            <a:cxnLst/>
            <a:rect l="l" t="t" r="r" b="b"/>
            <a:pathLst>
              <a:path w="608784" h="731272">
                <a:moveTo>
                  <a:pt x="0" y="0"/>
                </a:moveTo>
                <a:lnTo>
                  <a:pt x="608785" y="0"/>
                </a:lnTo>
                <a:lnTo>
                  <a:pt x="608785" y="731272"/>
                </a:lnTo>
                <a:lnTo>
                  <a:pt x="0" y="731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7955097" y="7070700"/>
            <a:ext cx="1057912" cy="494574"/>
          </a:xfrm>
          <a:custGeom>
            <a:avLst/>
            <a:gdLst/>
            <a:ahLst/>
            <a:cxnLst/>
            <a:rect l="l" t="t" r="r" b="b"/>
            <a:pathLst>
              <a:path w="1057912" h="494574">
                <a:moveTo>
                  <a:pt x="0" y="0"/>
                </a:moveTo>
                <a:lnTo>
                  <a:pt x="1057912" y="0"/>
                </a:lnTo>
                <a:lnTo>
                  <a:pt x="1057912" y="494574"/>
                </a:lnTo>
                <a:lnTo>
                  <a:pt x="0" y="4945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3835989" y="2032591"/>
            <a:ext cx="1510011" cy="2853650"/>
            <a:chOff x="0" y="0"/>
            <a:chExt cx="611384" cy="115540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522665" y="2032591"/>
            <a:ext cx="1510011" cy="2853650"/>
            <a:chOff x="0" y="0"/>
            <a:chExt cx="611384" cy="115540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127925" y="2051868"/>
            <a:ext cx="1510011" cy="2853650"/>
            <a:chOff x="0" y="0"/>
            <a:chExt cx="611384" cy="115540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733186" y="2071145"/>
            <a:ext cx="1510011" cy="2853650"/>
            <a:chOff x="0" y="0"/>
            <a:chExt cx="611384" cy="115540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>
            <a:off x="241810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4045759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7390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7389482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89903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1"/>
          <p:cNvGrpSpPr/>
          <p:nvPr/>
        </p:nvGrpSpPr>
        <p:grpSpPr>
          <a:xfrm>
            <a:off x="3858376" y="5025786"/>
            <a:ext cx="1475642" cy="1829169"/>
            <a:chOff x="0" y="0"/>
            <a:chExt cx="597469" cy="74060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539849" y="5025786"/>
            <a:ext cx="1475642" cy="1829169"/>
            <a:chOff x="0" y="0"/>
            <a:chExt cx="597469" cy="74060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7" name="Freeform 67"/>
          <p:cNvSpPr/>
          <p:nvPr/>
        </p:nvSpPr>
        <p:spPr>
          <a:xfrm>
            <a:off x="4743079" y="6590269"/>
            <a:ext cx="1518220" cy="990639"/>
          </a:xfrm>
          <a:custGeom>
            <a:avLst/>
            <a:gdLst/>
            <a:ahLst/>
            <a:cxnLst/>
            <a:rect l="l" t="t" r="r" b="b"/>
            <a:pathLst>
              <a:path w="1518220" h="990639">
                <a:moveTo>
                  <a:pt x="0" y="0"/>
                </a:moveTo>
                <a:lnTo>
                  <a:pt x="1518220" y="0"/>
                </a:lnTo>
                <a:lnTo>
                  <a:pt x="1518220" y="990639"/>
                </a:lnTo>
                <a:lnTo>
                  <a:pt x="0" y="990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68" name="Group 68"/>
          <p:cNvGrpSpPr/>
          <p:nvPr/>
        </p:nvGrpSpPr>
        <p:grpSpPr>
          <a:xfrm>
            <a:off x="7145109" y="5024886"/>
            <a:ext cx="1475642" cy="1829169"/>
            <a:chOff x="0" y="0"/>
            <a:chExt cx="597469" cy="740607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1" name="Freeform 71"/>
          <p:cNvSpPr/>
          <p:nvPr/>
        </p:nvSpPr>
        <p:spPr>
          <a:xfrm>
            <a:off x="7042662" y="6973422"/>
            <a:ext cx="833422" cy="558393"/>
          </a:xfrm>
          <a:custGeom>
            <a:avLst/>
            <a:gdLst/>
            <a:ahLst/>
            <a:cxnLst/>
            <a:rect l="l" t="t" r="r" b="b"/>
            <a:pathLst>
              <a:path w="833422" h="558393">
                <a:moveTo>
                  <a:pt x="0" y="0"/>
                </a:moveTo>
                <a:lnTo>
                  <a:pt x="833422" y="0"/>
                </a:lnTo>
                <a:lnTo>
                  <a:pt x="833422" y="558393"/>
                </a:lnTo>
                <a:lnTo>
                  <a:pt x="0" y="5583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4043382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73" name="Freeform 73"/>
          <p:cNvSpPr/>
          <p:nvPr/>
        </p:nvSpPr>
        <p:spPr>
          <a:xfrm>
            <a:off x="2441425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4168304" y="5334978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5810261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7452218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9094176" y="5424593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-71839" y="-17791"/>
            <a:ext cx="1792926" cy="1620357"/>
          </a:xfrm>
          <a:custGeom>
            <a:avLst/>
            <a:gdLst/>
            <a:ahLst/>
            <a:cxnLst/>
            <a:rect l="l" t="t" r="r" b="b"/>
            <a:pathLst>
              <a:path w="1792926" h="1620357">
                <a:moveTo>
                  <a:pt x="0" y="0"/>
                </a:moveTo>
                <a:lnTo>
                  <a:pt x="1792925" y="0"/>
                </a:lnTo>
                <a:lnTo>
                  <a:pt x="1792925" y="1620356"/>
                </a:lnTo>
                <a:lnTo>
                  <a:pt x="0" y="16203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8425423" y="676818"/>
            <a:ext cx="2397499" cy="718892"/>
          </a:xfrm>
          <a:custGeom>
            <a:avLst/>
            <a:gdLst/>
            <a:ahLst/>
            <a:cxnLst/>
            <a:rect l="l" t="t" r="r" b="b"/>
            <a:pathLst>
              <a:path w="2397499" h="718892">
                <a:moveTo>
                  <a:pt x="0" y="0"/>
                </a:moveTo>
                <a:lnTo>
                  <a:pt x="2397499" y="0"/>
                </a:lnTo>
                <a:lnTo>
                  <a:pt x="2397499" y="718892"/>
                </a:lnTo>
                <a:lnTo>
                  <a:pt x="0" y="718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887558" y="109667"/>
            <a:ext cx="8892920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A51E15"/>
                </a:solidFill>
                <a:latin typeface="Paytone One"/>
                <a:ea typeface="Paytone One"/>
                <a:cs typeface="Paytone One"/>
                <a:sym typeface="Paytone One"/>
              </a:rPr>
              <a:t>Thực đơn tuần này của bé!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1495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Monday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63961" y="1494958"/>
            <a:ext cx="1913395" cy="29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2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Tuesday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416814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Wednesday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110116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Thursday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760537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Friday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307686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Saturday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66010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61778" y="2617445"/>
            <a:ext cx="1484001" cy="212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-Đậu thịt sốt cà chua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-Khoai tây xào 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mồng tơi mướp nấu cua đồng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97363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25573" y="5579812"/>
            <a:ext cx="1523742" cy="816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lươn đỗ xanh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chillax IQ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197948" y="2650561"/>
            <a:ext cx="1523742" cy="159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-Cá quả+thịt sốt ngũ liễu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-Canhcải ngọt nấu thịt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-Thanh long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166157" y="5578515"/>
            <a:ext cx="1406469" cy="83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-Phở bò hành thơm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IQ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233959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06624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7390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337475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9522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846523" y="2654062"/>
            <a:ext cx="1523742" cy="192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gà +lợn nấu cà ri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-Canhngao nấu chua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-Cải thảo xào nấm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39849" y="2693296"/>
            <a:ext cx="1523742" cy="152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-Trứng chim cút kho thịt lợn</a:t>
            </a:r>
          </a:p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rau cải nấu diêu hồng</a:t>
            </a:r>
          </a:p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-Dưa hấu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145109" y="2686796"/>
            <a:ext cx="1523742" cy="186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bò +lợn hầm sốt vang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-Bắp cải xào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bí xanh nấu tép đồng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gato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749102" y="2706073"/>
            <a:ext cx="1523742" cy="159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lợn +tôm sốt cà chua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cải bó xôi nấu thịt lơn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-Chuối tiêu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339596" y="5048166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34368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359061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991632" y="5058145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903673" y="5567693"/>
            <a:ext cx="1430345" cy="8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tôm bí đỏ hạt sen pho mai</a:t>
            </a:r>
          </a:p>
          <a:p>
            <a:pPr algn="l">
              <a:lnSpc>
                <a:spcPts val="221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IQ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550089" y="5645190"/>
            <a:ext cx="1422420" cy="55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mì bơ ruốc</a:t>
            </a:r>
          </a:p>
          <a:p>
            <a:pPr algn="l">
              <a:lnSpc>
                <a:spcPts val="229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IQ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246431" y="5591636"/>
            <a:ext cx="1422420" cy="89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-Mỳ gạo nấu thịt gà rau cải</a:t>
            </a:r>
          </a:p>
          <a:p>
            <a:pPr algn="l">
              <a:lnSpc>
                <a:spcPts val="246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8906976" y="5540415"/>
            <a:ext cx="1422420" cy="130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--Cháo thịt bò đậu xanh</a:t>
            </a:r>
          </a:p>
          <a:p>
            <a:pPr algn="l">
              <a:lnSpc>
                <a:spcPts val="263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afpha gold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487039" y="678091"/>
            <a:ext cx="1362670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E92F3A"/>
                </a:solidFill>
                <a:latin typeface="Srisakdi Bold"/>
                <a:ea typeface="Srisakdi Bold"/>
                <a:cs typeface="Srisakdi Bold"/>
                <a:sym typeface="Srisakdi Bold"/>
              </a:rPr>
              <a:t>Tuần 1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772344" y="641966"/>
            <a:ext cx="1616869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81414"/>
                </a:solidFill>
                <a:latin typeface="Calistoga"/>
                <a:ea typeface="Calistoga"/>
                <a:cs typeface="Calistoga"/>
                <a:sym typeface="Calistoga"/>
              </a:rPr>
              <a:t>Mùa Hè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038" y="2017044"/>
            <a:ext cx="1510011" cy="2812274"/>
            <a:chOff x="0" y="0"/>
            <a:chExt cx="611384" cy="1138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384" cy="1138655"/>
            </a:xfrm>
            <a:custGeom>
              <a:avLst/>
              <a:gdLst/>
              <a:ahLst/>
              <a:cxnLst/>
              <a:rect l="l" t="t" r="r" b="b"/>
              <a:pathLst>
                <a:path w="611384" h="1138655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48953"/>
                  </a:lnTo>
                  <a:cubicBezTo>
                    <a:pt x="611384" y="1053722"/>
                    <a:pt x="526452" y="1138655"/>
                    <a:pt x="421683" y="1138655"/>
                  </a:cubicBezTo>
                  <a:lnTo>
                    <a:pt x="189701" y="1138655"/>
                  </a:lnTo>
                  <a:cubicBezTo>
                    <a:pt x="84932" y="1138655"/>
                    <a:pt x="0" y="1053722"/>
                    <a:pt x="0" y="948953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11384" cy="1186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9314" y="2032591"/>
            <a:ext cx="1510011" cy="2853650"/>
            <a:chOff x="0" y="0"/>
            <a:chExt cx="611384" cy="1155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2038" y="1462385"/>
            <a:ext cx="1510011" cy="436856"/>
            <a:chOff x="0" y="0"/>
            <a:chExt cx="611384" cy="1768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49314" y="1462385"/>
            <a:ext cx="1510011" cy="436856"/>
            <a:chOff x="0" y="0"/>
            <a:chExt cx="611384" cy="1768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49849" y="1441345"/>
            <a:ext cx="1510011" cy="436856"/>
            <a:chOff x="0" y="0"/>
            <a:chExt cx="611384" cy="1768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06294" y="1462385"/>
            <a:ext cx="1510011" cy="436856"/>
            <a:chOff x="0" y="0"/>
            <a:chExt cx="611384" cy="1768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21079" y="1490978"/>
            <a:ext cx="1510011" cy="436856"/>
            <a:chOff x="0" y="0"/>
            <a:chExt cx="611384" cy="1768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35865" y="1462385"/>
            <a:ext cx="1510011" cy="436856"/>
            <a:chOff x="0" y="0"/>
            <a:chExt cx="611384" cy="1768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58512" y="756000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7" y="0"/>
                </a:lnTo>
                <a:lnTo>
                  <a:pt x="587267" y="449526"/>
                </a:lnTo>
                <a:lnTo>
                  <a:pt x="0" y="44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07686" y="146473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6" y="0"/>
                </a:lnTo>
                <a:lnTo>
                  <a:pt x="587266" y="449527"/>
                </a:lnTo>
                <a:lnTo>
                  <a:pt x="0" y="449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9044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22038" y="4905518"/>
            <a:ext cx="1475642" cy="1829169"/>
            <a:chOff x="0" y="0"/>
            <a:chExt cx="597469" cy="7406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714547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2140384" y="5025786"/>
            <a:ext cx="1475642" cy="1829169"/>
            <a:chOff x="0" y="0"/>
            <a:chExt cx="597469" cy="7406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800289" y="6459133"/>
            <a:ext cx="698051" cy="689325"/>
          </a:xfrm>
          <a:custGeom>
            <a:avLst/>
            <a:gdLst/>
            <a:ahLst/>
            <a:cxnLst/>
            <a:rect l="l" t="t" r="r" b="b"/>
            <a:pathLst>
              <a:path w="698051" h="689325">
                <a:moveTo>
                  <a:pt x="0" y="0"/>
                </a:moveTo>
                <a:lnTo>
                  <a:pt x="698050" y="0"/>
                </a:lnTo>
                <a:lnTo>
                  <a:pt x="698050" y="689325"/>
                </a:lnTo>
                <a:lnTo>
                  <a:pt x="0" y="68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220334" y="6994500"/>
            <a:ext cx="806476" cy="537315"/>
          </a:xfrm>
          <a:custGeom>
            <a:avLst/>
            <a:gdLst/>
            <a:ahLst/>
            <a:cxnLst/>
            <a:rect l="l" t="t" r="r" b="b"/>
            <a:pathLst>
              <a:path w="806476" h="537315">
                <a:moveTo>
                  <a:pt x="0" y="0"/>
                </a:moveTo>
                <a:lnTo>
                  <a:pt x="806476" y="0"/>
                </a:lnTo>
                <a:lnTo>
                  <a:pt x="806476" y="537315"/>
                </a:lnTo>
                <a:lnTo>
                  <a:pt x="0" y="537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8773152" y="5025786"/>
            <a:ext cx="1475642" cy="1829169"/>
            <a:chOff x="0" y="0"/>
            <a:chExt cx="597469" cy="7406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9651184" y="6239245"/>
            <a:ext cx="1144017" cy="1614134"/>
          </a:xfrm>
          <a:custGeom>
            <a:avLst/>
            <a:gdLst/>
            <a:ahLst/>
            <a:cxnLst/>
            <a:rect l="l" t="t" r="r" b="b"/>
            <a:pathLst>
              <a:path w="1144017" h="1614134">
                <a:moveTo>
                  <a:pt x="0" y="0"/>
                </a:moveTo>
                <a:lnTo>
                  <a:pt x="1144017" y="0"/>
                </a:lnTo>
                <a:lnTo>
                  <a:pt x="1144017" y="1614134"/>
                </a:lnTo>
                <a:lnTo>
                  <a:pt x="0" y="1614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630228">
            <a:off x="3202665" y="6719953"/>
            <a:ext cx="608784" cy="731272"/>
          </a:xfrm>
          <a:custGeom>
            <a:avLst/>
            <a:gdLst/>
            <a:ahLst/>
            <a:cxnLst/>
            <a:rect l="l" t="t" r="r" b="b"/>
            <a:pathLst>
              <a:path w="608784" h="731272">
                <a:moveTo>
                  <a:pt x="0" y="0"/>
                </a:moveTo>
                <a:lnTo>
                  <a:pt x="608785" y="0"/>
                </a:lnTo>
                <a:lnTo>
                  <a:pt x="608785" y="731272"/>
                </a:lnTo>
                <a:lnTo>
                  <a:pt x="0" y="731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7955097" y="7070700"/>
            <a:ext cx="1057912" cy="494574"/>
          </a:xfrm>
          <a:custGeom>
            <a:avLst/>
            <a:gdLst/>
            <a:ahLst/>
            <a:cxnLst/>
            <a:rect l="l" t="t" r="r" b="b"/>
            <a:pathLst>
              <a:path w="1057912" h="494574">
                <a:moveTo>
                  <a:pt x="0" y="0"/>
                </a:moveTo>
                <a:lnTo>
                  <a:pt x="1057912" y="0"/>
                </a:lnTo>
                <a:lnTo>
                  <a:pt x="1057912" y="494574"/>
                </a:lnTo>
                <a:lnTo>
                  <a:pt x="0" y="4945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3835989" y="2032591"/>
            <a:ext cx="1510011" cy="2853650"/>
            <a:chOff x="0" y="0"/>
            <a:chExt cx="611384" cy="115540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522665" y="2032591"/>
            <a:ext cx="1510011" cy="2853650"/>
            <a:chOff x="0" y="0"/>
            <a:chExt cx="611384" cy="115540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127925" y="2051868"/>
            <a:ext cx="1510011" cy="2853650"/>
            <a:chOff x="0" y="0"/>
            <a:chExt cx="611384" cy="115540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733186" y="2071145"/>
            <a:ext cx="1510011" cy="2853650"/>
            <a:chOff x="0" y="0"/>
            <a:chExt cx="611384" cy="115540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>
            <a:off x="241810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4045759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7390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7389482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89903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1"/>
          <p:cNvGrpSpPr/>
          <p:nvPr/>
        </p:nvGrpSpPr>
        <p:grpSpPr>
          <a:xfrm>
            <a:off x="3858376" y="5025786"/>
            <a:ext cx="1475642" cy="1829169"/>
            <a:chOff x="0" y="0"/>
            <a:chExt cx="597469" cy="74060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539849" y="5025786"/>
            <a:ext cx="1475642" cy="1829169"/>
            <a:chOff x="0" y="0"/>
            <a:chExt cx="597469" cy="74060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7" name="Freeform 67"/>
          <p:cNvSpPr/>
          <p:nvPr/>
        </p:nvSpPr>
        <p:spPr>
          <a:xfrm>
            <a:off x="4743079" y="6590269"/>
            <a:ext cx="1518220" cy="990639"/>
          </a:xfrm>
          <a:custGeom>
            <a:avLst/>
            <a:gdLst/>
            <a:ahLst/>
            <a:cxnLst/>
            <a:rect l="l" t="t" r="r" b="b"/>
            <a:pathLst>
              <a:path w="1518220" h="990639">
                <a:moveTo>
                  <a:pt x="0" y="0"/>
                </a:moveTo>
                <a:lnTo>
                  <a:pt x="1518220" y="0"/>
                </a:lnTo>
                <a:lnTo>
                  <a:pt x="1518220" y="990639"/>
                </a:lnTo>
                <a:lnTo>
                  <a:pt x="0" y="990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68" name="Group 68"/>
          <p:cNvGrpSpPr/>
          <p:nvPr/>
        </p:nvGrpSpPr>
        <p:grpSpPr>
          <a:xfrm>
            <a:off x="7145109" y="5024886"/>
            <a:ext cx="1475642" cy="1829169"/>
            <a:chOff x="0" y="0"/>
            <a:chExt cx="597469" cy="740607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1" name="Freeform 71"/>
          <p:cNvSpPr/>
          <p:nvPr/>
        </p:nvSpPr>
        <p:spPr>
          <a:xfrm>
            <a:off x="7042662" y="6973422"/>
            <a:ext cx="833422" cy="558393"/>
          </a:xfrm>
          <a:custGeom>
            <a:avLst/>
            <a:gdLst/>
            <a:ahLst/>
            <a:cxnLst/>
            <a:rect l="l" t="t" r="r" b="b"/>
            <a:pathLst>
              <a:path w="833422" h="558393">
                <a:moveTo>
                  <a:pt x="0" y="0"/>
                </a:moveTo>
                <a:lnTo>
                  <a:pt x="833422" y="0"/>
                </a:lnTo>
                <a:lnTo>
                  <a:pt x="833422" y="558393"/>
                </a:lnTo>
                <a:lnTo>
                  <a:pt x="0" y="5583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4043382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73" name="Freeform 73"/>
          <p:cNvSpPr/>
          <p:nvPr/>
        </p:nvSpPr>
        <p:spPr>
          <a:xfrm>
            <a:off x="2441425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4168304" y="5334978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5810261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7452218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9094176" y="5424593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-71839" y="-17791"/>
            <a:ext cx="1792926" cy="1620357"/>
          </a:xfrm>
          <a:custGeom>
            <a:avLst/>
            <a:gdLst/>
            <a:ahLst/>
            <a:cxnLst/>
            <a:rect l="l" t="t" r="r" b="b"/>
            <a:pathLst>
              <a:path w="1792926" h="1620357">
                <a:moveTo>
                  <a:pt x="0" y="0"/>
                </a:moveTo>
                <a:lnTo>
                  <a:pt x="1792925" y="0"/>
                </a:lnTo>
                <a:lnTo>
                  <a:pt x="1792925" y="1620356"/>
                </a:lnTo>
                <a:lnTo>
                  <a:pt x="0" y="16203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8425423" y="676818"/>
            <a:ext cx="2397499" cy="718892"/>
          </a:xfrm>
          <a:custGeom>
            <a:avLst/>
            <a:gdLst/>
            <a:ahLst/>
            <a:cxnLst/>
            <a:rect l="l" t="t" r="r" b="b"/>
            <a:pathLst>
              <a:path w="2397499" h="718892">
                <a:moveTo>
                  <a:pt x="0" y="0"/>
                </a:moveTo>
                <a:lnTo>
                  <a:pt x="2397499" y="0"/>
                </a:lnTo>
                <a:lnTo>
                  <a:pt x="2397499" y="718892"/>
                </a:lnTo>
                <a:lnTo>
                  <a:pt x="0" y="718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887558" y="109667"/>
            <a:ext cx="8892920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A51E15"/>
                </a:solidFill>
                <a:latin typeface="Paytone One"/>
                <a:ea typeface="Paytone One"/>
                <a:cs typeface="Paytone One"/>
                <a:sym typeface="Paytone One"/>
              </a:rPr>
              <a:t>Thực đơn tuần này của bé!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1495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Monday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63961" y="1494958"/>
            <a:ext cx="1913395" cy="29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2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Tuesday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416814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Wednesday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110116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Thursday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760537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Friday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307686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Saturday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66010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61778" y="2617445"/>
            <a:ext cx="1484001" cy="212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-Đậu thịt sốt cà chua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-Khoai tây xào 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mồng tơi mướp nấu cua đồng</a:t>
            </a:r>
          </a:p>
          <a:p>
            <a:pPr algn="l">
              <a:lnSpc>
                <a:spcPts val="2128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97363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25573" y="5579812"/>
            <a:ext cx="1523742" cy="816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lươn đỗ xanh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chillax IQ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197948" y="2650561"/>
            <a:ext cx="1523742" cy="159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-Cá quả+thịt sốt ngũ liễu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-Canhcải ngọt nấu thịt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-Thanh long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166157" y="5578515"/>
            <a:ext cx="1406469" cy="83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-Phở bò hành thơm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IQ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233959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06624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7390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337475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9522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846523" y="2654062"/>
            <a:ext cx="1523742" cy="192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gà +lợn nấu cà ri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-Canhngao nấu chua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-Cải thảo xào nấm</a:t>
            </a:r>
          </a:p>
          <a:p>
            <a:pPr algn="l">
              <a:lnSpc>
                <a:spcPts val="222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39849" y="2693296"/>
            <a:ext cx="1523742" cy="152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-Trứng chim cút kho thịt lợn</a:t>
            </a:r>
          </a:p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rau cải nấu diêu hồng</a:t>
            </a:r>
          </a:p>
          <a:p>
            <a:pPr algn="l">
              <a:lnSpc>
                <a:spcPts val="2080"/>
              </a:lnSpc>
            </a:pPr>
            <a:r>
              <a:rPr lang="en-US" sz="13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-Dưa hấu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145109" y="2686796"/>
            <a:ext cx="1523742" cy="186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bò +lợn hầm sốt vang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-Bắp cải xào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bí xanh nấu tép đồng</a:t>
            </a:r>
          </a:p>
          <a:p>
            <a:pPr algn="l">
              <a:lnSpc>
                <a:spcPts val="210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gato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749102" y="2706073"/>
            <a:ext cx="1523742" cy="159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lợn +tôm sốt cà chua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cải bó xôi nấu thịt lơn</a:t>
            </a:r>
          </a:p>
          <a:p>
            <a:pPr algn="l">
              <a:lnSpc>
                <a:spcPts val="211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-Chuối tiêu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339596" y="5048166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34368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359061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991632" y="5058145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903673" y="5567693"/>
            <a:ext cx="1430345" cy="8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tôm bí đỏ hạt sen pho mai</a:t>
            </a:r>
          </a:p>
          <a:p>
            <a:pPr algn="l">
              <a:lnSpc>
                <a:spcPts val="221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IQ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550089" y="5645190"/>
            <a:ext cx="1422420" cy="55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mì bơ ruốc</a:t>
            </a:r>
          </a:p>
          <a:p>
            <a:pPr algn="l">
              <a:lnSpc>
                <a:spcPts val="2296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IQ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246431" y="5591636"/>
            <a:ext cx="1422420" cy="89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-Mỳ gạo nấu thịt gà rau cải</a:t>
            </a:r>
          </a:p>
          <a:p>
            <a:pPr algn="l">
              <a:lnSpc>
                <a:spcPts val="2464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8906976" y="5540415"/>
            <a:ext cx="1422420" cy="130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--Cháo thịt bò đậu xanh</a:t>
            </a:r>
          </a:p>
          <a:p>
            <a:pPr algn="l">
              <a:lnSpc>
                <a:spcPts val="2632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afpha gold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438371" y="678091"/>
            <a:ext cx="182292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1" dirty="0" err="1">
                <a:solidFill>
                  <a:srgbClr val="E92F3A"/>
                </a:solidFill>
                <a:latin typeface="Srisakdi Bold"/>
                <a:ea typeface="Srisakdi Bold"/>
                <a:cs typeface="Srisakdi Bold"/>
                <a:sym typeface="Srisakdi Bold"/>
              </a:rPr>
              <a:t>Tuần</a:t>
            </a:r>
            <a:r>
              <a:rPr lang="en-US" sz="3700" b="1" dirty="0">
                <a:solidFill>
                  <a:srgbClr val="E92F3A"/>
                </a:solidFill>
                <a:latin typeface="Srisakdi Bold"/>
                <a:ea typeface="Srisakdi Bold"/>
                <a:cs typeface="Srisakdi Bold"/>
                <a:sym typeface="Srisakdi Bold"/>
              </a:rPr>
              <a:t> 3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772344" y="641966"/>
            <a:ext cx="1616869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81414"/>
                </a:solidFill>
                <a:latin typeface="Calistoga"/>
                <a:ea typeface="Calistoga"/>
                <a:cs typeface="Calistoga"/>
                <a:sym typeface="Calistoga"/>
              </a:rPr>
              <a:t>Mùa Hè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038" y="2017044"/>
            <a:ext cx="1510011" cy="2812274"/>
            <a:chOff x="0" y="0"/>
            <a:chExt cx="611384" cy="1138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384" cy="1138655"/>
            </a:xfrm>
            <a:custGeom>
              <a:avLst/>
              <a:gdLst/>
              <a:ahLst/>
              <a:cxnLst/>
              <a:rect l="l" t="t" r="r" b="b"/>
              <a:pathLst>
                <a:path w="611384" h="1138655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48953"/>
                  </a:lnTo>
                  <a:cubicBezTo>
                    <a:pt x="611384" y="1053722"/>
                    <a:pt x="526452" y="1138655"/>
                    <a:pt x="421683" y="1138655"/>
                  </a:cubicBezTo>
                  <a:lnTo>
                    <a:pt x="189701" y="1138655"/>
                  </a:lnTo>
                  <a:cubicBezTo>
                    <a:pt x="84932" y="1138655"/>
                    <a:pt x="0" y="1053722"/>
                    <a:pt x="0" y="948953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11384" cy="1186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9314" y="2032591"/>
            <a:ext cx="1510011" cy="2853650"/>
            <a:chOff x="0" y="0"/>
            <a:chExt cx="611384" cy="1155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2038" y="1462385"/>
            <a:ext cx="1510011" cy="436856"/>
            <a:chOff x="0" y="0"/>
            <a:chExt cx="611384" cy="1768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49314" y="1462385"/>
            <a:ext cx="1510011" cy="436856"/>
            <a:chOff x="0" y="0"/>
            <a:chExt cx="611384" cy="1768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49849" y="1441345"/>
            <a:ext cx="1510011" cy="436856"/>
            <a:chOff x="0" y="0"/>
            <a:chExt cx="611384" cy="1768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06294" y="1462385"/>
            <a:ext cx="1510011" cy="436856"/>
            <a:chOff x="0" y="0"/>
            <a:chExt cx="611384" cy="1768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21079" y="1490978"/>
            <a:ext cx="1510011" cy="436856"/>
            <a:chOff x="0" y="0"/>
            <a:chExt cx="611384" cy="1768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35865" y="1462385"/>
            <a:ext cx="1510011" cy="436856"/>
            <a:chOff x="0" y="0"/>
            <a:chExt cx="611384" cy="1768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58512" y="756000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7" y="0"/>
                </a:lnTo>
                <a:lnTo>
                  <a:pt x="587267" y="449526"/>
                </a:lnTo>
                <a:lnTo>
                  <a:pt x="0" y="44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07686" y="146473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6" y="0"/>
                </a:lnTo>
                <a:lnTo>
                  <a:pt x="587266" y="449527"/>
                </a:lnTo>
                <a:lnTo>
                  <a:pt x="0" y="449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9044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22038" y="4905518"/>
            <a:ext cx="1475642" cy="1829169"/>
            <a:chOff x="0" y="0"/>
            <a:chExt cx="597469" cy="7406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714547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2140384" y="5025786"/>
            <a:ext cx="1475642" cy="1829169"/>
            <a:chOff x="0" y="0"/>
            <a:chExt cx="597469" cy="7406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800289" y="6459133"/>
            <a:ext cx="698051" cy="689325"/>
          </a:xfrm>
          <a:custGeom>
            <a:avLst/>
            <a:gdLst/>
            <a:ahLst/>
            <a:cxnLst/>
            <a:rect l="l" t="t" r="r" b="b"/>
            <a:pathLst>
              <a:path w="698051" h="689325">
                <a:moveTo>
                  <a:pt x="0" y="0"/>
                </a:moveTo>
                <a:lnTo>
                  <a:pt x="698050" y="0"/>
                </a:lnTo>
                <a:lnTo>
                  <a:pt x="698050" y="689325"/>
                </a:lnTo>
                <a:lnTo>
                  <a:pt x="0" y="68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220334" y="6994500"/>
            <a:ext cx="806476" cy="537315"/>
          </a:xfrm>
          <a:custGeom>
            <a:avLst/>
            <a:gdLst/>
            <a:ahLst/>
            <a:cxnLst/>
            <a:rect l="l" t="t" r="r" b="b"/>
            <a:pathLst>
              <a:path w="806476" h="537315">
                <a:moveTo>
                  <a:pt x="0" y="0"/>
                </a:moveTo>
                <a:lnTo>
                  <a:pt x="806476" y="0"/>
                </a:lnTo>
                <a:lnTo>
                  <a:pt x="806476" y="537315"/>
                </a:lnTo>
                <a:lnTo>
                  <a:pt x="0" y="537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8773152" y="5025786"/>
            <a:ext cx="1475642" cy="1829169"/>
            <a:chOff x="0" y="0"/>
            <a:chExt cx="597469" cy="7406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9651184" y="6239245"/>
            <a:ext cx="1144017" cy="1614134"/>
          </a:xfrm>
          <a:custGeom>
            <a:avLst/>
            <a:gdLst/>
            <a:ahLst/>
            <a:cxnLst/>
            <a:rect l="l" t="t" r="r" b="b"/>
            <a:pathLst>
              <a:path w="1144017" h="1614134">
                <a:moveTo>
                  <a:pt x="0" y="0"/>
                </a:moveTo>
                <a:lnTo>
                  <a:pt x="1144017" y="0"/>
                </a:lnTo>
                <a:lnTo>
                  <a:pt x="1144017" y="1614134"/>
                </a:lnTo>
                <a:lnTo>
                  <a:pt x="0" y="1614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630228">
            <a:off x="3202665" y="6719953"/>
            <a:ext cx="608784" cy="731272"/>
          </a:xfrm>
          <a:custGeom>
            <a:avLst/>
            <a:gdLst/>
            <a:ahLst/>
            <a:cxnLst/>
            <a:rect l="l" t="t" r="r" b="b"/>
            <a:pathLst>
              <a:path w="608784" h="731272">
                <a:moveTo>
                  <a:pt x="0" y="0"/>
                </a:moveTo>
                <a:lnTo>
                  <a:pt x="608785" y="0"/>
                </a:lnTo>
                <a:lnTo>
                  <a:pt x="608785" y="731272"/>
                </a:lnTo>
                <a:lnTo>
                  <a:pt x="0" y="731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7955097" y="7070700"/>
            <a:ext cx="1057912" cy="494574"/>
          </a:xfrm>
          <a:custGeom>
            <a:avLst/>
            <a:gdLst/>
            <a:ahLst/>
            <a:cxnLst/>
            <a:rect l="l" t="t" r="r" b="b"/>
            <a:pathLst>
              <a:path w="1057912" h="494574">
                <a:moveTo>
                  <a:pt x="0" y="0"/>
                </a:moveTo>
                <a:lnTo>
                  <a:pt x="1057912" y="0"/>
                </a:lnTo>
                <a:lnTo>
                  <a:pt x="1057912" y="494574"/>
                </a:lnTo>
                <a:lnTo>
                  <a:pt x="0" y="4945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3835989" y="2032591"/>
            <a:ext cx="1510011" cy="2853650"/>
            <a:chOff x="0" y="0"/>
            <a:chExt cx="611384" cy="115540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522665" y="2032591"/>
            <a:ext cx="1510011" cy="2853650"/>
            <a:chOff x="0" y="0"/>
            <a:chExt cx="611384" cy="115540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127925" y="2051868"/>
            <a:ext cx="1510011" cy="2853650"/>
            <a:chOff x="0" y="0"/>
            <a:chExt cx="611384" cy="115540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733186" y="2071145"/>
            <a:ext cx="1510011" cy="2853650"/>
            <a:chOff x="0" y="0"/>
            <a:chExt cx="611384" cy="115540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>
            <a:off x="241810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4045759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7390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7389482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89903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1"/>
          <p:cNvGrpSpPr/>
          <p:nvPr/>
        </p:nvGrpSpPr>
        <p:grpSpPr>
          <a:xfrm>
            <a:off x="3858376" y="5025786"/>
            <a:ext cx="1475642" cy="1829169"/>
            <a:chOff x="0" y="0"/>
            <a:chExt cx="597469" cy="74060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539849" y="5025786"/>
            <a:ext cx="1475642" cy="1829169"/>
            <a:chOff x="0" y="0"/>
            <a:chExt cx="597469" cy="74060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7" name="Freeform 67"/>
          <p:cNvSpPr/>
          <p:nvPr/>
        </p:nvSpPr>
        <p:spPr>
          <a:xfrm>
            <a:off x="4743079" y="6590269"/>
            <a:ext cx="1518220" cy="990639"/>
          </a:xfrm>
          <a:custGeom>
            <a:avLst/>
            <a:gdLst/>
            <a:ahLst/>
            <a:cxnLst/>
            <a:rect l="l" t="t" r="r" b="b"/>
            <a:pathLst>
              <a:path w="1518220" h="990639">
                <a:moveTo>
                  <a:pt x="0" y="0"/>
                </a:moveTo>
                <a:lnTo>
                  <a:pt x="1518220" y="0"/>
                </a:lnTo>
                <a:lnTo>
                  <a:pt x="1518220" y="990639"/>
                </a:lnTo>
                <a:lnTo>
                  <a:pt x="0" y="990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68" name="Group 68"/>
          <p:cNvGrpSpPr/>
          <p:nvPr/>
        </p:nvGrpSpPr>
        <p:grpSpPr>
          <a:xfrm>
            <a:off x="7145109" y="5024886"/>
            <a:ext cx="1475642" cy="1829169"/>
            <a:chOff x="0" y="0"/>
            <a:chExt cx="597469" cy="740607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1" name="Freeform 71"/>
          <p:cNvSpPr/>
          <p:nvPr/>
        </p:nvSpPr>
        <p:spPr>
          <a:xfrm>
            <a:off x="7042662" y="6973422"/>
            <a:ext cx="833422" cy="558393"/>
          </a:xfrm>
          <a:custGeom>
            <a:avLst/>
            <a:gdLst/>
            <a:ahLst/>
            <a:cxnLst/>
            <a:rect l="l" t="t" r="r" b="b"/>
            <a:pathLst>
              <a:path w="833422" h="558393">
                <a:moveTo>
                  <a:pt x="0" y="0"/>
                </a:moveTo>
                <a:lnTo>
                  <a:pt x="833422" y="0"/>
                </a:lnTo>
                <a:lnTo>
                  <a:pt x="833422" y="558393"/>
                </a:lnTo>
                <a:lnTo>
                  <a:pt x="0" y="5583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4043382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73" name="Freeform 73"/>
          <p:cNvSpPr/>
          <p:nvPr/>
        </p:nvSpPr>
        <p:spPr>
          <a:xfrm>
            <a:off x="2441425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4168304" y="5334978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5810261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7452218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9094176" y="5424593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8474063" y="229143"/>
            <a:ext cx="2397499" cy="718892"/>
          </a:xfrm>
          <a:custGeom>
            <a:avLst/>
            <a:gdLst/>
            <a:ahLst/>
            <a:cxnLst/>
            <a:rect l="l" t="t" r="r" b="b"/>
            <a:pathLst>
              <a:path w="2397499" h="718892">
                <a:moveTo>
                  <a:pt x="0" y="0"/>
                </a:moveTo>
                <a:lnTo>
                  <a:pt x="2397498" y="0"/>
                </a:lnTo>
                <a:lnTo>
                  <a:pt x="2397498" y="718892"/>
                </a:lnTo>
                <a:lnTo>
                  <a:pt x="0" y="718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-3425" y="-272271"/>
            <a:ext cx="1792926" cy="1620357"/>
          </a:xfrm>
          <a:custGeom>
            <a:avLst/>
            <a:gdLst/>
            <a:ahLst/>
            <a:cxnLst/>
            <a:rect l="l" t="t" r="r" b="b"/>
            <a:pathLst>
              <a:path w="1792926" h="1620357">
                <a:moveTo>
                  <a:pt x="0" y="0"/>
                </a:moveTo>
                <a:lnTo>
                  <a:pt x="1792926" y="0"/>
                </a:lnTo>
                <a:lnTo>
                  <a:pt x="1792926" y="1620356"/>
                </a:lnTo>
                <a:lnTo>
                  <a:pt x="0" y="16203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980955" y="91167"/>
            <a:ext cx="8892920" cy="60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670A07"/>
                </a:solidFill>
                <a:latin typeface="Paytone One"/>
                <a:ea typeface="Paytone One"/>
                <a:cs typeface="Paytone One"/>
                <a:sym typeface="Paytone One"/>
              </a:rPr>
              <a:t>Thực đơn tuần này của bé!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1495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Monday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63961" y="1494958"/>
            <a:ext cx="1913395" cy="29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2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Tuesday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416814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Wednesday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110116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Thursday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760537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Friday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307686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Saturday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66010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42416" y="2657735"/>
            <a:ext cx="1523742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gà+lợn om nấm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rau cải nấu ngao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97363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42749" y="5625379"/>
            <a:ext cx="1523742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chim đỗ xanh - hạt sen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chillax alpha gold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264939" y="2615962"/>
            <a:ext cx="1523742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-Trứng+thịt hấp vân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-Bắp cải xào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riêu cua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-Thanh long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166157" y="5607090"/>
            <a:ext cx="1523742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-Mỳ gaọ nấu thịt bò rau cải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Alpha gold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233959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06624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7390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337475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9522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978447" y="2654090"/>
            <a:ext cx="1523742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-Đậu thịt sốt cà chua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bí xanh nấu tép đồng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-Dưa hấu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39849" y="2712346"/>
            <a:ext cx="1523742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-Tôm+thịt sốt chưa ngọt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mồng tơi mướp nấu cua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gato cắt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301241" y="2524496"/>
            <a:ext cx="1523742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lợn bò nấu cà ri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-Khoai tây + cà rốt xào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rau cải nấu riêu hồng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-Chuổi tiêu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850165" y="2673112"/>
            <a:ext cx="1523742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lợn kho tàu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cải thảo nấu tôm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-Dưa hấu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339596" y="5048166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34368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359061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991632" y="5058145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903673" y="5596268"/>
            <a:ext cx="15237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cá hồi đỗ xanh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su kem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570290" y="5654715"/>
            <a:ext cx="142242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--Mỳ spagehetti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402563" y="5741737"/>
            <a:ext cx="142242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-Bún mọc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alpha gold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8901183" y="5685883"/>
            <a:ext cx="1422420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thịt gà đỗ xanh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alpha gold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279900" y="659041"/>
            <a:ext cx="162146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1" dirty="0" err="1">
                <a:solidFill>
                  <a:srgbClr val="90100C"/>
                </a:solidFill>
                <a:latin typeface="Srisakdi Bold"/>
                <a:ea typeface="Srisakdi Bold"/>
                <a:cs typeface="Srisakdi Bold"/>
                <a:sym typeface="Srisakdi Bold"/>
              </a:rPr>
              <a:t>Tuần</a:t>
            </a:r>
            <a:r>
              <a:rPr lang="en-US" sz="3700" b="1" dirty="0">
                <a:solidFill>
                  <a:srgbClr val="90100C"/>
                </a:solidFill>
                <a:latin typeface="Srisakdi Bold"/>
                <a:ea typeface="Srisakdi Bold"/>
                <a:cs typeface="Srisakdi Bold"/>
                <a:sym typeface="Srisakdi Bold"/>
              </a:rPr>
              <a:t> 2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864378" y="162468"/>
            <a:ext cx="1616869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81414"/>
                </a:solidFill>
                <a:latin typeface="Calistoga"/>
                <a:ea typeface="Calistoga"/>
                <a:cs typeface="Calistoga"/>
                <a:sym typeface="Calistoga"/>
              </a:rPr>
              <a:t>Mùa Hè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038" y="2017044"/>
            <a:ext cx="1510011" cy="2812274"/>
            <a:chOff x="0" y="0"/>
            <a:chExt cx="611384" cy="1138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384" cy="1138655"/>
            </a:xfrm>
            <a:custGeom>
              <a:avLst/>
              <a:gdLst/>
              <a:ahLst/>
              <a:cxnLst/>
              <a:rect l="l" t="t" r="r" b="b"/>
              <a:pathLst>
                <a:path w="611384" h="1138655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48953"/>
                  </a:lnTo>
                  <a:cubicBezTo>
                    <a:pt x="611384" y="1053722"/>
                    <a:pt x="526452" y="1138655"/>
                    <a:pt x="421683" y="1138655"/>
                  </a:cubicBezTo>
                  <a:lnTo>
                    <a:pt x="189701" y="1138655"/>
                  </a:lnTo>
                  <a:cubicBezTo>
                    <a:pt x="84932" y="1138655"/>
                    <a:pt x="0" y="1053722"/>
                    <a:pt x="0" y="948953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11384" cy="1186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9314" y="2032591"/>
            <a:ext cx="1510011" cy="2853650"/>
            <a:chOff x="0" y="0"/>
            <a:chExt cx="611384" cy="1155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2038" y="1462385"/>
            <a:ext cx="1510011" cy="436856"/>
            <a:chOff x="0" y="0"/>
            <a:chExt cx="611384" cy="1768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49314" y="1462385"/>
            <a:ext cx="1510011" cy="436856"/>
            <a:chOff x="0" y="0"/>
            <a:chExt cx="611384" cy="1768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49849" y="1441345"/>
            <a:ext cx="1510011" cy="436856"/>
            <a:chOff x="0" y="0"/>
            <a:chExt cx="611384" cy="1768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06294" y="1462385"/>
            <a:ext cx="1510011" cy="436856"/>
            <a:chOff x="0" y="0"/>
            <a:chExt cx="611384" cy="1768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21079" y="1490978"/>
            <a:ext cx="1510011" cy="436856"/>
            <a:chOff x="0" y="0"/>
            <a:chExt cx="611384" cy="1768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35865" y="1462385"/>
            <a:ext cx="1510011" cy="436856"/>
            <a:chOff x="0" y="0"/>
            <a:chExt cx="611384" cy="1768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58512" y="756000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7" y="0"/>
                </a:lnTo>
                <a:lnTo>
                  <a:pt x="587267" y="449526"/>
                </a:lnTo>
                <a:lnTo>
                  <a:pt x="0" y="449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07686" y="146473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6" y="0"/>
                </a:lnTo>
                <a:lnTo>
                  <a:pt x="587266" y="449527"/>
                </a:lnTo>
                <a:lnTo>
                  <a:pt x="0" y="449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9044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22038" y="4905518"/>
            <a:ext cx="1475642" cy="1829169"/>
            <a:chOff x="0" y="0"/>
            <a:chExt cx="597469" cy="7406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714547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2140384" y="5025786"/>
            <a:ext cx="1475642" cy="1829169"/>
            <a:chOff x="0" y="0"/>
            <a:chExt cx="597469" cy="7406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800289" y="6459133"/>
            <a:ext cx="698051" cy="689325"/>
          </a:xfrm>
          <a:custGeom>
            <a:avLst/>
            <a:gdLst/>
            <a:ahLst/>
            <a:cxnLst/>
            <a:rect l="l" t="t" r="r" b="b"/>
            <a:pathLst>
              <a:path w="698051" h="689325">
                <a:moveTo>
                  <a:pt x="0" y="0"/>
                </a:moveTo>
                <a:lnTo>
                  <a:pt x="698050" y="0"/>
                </a:lnTo>
                <a:lnTo>
                  <a:pt x="698050" y="689325"/>
                </a:lnTo>
                <a:lnTo>
                  <a:pt x="0" y="68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220334" y="6994500"/>
            <a:ext cx="806476" cy="537315"/>
          </a:xfrm>
          <a:custGeom>
            <a:avLst/>
            <a:gdLst/>
            <a:ahLst/>
            <a:cxnLst/>
            <a:rect l="l" t="t" r="r" b="b"/>
            <a:pathLst>
              <a:path w="806476" h="537315">
                <a:moveTo>
                  <a:pt x="0" y="0"/>
                </a:moveTo>
                <a:lnTo>
                  <a:pt x="806476" y="0"/>
                </a:lnTo>
                <a:lnTo>
                  <a:pt x="806476" y="537315"/>
                </a:lnTo>
                <a:lnTo>
                  <a:pt x="0" y="537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8773152" y="5025786"/>
            <a:ext cx="1475642" cy="1829169"/>
            <a:chOff x="0" y="0"/>
            <a:chExt cx="597469" cy="7406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9651184" y="6239245"/>
            <a:ext cx="1144017" cy="1614134"/>
          </a:xfrm>
          <a:custGeom>
            <a:avLst/>
            <a:gdLst/>
            <a:ahLst/>
            <a:cxnLst/>
            <a:rect l="l" t="t" r="r" b="b"/>
            <a:pathLst>
              <a:path w="1144017" h="1614134">
                <a:moveTo>
                  <a:pt x="0" y="0"/>
                </a:moveTo>
                <a:lnTo>
                  <a:pt x="1144017" y="0"/>
                </a:lnTo>
                <a:lnTo>
                  <a:pt x="1144017" y="1614134"/>
                </a:lnTo>
                <a:lnTo>
                  <a:pt x="0" y="1614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630228">
            <a:off x="3202665" y="6719953"/>
            <a:ext cx="608784" cy="731272"/>
          </a:xfrm>
          <a:custGeom>
            <a:avLst/>
            <a:gdLst/>
            <a:ahLst/>
            <a:cxnLst/>
            <a:rect l="l" t="t" r="r" b="b"/>
            <a:pathLst>
              <a:path w="608784" h="731272">
                <a:moveTo>
                  <a:pt x="0" y="0"/>
                </a:moveTo>
                <a:lnTo>
                  <a:pt x="608785" y="0"/>
                </a:lnTo>
                <a:lnTo>
                  <a:pt x="608785" y="731272"/>
                </a:lnTo>
                <a:lnTo>
                  <a:pt x="0" y="731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7955097" y="7070700"/>
            <a:ext cx="1057912" cy="494574"/>
          </a:xfrm>
          <a:custGeom>
            <a:avLst/>
            <a:gdLst/>
            <a:ahLst/>
            <a:cxnLst/>
            <a:rect l="l" t="t" r="r" b="b"/>
            <a:pathLst>
              <a:path w="1057912" h="494574">
                <a:moveTo>
                  <a:pt x="0" y="0"/>
                </a:moveTo>
                <a:lnTo>
                  <a:pt x="1057912" y="0"/>
                </a:lnTo>
                <a:lnTo>
                  <a:pt x="1057912" y="494574"/>
                </a:lnTo>
                <a:lnTo>
                  <a:pt x="0" y="4945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3835989" y="2032591"/>
            <a:ext cx="1510011" cy="2853650"/>
            <a:chOff x="0" y="0"/>
            <a:chExt cx="611384" cy="115540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522665" y="2032591"/>
            <a:ext cx="1510011" cy="2853650"/>
            <a:chOff x="0" y="0"/>
            <a:chExt cx="611384" cy="115540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127925" y="2051868"/>
            <a:ext cx="1510011" cy="2853650"/>
            <a:chOff x="0" y="0"/>
            <a:chExt cx="611384" cy="115540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733186" y="2071145"/>
            <a:ext cx="1510011" cy="2853650"/>
            <a:chOff x="0" y="0"/>
            <a:chExt cx="611384" cy="115540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1384" cy="1155407"/>
            </a:xfrm>
            <a:custGeom>
              <a:avLst/>
              <a:gdLst/>
              <a:ahLst/>
              <a:cxnLst/>
              <a:rect l="l" t="t" r="r" b="b"/>
              <a:pathLst>
                <a:path w="611384" h="1155407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965706"/>
                  </a:lnTo>
                  <a:cubicBezTo>
                    <a:pt x="611384" y="1070475"/>
                    <a:pt x="526452" y="1155407"/>
                    <a:pt x="421683" y="1155407"/>
                  </a:cubicBezTo>
                  <a:lnTo>
                    <a:pt x="189701" y="1155407"/>
                  </a:lnTo>
                  <a:cubicBezTo>
                    <a:pt x="84932" y="1155407"/>
                    <a:pt x="0" y="1070475"/>
                    <a:pt x="0" y="965706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611384" cy="120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>
            <a:off x="2418100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4045759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7390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7389482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8990361" y="242502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1"/>
          <p:cNvGrpSpPr/>
          <p:nvPr/>
        </p:nvGrpSpPr>
        <p:grpSpPr>
          <a:xfrm>
            <a:off x="3858376" y="5025786"/>
            <a:ext cx="1475642" cy="1829169"/>
            <a:chOff x="0" y="0"/>
            <a:chExt cx="597469" cy="74060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539849" y="5025786"/>
            <a:ext cx="1475642" cy="1829169"/>
            <a:chOff x="0" y="0"/>
            <a:chExt cx="597469" cy="74060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7" name="Freeform 67"/>
          <p:cNvSpPr/>
          <p:nvPr/>
        </p:nvSpPr>
        <p:spPr>
          <a:xfrm>
            <a:off x="4743079" y="6590269"/>
            <a:ext cx="1518220" cy="990639"/>
          </a:xfrm>
          <a:custGeom>
            <a:avLst/>
            <a:gdLst/>
            <a:ahLst/>
            <a:cxnLst/>
            <a:rect l="l" t="t" r="r" b="b"/>
            <a:pathLst>
              <a:path w="1518220" h="990639">
                <a:moveTo>
                  <a:pt x="0" y="0"/>
                </a:moveTo>
                <a:lnTo>
                  <a:pt x="1518220" y="0"/>
                </a:lnTo>
                <a:lnTo>
                  <a:pt x="1518220" y="990639"/>
                </a:lnTo>
                <a:lnTo>
                  <a:pt x="0" y="990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68" name="Group 68"/>
          <p:cNvGrpSpPr/>
          <p:nvPr/>
        </p:nvGrpSpPr>
        <p:grpSpPr>
          <a:xfrm>
            <a:off x="7145109" y="5024886"/>
            <a:ext cx="1475642" cy="1829169"/>
            <a:chOff x="0" y="0"/>
            <a:chExt cx="597469" cy="740607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97469" cy="740607"/>
            </a:xfrm>
            <a:custGeom>
              <a:avLst/>
              <a:gdLst/>
              <a:ahLst/>
              <a:cxnLst/>
              <a:rect l="l" t="t" r="r" b="b"/>
              <a:pathLst>
                <a:path w="597469" h="740607">
                  <a:moveTo>
                    <a:pt x="194120" y="0"/>
                  </a:moveTo>
                  <a:lnTo>
                    <a:pt x="403350" y="0"/>
                  </a:lnTo>
                  <a:cubicBezTo>
                    <a:pt x="510559" y="0"/>
                    <a:pt x="597469" y="86910"/>
                    <a:pt x="597469" y="194120"/>
                  </a:cubicBezTo>
                  <a:lnTo>
                    <a:pt x="597469" y="546488"/>
                  </a:lnTo>
                  <a:cubicBezTo>
                    <a:pt x="597469" y="597972"/>
                    <a:pt x="577017" y="647347"/>
                    <a:pt x="540613" y="683751"/>
                  </a:cubicBezTo>
                  <a:cubicBezTo>
                    <a:pt x="504208" y="720156"/>
                    <a:pt x="454833" y="740607"/>
                    <a:pt x="403350" y="740607"/>
                  </a:cubicBezTo>
                  <a:lnTo>
                    <a:pt x="194120" y="740607"/>
                  </a:lnTo>
                  <a:cubicBezTo>
                    <a:pt x="142636" y="740607"/>
                    <a:pt x="93261" y="720156"/>
                    <a:pt x="56856" y="683751"/>
                  </a:cubicBezTo>
                  <a:cubicBezTo>
                    <a:pt x="20452" y="647347"/>
                    <a:pt x="0" y="597972"/>
                    <a:pt x="0" y="546488"/>
                  </a:cubicBezTo>
                  <a:lnTo>
                    <a:pt x="0" y="194120"/>
                  </a:lnTo>
                  <a:cubicBezTo>
                    <a:pt x="0" y="86910"/>
                    <a:pt x="86910" y="0"/>
                    <a:pt x="194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47625"/>
              <a:ext cx="597469" cy="788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1" name="Freeform 71"/>
          <p:cNvSpPr/>
          <p:nvPr/>
        </p:nvSpPr>
        <p:spPr>
          <a:xfrm>
            <a:off x="7042662" y="6973422"/>
            <a:ext cx="833422" cy="558393"/>
          </a:xfrm>
          <a:custGeom>
            <a:avLst/>
            <a:gdLst/>
            <a:ahLst/>
            <a:cxnLst/>
            <a:rect l="l" t="t" r="r" b="b"/>
            <a:pathLst>
              <a:path w="833422" h="558393">
                <a:moveTo>
                  <a:pt x="0" y="0"/>
                </a:moveTo>
                <a:lnTo>
                  <a:pt x="833422" y="0"/>
                </a:lnTo>
                <a:lnTo>
                  <a:pt x="833422" y="558393"/>
                </a:lnTo>
                <a:lnTo>
                  <a:pt x="0" y="5583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4043382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73" name="Freeform 73"/>
          <p:cNvSpPr/>
          <p:nvPr/>
        </p:nvSpPr>
        <p:spPr>
          <a:xfrm>
            <a:off x="2441425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4168304" y="5334978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5810261" y="5364850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7452218" y="5394721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6"/>
                </a:lnTo>
                <a:lnTo>
                  <a:pt x="0" y="137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9094176" y="5424593"/>
            <a:ext cx="973205" cy="137465"/>
          </a:xfrm>
          <a:custGeom>
            <a:avLst/>
            <a:gdLst/>
            <a:ahLst/>
            <a:cxnLst/>
            <a:rect l="l" t="t" r="r" b="b"/>
            <a:pathLst>
              <a:path w="973205" h="137465">
                <a:moveTo>
                  <a:pt x="0" y="0"/>
                </a:moveTo>
                <a:lnTo>
                  <a:pt x="973205" y="0"/>
                </a:lnTo>
                <a:lnTo>
                  <a:pt x="973205" y="137465"/>
                </a:lnTo>
                <a:lnTo>
                  <a:pt x="0" y="137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8474063" y="229143"/>
            <a:ext cx="2397499" cy="718892"/>
          </a:xfrm>
          <a:custGeom>
            <a:avLst/>
            <a:gdLst/>
            <a:ahLst/>
            <a:cxnLst/>
            <a:rect l="l" t="t" r="r" b="b"/>
            <a:pathLst>
              <a:path w="2397499" h="718892">
                <a:moveTo>
                  <a:pt x="0" y="0"/>
                </a:moveTo>
                <a:lnTo>
                  <a:pt x="2397498" y="0"/>
                </a:lnTo>
                <a:lnTo>
                  <a:pt x="2397498" y="718892"/>
                </a:lnTo>
                <a:lnTo>
                  <a:pt x="0" y="718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-3425" y="-272271"/>
            <a:ext cx="1792926" cy="1620357"/>
          </a:xfrm>
          <a:custGeom>
            <a:avLst/>
            <a:gdLst/>
            <a:ahLst/>
            <a:cxnLst/>
            <a:rect l="l" t="t" r="r" b="b"/>
            <a:pathLst>
              <a:path w="1792926" h="1620357">
                <a:moveTo>
                  <a:pt x="0" y="0"/>
                </a:moveTo>
                <a:lnTo>
                  <a:pt x="1792926" y="0"/>
                </a:lnTo>
                <a:lnTo>
                  <a:pt x="1792926" y="1620356"/>
                </a:lnTo>
                <a:lnTo>
                  <a:pt x="0" y="16203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980955" y="91167"/>
            <a:ext cx="8892920" cy="60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670A07"/>
                </a:solidFill>
                <a:latin typeface="Paytone One"/>
                <a:ea typeface="Paytone One"/>
                <a:cs typeface="Paytone One"/>
                <a:sym typeface="Paytone One"/>
              </a:rPr>
              <a:t>Thực đơn tuần này của bé!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1495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Monday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63961" y="1494958"/>
            <a:ext cx="1913395" cy="29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2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Tuesday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416814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Wednesday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110116" y="145287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Thursday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760537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Friday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307686" y="1494958"/>
            <a:ext cx="2231095" cy="33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Saturday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66010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42416" y="2657735"/>
            <a:ext cx="1523742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gà+lợn om nấm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rau cải nấu ngao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97363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42749" y="5625379"/>
            <a:ext cx="1523742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chim đỗ xanh - hạt sen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chillax alpha gold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264939" y="2615962"/>
            <a:ext cx="1523742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-Trứng+thịt hấp vân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-Bắp cải xào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riêu cua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-Thanh long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166157" y="5607090"/>
            <a:ext cx="1523742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-Mỳ gaọ nấu thịt bò rau cải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Alpha gold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233959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066246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7390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337475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952261" y="2118316"/>
            <a:ext cx="107721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TRƯA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978447" y="2654090"/>
            <a:ext cx="1523742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-Đậu thịt sốt cà chua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bí xanh nấu tép đồng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-Dưa hấu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539849" y="2712346"/>
            <a:ext cx="1523742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-Tôm+thịt sốt chưa ngọt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mồng tơi mướp nấu cua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gato cắt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301241" y="2524496"/>
            <a:ext cx="1523742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lợn bò nấu cà ri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-Khoai tây + cà rốt xào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rau cải nấu riêu hồng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-Chuổi tiêu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850165" y="2673112"/>
            <a:ext cx="1523742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-Cơm gạo tám thái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-Thịt lợn kho tàu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-Canh cải thảo nấu tôm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-Dưa hấu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339596" y="5048166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34368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359061" y="5048393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991632" y="5058145"/>
            <a:ext cx="1124992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BỮA CHIỀU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903673" y="5596268"/>
            <a:ext cx="15237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cá hồi đỗ xanh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-Bánh su kem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570290" y="5654715"/>
            <a:ext cx="142242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--Mỳ spagehetti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chua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402563" y="5741737"/>
            <a:ext cx="142242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-Bún mọc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alpha gold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8901183" y="5685883"/>
            <a:ext cx="1422420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-Cháo thịt gà đỗ xanh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000000"/>
                </a:solidFill>
                <a:latin typeface="Srisakdi Bold"/>
                <a:ea typeface="Srisakdi Bold"/>
                <a:cs typeface="Srisakdi Bold"/>
                <a:sym typeface="Srisakdi Bold"/>
              </a:rPr>
              <a:t>-Sữa Chilax alpha gold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411583" y="659041"/>
            <a:ext cx="1513582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90100C"/>
                </a:solidFill>
                <a:latin typeface="Srisakdi Bold"/>
                <a:ea typeface="Srisakdi Bold"/>
                <a:cs typeface="Srisakdi Bold"/>
                <a:sym typeface="Srisakdi Bold"/>
              </a:rPr>
              <a:t>Tuần 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864378" y="162468"/>
            <a:ext cx="1616869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81414"/>
                </a:solidFill>
                <a:latin typeface="Calistoga"/>
                <a:ea typeface="Calistoga"/>
                <a:cs typeface="Calistoga"/>
                <a:sym typeface="Calistoga"/>
              </a:rPr>
              <a:t>Mùa Hè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954</Words>
  <Application>Microsoft Office PowerPoint</Application>
  <PresentationFormat>Custom</PresentationFormat>
  <Paragraphs>238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Paytone One</vt:lpstr>
      <vt:lpstr>Srisakdi Bold</vt:lpstr>
      <vt:lpstr>Arial</vt:lpstr>
      <vt:lpstr>Calibri</vt:lpstr>
      <vt:lpstr>Calistoga</vt:lpstr>
      <vt:lpstr>Alata</vt:lpstr>
      <vt:lpstr>Apricots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tuần này của bé!</dc:title>
  <dc:creator>Techsi.vn</dc:creator>
  <cp:lastModifiedBy>Techsi.vn</cp:lastModifiedBy>
  <cp:revision>4</cp:revision>
  <cp:lastPrinted>2025-08-14T03:05:08Z</cp:lastPrinted>
  <dcterms:created xsi:type="dcterms:W3CDTF">2006-08-16T00:00:00Z</dcterms:created>
  <dcterms:modified xsi:type="dcterms:W3CDTF">2025-08-14T03:05:23Z</dcterms:modified>
  <dc:identifier>DAGHOKIWoyw</dc:identifier>
</cp:coreProperties>
</file>