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86" r:id="rId4"/>
  </p:sldMasterIdLst>
  <p:notesMasterIdLst>
    <p:notesMasterId r:id="rId14"/>
  </p:notesMasterIdLst>
  <p:sldIdLst>
    <p:sldId id="257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76A5-47AD-4F0D-A829-6234510224B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84945-BAC2-470E-AB27-8A8A5778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873A-CF75-4AD4-9708-5FD24048D90B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0449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3E4A5-171F-408A-84CF-672AD75E55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8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9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3E4A5-171F-408A-84CF-672AD75E55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3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3E4A5-171F-408A-84CF-672AD75E55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2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3" Type="http://schemas.openxmlformats.org/officeDocument/2006/relationships/video" Target="../media/media3.mp4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17" Type="http://schemas.openxmlformats.org/officeDocument/2006/relationships/image" Target="../media/image17.png"/><Relationship Id="rId2" Type="http://schemas.microsoft.com/office/2007/relationships/media" Target="../media/media3.mp4"/><Relationship Id="rId16" Type="http://schemas.openxmlformats.org/officeDocument/2006/relationships/image" Target="../media/image4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2.jpg"/><Relationship Id="rId5" Type="http://schemas.openxmlformats.org/officeDocument/2006/relationships/audio" Target="../media/media4.m4a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microsoft.com/office/2007/relationships/media" Target="../media/media4.m4a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2.jpg"/><Relationship Id="rId3" Type="http://schemas.openxmlformats.org/officeDocument/2006/relationships/audio" Target="../media/media5.m4a"/><Relationship Id="rId7" Type="http://schemas.openxmlformats.org/officeDocument/2006/relationships/image" Target="../media/image8.jpeg"/><Relationship Id="rId12" Type="http://schemas.openxmlformats.org/officeDocument/2006/relationships/image" Target="../media/image21.jp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0.jpg"/><Relationship Id="rId5" Type="http://schemas.openxmlformats.org/officeDocument/2006/relationships/audio" Target="../media/media6.m4a"/><Relationship Id="rId1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microsoft.com/office/2007/relationships/media" Target="../media/media6.m4a"/><Relationship Id="rId9" Type="http://schemas.openxmlformats.org/officeDocument/2006/relationships/image" Target="../media/image4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.jp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6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8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40169" y="3411448"/>
            <a:ext cx="68773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6172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6019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1" y="569666"/>
            <a:ext cx="77692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NON NẮNG MAI</a:t>
            </a:r>
            <a:endParaRPr lang="en-US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2422" y="2872566"/>
            <a:ext cx="461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7337" y="569090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1" y="4615260"/>
            <a:ext cx="14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7598" y="5789006"/>
            <a:ext cx="3969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MẪU </a:t>
            </a:r>
            <a:r>
              <a:rPr lang="en-US" sz="16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NHỠ 4-5 </a:t>
            </a:r>
            <a:r>
              <a:rPr 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</p:txBody>
      </p:sp>
      <p:pic>
        <p:nvPicPr>
          <p:cNvPr id="10" name="S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6146" y="623777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03E20C-9A96-5ED6-3B86-01EB0DB144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178285"/>
            <a:ext cx="32512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5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52">
        <p:split orient="vert"/>
      </p:transition>
    </mc:Choice>
    <mc:Fallback xmlns="">
      <p:transition spd="slow" advTm="17652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0"/>
        <p14:stopEvt time="17652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 descr="Hình nền thiết kế giáo án điện tử Powerpoint (P2) | Hình nề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278" y="1689408"/>
            <a:ext cx="10421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mời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lang="en-US" sz="2800" b="1" dirty="0">
              <a:solidFill>
                <a:srgbClr val="4472C4">
                  <a:lumMod val="75000"/>
                </a:srgb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“Cho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mưa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</a:p>
        </p:txBody>
      </p:sp>
      <p:pic>
        <p:nvPicPr>
          <p:cNvPr id="7" name="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3566" y="611164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F4C5F-2F21-1721-012D-46F60748AC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37" y="105582"/>
            <a:ext cx="2623685" cy="14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90307"/>
      </p:ext>
    </p:extLst>
  </p:cSld>
  <p:clrMapOvr>
    <a:masterClrMapping/>
  </p:clrMapOvr>
  <p:transition spd="slow" advTm="8970">
    <p:push dir="u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8970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mư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4464"/>
            <a:ext cx="12192000" cy="6872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4" y="-14465"/>
            <a:ext cx="12192001" cy="6868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4" y="-18196"/>
            <a:ext cx="12224664" cy="6868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59"/>
            <a:ext cx="12192000" cy="6868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5660"/>
            <a:ext cx="1219200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3" y="-28931"/>
            <a:ext cx="12192000" cy="687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" y="-32196"/>
            <a:ext cx="12249118" cy="6890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6641" y="10732"/>
            <a:ext cx="1475360" cy="1042506"/>
          </a:xfrm>
          <a:prstGeom prst="rect">
            <a:avLst/>
          </a:prstGeom>
        </p:spPr>
      </p:pic>
      <p:pic>
        <p:nvPicPr>
          <p:cNvPr id="6" name="S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43621" y="622274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FF6FC-0E09-A9E5-EBF6-D5EA6E48F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43" y="-680695"/>
            <a:ext cx="4768948" cy="2682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6"/>
    </mc:Choice>
    <mc:Fallback xmlns="">
      <p:transition spd="slow" advTm="3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6"/>
        <p14:playEvt time="126" objId="5"/>
        <p14:stopEvt time="127" objId="5"/>
        <p14:playEvt time="127" objId="5"/>
        <p14:stopEvt time="15481" objId="5"/>
        <p14:stopEvt time="32033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223"/>
          </a:xfrm>
          <a:prstGeom prst="rect">
            <a:avLst/>
          </a:prstGeom>
        </p:spPr>
      </p:pic>
      <p:pic>
        <p:nvPicPr>
          <p:cNvPr id="2" name="S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54320" y="613063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4"/>
            <a:ext cx="12192000" cy="686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876"/>
            <a:ext cx="12192001" cy="6888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3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3560"/>
            <a:ext cx="12192004" cy="6913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6640" y="-1"/>
            <a:ext cx="1475360" cy="1042506"/>
          </a:xfrm>
          <a:prstGeom prst="rect">
            <a:avLst/>
          </a:prstGeom>
        </p:spPr>
      </p:pic>
      <p:pic>
        <p:nvPicPr>
          <p:cNvPr id="10" name="S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399" y="622669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DBF8EE-1650-9844-843C-F912614303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443" y="-680695"/>
            <a:ext cx="4768948" cy="2682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099871"/>
      </p:ext>
    </p:extLst>
  </p:cSld>
  <p:clrMapOvr>
    <a:masterClrMapping/>
  </p:clrMapOvr>
  <p:transition spd="slow" advTm="30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0"/>
        <p14:stopEvt time="30300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>
            <a:lum/>
          </a:blip>
          <a:srcRect/>
          <a:stretch>
            <a:fillRect t="-3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1901" y="355283"/>
            <a:ext cx="894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724" y="0"/>
            <a:ext cx="1096276" cy="774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8939514" cy="521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8939514" cy="5216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1059242"/>
            <a:ext cx="5960918" cy="5216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9134474" cy="5396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9134474" cy="5396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1059242"/>
            <a:ext cx="9314584" cy="5422612"/>
          </a:xfrm>
          <a:prstGeom prst="rect">
            <a:avLst/>
          </a:prstGeom>
        </p:spPr>
      </p:pic>
      <p:pic>
        <p:nvPicPr>
          <p:cNvPr id="11" name="S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43862" y="6275479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B9735-7002-D07A-A027-86838C16C7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351" y="-680695"/>
            <a:ext cx="3686039" cy="2073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0"/>
    </mc:Choice>
    <mc:Fallback xmlns="">
      <p:transition spd="slow" advTm="40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  <p14:stopEvt time="40030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đong nước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3E831-AA23-AC06-CC0B-9E21709C0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10" y="-610356"/>
            <a:ext cx="4206240" cy="23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75"/>
    </mc:Choice>
    <mc:Fallback xmlns="">
      <p:transition spd="slow" advTm="26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66036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 descr="khung anh dep 3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 rot="21087370">
            <a:off x="1021376" y="619539"/>
            <a:ext cx="49580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LƯU Ý *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chai,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418" y="6248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01468-32D5-C090-E197-0D785635AF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22" y="183997"/>
            <a:ext cx="1462094" cy="822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1681">
        <p:split orient="vert"/>
      </p:transition>
    </mc:Choice>
    <mc:Fallback xmlns="">
      <p:transition spd="slow" advClick="0" advTm="3168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1681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3"/>
            <a:ext cx="12192000" cy="68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41727" y="2629015"/>
            <a:ext cx="563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rial" panose="020B7200000000000000" pitchFamily="34" charset="0"/>
            </a:endParaRPr>
          </a:p>
        </p:txBody>
      </p:sp>
      <p:pic>
        <p:nvPicPr>
          <p:cNvPr id="5" name="S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7709" y="618728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E2E0C-10EF-2EAD-9A8D-D9305F303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96" y="1071782"/>
            <a:ext cx="3293608" cy="185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3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322">
        <p:split orient="vert"/>
      </p:transition>
    </mc:Choice>
    <mc:Fallback xmlns="">
      <p:transition spd="slow" advClick="0" advTm="18322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783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4" name="Picture 6" descr="Background Cartoon School Children | Desenho de criança, Criança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56"/>
            <a:ext cx="12192000" cy="6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61" y="1345734"/>
            <a:ext cx="803657" cy="6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97" y="1345734"/>
            <a:ext cx="803657" cy="666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33" y="1345734"/>
            <a:ext cx="803658" cy="666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2" y="1345734"/>
            <a:ext cx="803658" cy="666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1" y="1345734"/>
            <a:ext cx="803658" cy="666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68" y="3186539"/>
            <a:ext cx="5323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Chào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tạm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biệt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Hẹn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</p:txBody>
      </p:sp>
      <p:pic>
        <p:nvPicPr>
          <p:cNvPr id="7" name="S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564" y="60890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603357"/>
      </p:ext>
    </p:extLst>
  </p:cSld>
  <p:clrMapOvr>
    <a:masterClrMapping/>
  </p:clrMapOvr>
  <p:transition spd="slow" advTm="77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7227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.1|2|1.7|2.9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5|2.2|1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5|1.8|1.8|9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152</Words>
  <Application>Microsoft Office PowerPoint</Application>
  <PresentationFormat>Widescreen</PresentationFormat>
  <Paragraphs>20</Paragraphs>
  <Slides>9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.VnArial</vt:lpstr>
      <vt:lpstr>Arial</vt:lpstr>
      <vt:lpstr>Calibri</vt:lpstr>
      <vt:lpstr>Times New Roman</vt:lpstr>
      <vt:lpstr>Default Design</vt:lpstr>
      <vt:lpstr>Office Theme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 huy phuong</dc:creator>
  <cp:lastModifiedBy>Techsi.vn</cp:lastModifiedBy>
  <cp:revision>26</cp:revision>
  <dcterms:created xsi:type="dcterms:W3CDTF">2021-05-05T02:39:36Z</dcterms:created>
  <dcterms:modified xsi:type="dcterms:W3CDTF">2025-04-17T08:20:07Z</dcterms:modified>
</cp:coreProperties>
</file>