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05" r:id="rId5"/>
    <p:sldId id="323" r:id="rId6"/>
    <p:sldId id="324" r:id="rId7"/>
    <p:sldId id="267" r:id="rId8"/>
    <p:sldId id="307" r:id="rId9"/>
    <p:sldId id="310" r:id="rId10"/>
    <p:sldId id="274" r:id="rId11"/>
    <p:sldId id="311" r:id="rId12"/>
    <p:sldId id="31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0" d="100"/>
          <a:sy n="100" d="100"/>
        </p:scale>
        <p:origin x="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186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16447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7827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65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466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805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60396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0220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824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5616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746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00036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33841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12794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5769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04182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3581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14208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54887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84793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42890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9418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ED3D19-ED60-4BBB-A618-7E5E19E51A23}"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7880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2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9997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21164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561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64197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50631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09146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31847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8859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9107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D3D19-ED60-4BBB-A618-7E5E19E51A23}"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584414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28875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9356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38544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85920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2277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D3D19-ED60-4BBB-A618-7E5E19E51A23}"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7227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D3D19-ED60-4BBB-A618-7E5E19E51A23}"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09201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D3D19-ED60-4BBB-A618-7E5E19E51A23}"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76024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D3D19-ED60-4BBB-A618-7E5E19E51A23}"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019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D3D19-ED60-4BBB-A618-7E5E19E51A23}"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103866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3" b="15726"/>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D3D19-ED60-4BBB-A618-7E5E19E51A23}" type="datetimeFigureOut">
              <a:rPr lang="en-US" smtClean="0"/>
              <a:t>3/13/2025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365DD-F5AA-4ACD-B6D5-00C599112878}" type="slidenum">
              <a:rPr lang="en-US" smtClean="0"/>
              <a:t>‹#›</a:t>
            </a:fld>
            <a:endParaRPr lang="en-US"/>
          </a:p>
        </p:txBody>
      </p:sp>
    </p:spTree>
    <p:extLst>
      <p:ext uri="{BB962C8B-B14F-4D97-AF65-F5344CB8AC3E}">
        <p14:creationId xmlns:p14="http://schemas.microsoft.com/office/powerpoint/2010/main" val="314687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3" b="15726"/>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1409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3" b="15726"/>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98493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t="3" b="15726"/>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3/13/2025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17666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slideLayout" Target="../slideLayouts/slideLayout7.xml"/><Relationship Id="rId1" Type="http://schemas.openxmlformats.org/officeDocument/2006/relationships/tags" Target="../tags/tag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15.svg"/><Relationship Id="rId18" Type="http://schemas.openxmlformats.org/officeDocument/2006/relationships/image" Target="../media/image19.svg"/><Relationship Id="rId7" Type="http://schemas.openxmlformats.org/officeDocument/2006/relationships/image" Target="../media/image9.svg"/><Relationship Id="rId17" Type="http://schemas.openxmlformats.org/officeDocument/2006/relationships/image" Target="../media/image13.png"/><Relationship Id="rId25" Type="http://schemas.openxmlformats.org/officeDocument/2006/relationships/image" Target="../media/image17.png"/><Relationship Id="rId2" Type="http://schemas.openxmlformats.org/officeDocument/2006/relationships/image" Target="../media/image10.png"/><Relationship Id="rId16" Type="http://schemas.openxmlformats.org/officeDocument/2006/relationships/image" Target="../media/image12.png"/><Relationship Id="rId20"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13.svg"/><Relationship Id="rId24" Type="http://schemas.openxmlformats.org/officeDocument/2006/relationships/image" Target="../media/image36.svg"/><Relationship Id="rId15" Type="http://schemas.openxmlformats.org/officeDocument/2006/relationships/image" Target="../media/image17.svg"/><Relationship Id="rId23" Type="http://schemas.openxmlformats.org/officeDocument/2006/relationships/image" Target="../media/image16.png"/><Relationship Id="rId19" Type="http://schemas.openxmlformats.org/officeDocument/2006/relationships/image" Target="../media/image14.png"/><Relationship Id="rId14" Type="http://schemas.openxmlformats.org/officeDocument/2006/relationships/image" Target="../media/image11.png"/><Relationship Id="rId22" Type="http://schemas.openxmlformats.org/officeDocument/2006/relationships/image" Target="../media/image38.sv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20.png"/><Relationship Id="rId5" Type="http://schemas.microsoft.com/office/2007/relationships/hdphoto" Target="../media/hdphoto7.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png"/><Relationship Id="rId7" Type="http://schemas.openxmlformats.org/officeDocument/2006/relationships/image" Target="../media/image2.svg"/><Relationship Id="rId2" Type="http://schemas.openxmlformats.org/officeDocument/2006/relationships/slideLayout" Target="../slideLayouts/slideLayout29.xml"/><Relationship Id="rId1" Type="http://schemas.openxmlformats.org/officeDocument/2006/relationships/tags" Target="../tags/tag3.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slideLayout" Target="../slideLayouts/slideLayout29.xml"/><Relationship Id="rId16" Type="http://schemas.openxmlformats.org/officeDocument/2006/relationships/image" Target="../media/image28.png"/><Relationship Id="rId1" Type="http://schemas.openxmlformats.org/officeDocument/2006/relationships/tags" Target="../tags/tag4.xml"/><Relationship Id="rId6" Type="http://schemas.microsoft.com/office/2007/relationships/hdphoto" Target="../media/hdphoto9.wdp"/><Relationship Id="rId5" Type="http://schemas.openxmlformats.org/officeDocument/2006/relationships/image" Target="../media/image25.png"/><Relationship Id="rId15" Type="http://schemas.openxmlformats.org/officeDocument/2006/relationships/image" Target="../media/image23.sv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12" Type="http://schemas.openxmlformats.org/officeDocument/2006/relationships/image" Target="../media/image23.svg"/><Relationship Id="rId2" Type="http://schemas.openxmlformats.org/officeDocument/2006/relationships/slideLayout" Target="../slideLayouts/slideLayout40.xml"/><Relationship Id="rId1" Type="http://schemas.openxmlformats.org/officeDocument/2006/relationships/tags" Target="../tags/tag5.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3" Type="http://schemas.openxmlformats.org/officeDocument/2006/relationships/image" Target="../media/image38.svg"/><Relationship Id="rId1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32.png"/><Relationship Id="rId17" Type="http://schemas.microsoft.com/office/2007/relationships/hdphoto" Target="../media/hdphoto10.wdp"/><Relationship Id="rId25" Type="http://schemas.openxmlformats.org/officeDocument/2006/relationships/image" Target="../media/image10.svg"/><Relationship Id="rId2" Type="http://schemas.openxmlformats.org/officeDocument/2006/relationships/slideLayout" Target="../slideLayouts/slideLayout18.xml"/><Relationship Id="rId16" Type="http://schemas.openxmlformats.org/officeDocument/2006/relationships/image" Target="../media/image33.png"/><Relationship Id="rId1" Type="http://schemas.openxmlformats.org/officeDocument/2006/relationships/tags" Target="../tags/tag6.xml"/><Relationship Id="rId6" Type="http://schemas.openxmlformats.org/officeDocument/2006/relationships/image" Target="../media/image28.svg"/><Relationship Id="rId11" Type="http://schemas.openxmlformats.org/officeDocument/2006/relationships/image" Target="../media/image36.svg"/><Relationship Id="rId24" Type="http://schemas.openxmlformats.org/officeDocument/2006/relationships/image" Target="../media/image37.png"/><Relationship Id="rId15" Type="http://schemas.microsoft.com/office/2007/relationships/hdphoto" Target="../media/hdphoto8.wdp"/><Relationship Id="rId23" Type="http://schemas.openxmlformats.org/officeDocument/2006/relationships/image" Target="../media/image36.png"/><Relationship Id="rId19" Type="http://schemas.openxmlformats.org/officeDocument/2006/relationships/image" Target="../media/image35.png"/><Relationship Id="rId14" Type="http://schemas.openxmlformats.org/officeDocument/2006/relationships/image" Target="../media/image24.png"/><Relationship Id="rId22" Type="http://schemas.openxmlformats.org/officeDocument/2006/relationships/image" Target="../media/image12.sv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37008" y="341364"/>
            <a:ext cx="7922425" cy="830997"/>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PHÒNG GIÁO DỤC VÀ ĐÀO </a:t>
            </a:r>
            <a:r>
              <a:rPr lang="en-US" sz="2400" b="1" dirty="0" smtClean="0">
                <a:latin typeface="Times New Roman" panose="02020603050405020304" pitchFamily="18" charset="0"/>
                <a:cs typeface="Times New Roman" panose="02020603050405020304" pitchFamily="18" charset="0"/>
              </a:rPr>
              <a:t>TẠO </a:t>
            </a:r>
            <a:r>
              <a:rPr lang="en-US" sz="2400" b="1" dirty="0">
                <a:latin typeface="Times New Roman" panose="02020603050405020304" pitchFamily="18" charset="0"/>
                <a:cs typeface="Times New Roman" panose="02020603050405020304" pitchFamily="18" charset="0"/>
              </a:rPr>
              <a:t>QUẬN LONG BIÊN </a:t>
            </a:r>
          </a:p>
          <a:p>
            <a:r>
              <a:rPr lang="en-US" sz="2400" b="1" dirty="0">
                <a:latin typeface="Times New Roman" panose="02020603050405020304" pitchFamily="18" charset="0"/>
                <a:cs typeface="Times New Roman" panose="02020603050405020304" pitchFamily="18" charset="0"/>
              </a:rPr>
              <a:t>                   TRƯỜNG MẦM NON </a:t>
            </a:r>
            <a:r>
              <a:rPr lang="vi-VN" sz="2400" b="1" dirty="0" smtClean="0">
                <a:latin typeface="Times New Roman" panose="02020603050405020304" pitchFamily="18" charset="0"/>
                <a:cs typeface="Times New Roman" panose="02020603050405020304" pitchFamily="18" charset="0"/>
              </a:rPr>
              <a:t>NẮNG MAI</a:t>
            </a:r>
            <a:endParaRPr lang="en-US" sz="2400" dirty="0"/>
          </a:p>
        </p:txBody>
      </p:sp>
      <p:sp>
        <p:nvSpPr>
          <p:cNvPr id="8" name="TextBox 7">
            <a:extLst>
              <a:ext uri="{FF2B5EF4-FFF2-40B4-BE49-F238E27FC236}">
                <a16:creationId xmlns:a16="http://schemas.microsoft.com/office/drawing/2014/main" id="{67CF4ADD-DBAD-4EBB-B97E-4130AE9E3AF7}"/>
              </a:ext>
            </a:extLst>
          </p:cNvPr>
          <p:cNvSpPr txBox="1"/>
          <p:nvPr/>
        </p:nvSpPr>
        <p:spPr>
          <a:xfrm>
            <a:off x="2553468" y="2591917"/>
            <a:ext cx="8335787" cy="4105868"/>
          </a:xfrm>
          <a:prstGeom prst="rect">
            <a:avLst/>
          </a:prstGeom>
          <a:noFill/>
        </p:spPr>
        <p:txBody>
          <a:bodyPr wrap="square">
            <a:spAutoFit/>
          </a:bodyPr>
          <a:lstStyle/>
          <a:p>
            <a:pPr lvl="0" algn="ctr" eaLnBrk="0" fontAlgn="base" hangingPunct="0">
              <a:lnSpc>
                <a:spcPct val="100000"/>
              </a:lnSpc>
              <a:spcBef>
                <a:spcPct val="20000"/>
              </a:spcBef>
              <a:spcAft>
                <a:spcPct val="0"/>
              </a:spcAft>
            </a:pPr>
            <a:r>
              <a:rPr lang="vi-VN" sz="4400" b="1" dirty="0" smtClean="0">
                <a:ln w="12700" cmpd="sng">
                  <a:solidFill>
                    <a:schemeClr val="accent4"/>
                  </a:solidFill>
                  <a:prstDash val="solid"/>
                </a:ln>
                <a:solidFill>
                  <a:srgbClr val="FFFF00"/>
                </a:solidFill>
                <a:effectLst>
                  <a:reflection blurRad="6350" stA="55000" endA="300" endPos="45500" dir="5400000" sy="-100000" algn="bl" rotWithShape="0"/>
                </a:effectLst>
                <a:latin typeface="Times New Roman" pitchFamily="18" charset="0"/>
                <a:cs typeface="Times New Roman" pitchFamily="18" charset="0"/>
              </a:rPr>
              <a:t>Lĩnh vực: Phát triển thẩm mỹ</a:t>
            </a:r>
          </a:p>
          <a:p>
            <a:pPr lvl="0" algn="ctr" eaLnBrk="0" fontAlgn="base" hangingPunct="0">
              <a:lnSpc>
                <a:spcPct val="100000"/>
              </a:lnSpc>
              <a:spcBef>
                <a:spcPct val="20000"/>
              </a:spcBef>
              <a:spcAft>
                <a:spcPct val="0"/>
              </a:spcAft>
            </a:pPr>
            <a:endParaRPr lang="en-US" b="1"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Dạy há</a:t>
            </a: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 </a:t>
            </a:r>
            <a:r>
              <a:rPr lang="vi-VN"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Quà</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8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tháng</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3 </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Hoàng</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Long</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endParaRPr lang="en-US" sz="2400" i="1"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Nghe </a:t>
            </a:r>
            <a:r>
              <a:rPr lang="vi-VN" sz="24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hát</a:t>
            </a: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Bàn tay mẹ</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vi-VN"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Bùi Đình Thảo)</a:t>
            </a:r>
          </a:p>
          <a:p>
            <a:pPr lvl="0" eaLnBrk="0" fontAlgn="base" hangingPunct="0">
              <a:lnSpc>
                <a:spcPct val="100000"/>
              </a:lnSpc>
              <a:spcBef>
                <a:spcPct val="20000"/>
              </a:spcBef>
              <a:spcAft>
                <a:spcPct val="0"/>
              </a:spcAft>
            </a:pP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endParaRPr lang="vi-VN" sz="2400" dirty="0" smtClean="0">
              <a:latin typeface="Times New Roman" pitchFamily="18" charset="0"/>
              <a:cs typeface="Times New Roman" pitchFamily="18" charset="0"/>
            </a:endParaRPr>
          </a:p>
          <a:p>
            <a:pPr lvl="0" eaLnBrk="0" fontAlgn="base" hangingPunct="0">
              <a:lnSpc>
                <a:spcPct val="100000"/>
              </a:lnSpc>
              <a:spcBef>
                <a:spcPct val="20000"/>
              </a:spcBef>
              <a:spcAft>
                <a:spcPct val="0"/>
              </a:spcAft>
            </a:pPr>
            <a:r>
              <a:rPr lang="en-US" sz="2667"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endParaRPr lang="en-US" sz="2667"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endParaRPr lang="en-US" sz="1600" b="1" dirty="0">
              <a:ln w="22225">
                <a:solidFill>
                  <a:schemeClr val="accent2"/>
                </a:solidFill>
                <a:prstDash val="solid"/>
              </a:ln>
              <a:effectLst>
                <a:reflection blurRad="6350" stA="55000" endA="300" endPos="45500" dir="5400000" sy="-100000" algn="bl" rotWithShape="0"/>
              </a:effectLst>
              <a:latin typeface="Times New Roman" pitchFamily="18" charset="0"/>
              <a:cs typeface="Times New Roman" pitchFamily="18" charset="0"/>
            </a:endParaRPr>
          </a:p>
          <a:p>
            <a:pPr lvl="0" algn="ctr" eaLnBrk="0" fontAlgn="base" hangingPunct="0">
              <a:lnSpc>
                <a:spcPct val="100000"/>
              </a:lnSpc>
              <a:spcBef>
                <a:spcPct val="20000"/>
              </a:spcBef>
              <a:spcAft>
                <a:spcPct val="0"/>
              </a:spcAft>
            </a:pPr>
            <a:r>
              <a:rPr lang="en-US" sz="1867" dirty="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1867" dirty="0" smtClean="0">
                <a:ln w="0"/>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1867" dirty="0" err="1" smtClean="0">
                <a:ln w="0"/>
                <a:solidFill>
                  <a:schemeClr val="accent5"/>
                </a:solidFill>
                <a:effectLst>
                  <a:outerShdw blurRad="38100" dist="19050" dir="2700000" algn="tl" rotWithShape="0">
                    <a:schemeClr val="dk1">
                      <a:alpha val="40000"/>
                    </a:schemeClr>
                  </a:outerShdw>
                </a:effectLst>
                <a:latin typeface="Segoe Print" panose="02000600000000000000" pitchFamily="2" charset="0"/>
                <a:cs typeface="Times New Roman" pitchFamily="18" charset="0"/>
              </a:rPr>
              <a:t>Cô</a:t>
            </a:r>
            <a:r>
              <a:rPr lang="en-US" sz="1867" dirty="0" smtClean="0">
                <a:ln w="0"/>
                <a:solidFill>
                  <a:schemeClr val="accent5"/>
                </a:solidFill>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en-US" sz="1867" dirty="0" err="1" smtClean="0">
                <a:ln w="0"/>
                <a:solidFill>
                  <a:schemeClr val="accent5"/>
                </a:solidFill>
                <a:effectLst>
                  <a:outerShdw blurRad="38100" dist="19050" dir="2700000" algn="tl" rotWithShape="0">
                    <a:schemeClr val="dk1">
                      <a:alpha val="40000"/>
                    </a:schemeClr>
                  </a:outerShdw>
                </a:effectLst>
                <a:latin typeface="Segoe Print" panose="02000600000000000000" pitchFamily="2" charset="0"/>
                <a:cs typeface="Times New Roman" pitchFamily="18" charset="0"/>
              </a:rPr>
              <a:t>giáo</a:t>
            </a:r>
            <a:r>
              <a:rPr lang="en-US" sz="1867" dirty="0" smtClean="0">
                <a:ln w="0"/>
                <a:solidFill>
                  <a:schemeClr val="accent5"/>
                </a:solidFill>
                <a:effectLst>
                  <a:outerShdw blurRad="38100" dist="19050" dir="2700000" algn="tl" rotWithShape="0">
                    <a:schemeClr val="dk1">
                      <a:alpha val="40000"/>
                    </a:schemeClr>
                  </a:outerShdw>
                </a:effectLst>
                <a:latin typeface="Segoe Print" panose="02000600000000000000" pitchFamily="2" charset="0"/>
                <a:cs typeface="Times New Roman" pitchFamily="18" charset="0"/>
              </a:rPr>
              <a:t>: </a:t>
            </a:r>
            <a:r>
              <a:rPr lang="vi-VN" sz="1867" b="1" dirty="0" smtClean="0">
                <a:ln w="0"/>
                <a:solidFill>
                  <a:srgbClr val="FFFF00"/>
                </a:solidFill>
                <a:effectLst>
                  <a:outerShdw blurRad="38100" dist="19050" dir="2700000" algn="tl" rotWithShape="0">
                    <a:schemeClr val="dk1">
                      <a:alpha val="40000"/>
                    </a:schemeClr>
                  </a:outerShdw>
                </a:effectLst>
                <a:latin typeface="Segoe Print" panose="02000600000000000000" pitchFamily="2" charset="0"/>
                <a:cs typeface="Times New Roman" pitchFamily="18" charset="0"/>
              </a:rPr>
              <a:t>Nguyễn Thị Kim Trang</a:t>
            </a:r>
            <a:endParaRPr lang="en-US" sz="1867" b="1" dirty="0">
              <a:ln w="0"/>
              <a:solidFill>
                <a:srgbClr val="FFFF00"/>
              </a:solidFill>
              <a:effectLst>
                <a:outerShdw blurRad="38100" dist="19050" dir="2700000" algn="tl" rotWithShape="0">
                  <a:schemeClr val="dk1">
                    <a:alpha val="40000"/>
                  </a:schemeClr>
                </a:outerShdw>
              </a:effectLst>
              <a:latin typeface="Segoe Print" panose="02000600000000000000" pitchFamily="2" charset="0"/>
              <a:cs typeface="Times New Roman" pitchFamily="18" charset="0"/>
            </a:endParaRPr>
          </a:p>
          <a:p>
            <a:pPr algn="ctr"/>
            <a:endParaRPr lang="en-US" sz="1600" dirty="0">
              <a:solidFill>
                <a:srgbClr val="FFFF00"/>
              </a:solidFill>
            </a:endParaRPr>
          </a:p>
        </p:txBody>
      </p:sp>
      <p:pic>
        <p:nvPicPr>
          <p:cNvPr id="1026" name="Picture 2" descr="Nốt Nhạc&amp;quot; trong Tiếng Anh là gì: Định Nghĩa, Ví Dụ Anh Việ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19632301">
            <a:off x="1812470" y="2615708"/>
            <a:ext cx="700176" cy="670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Nốt Nhạc, Clipart âm Nhạc, Âm Nhạc, Biểu Tượng miễn phí tải tập  tin PNG PSDComment và Vect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10277739" y="3006692"/>
            <a:ext cx="538283" cy="5382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80046">
            <a:off x="9665570" y="954248"/>
            <a:ext cx="755935" cy="7559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Nốt Nhạc, Clipart âm Nhạc, Âm Nhạc, Biểu Tượng miễn phí tải tập  tin PNG PSDComment và Vecto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3674347" y="1499467"/>
            <a:ext cx="747767" cy="7599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Nốt Nhạc, Clipart âm Nhạc, Âm Nhạc, Biểu Tượng miễn phí tải tập  tin PNG PSDComment và Vecto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3252875" y="5322619"/>
            <a:ext cx="996448" cy="10127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ốt Nhạc&amp;quot; trong Tiếng Anh là gì: Định Nghĩa, Ví Dụ Anh Việt"/>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924437">
            <a:off x="9372063" y="5152149"/>
            <a:ext cx="809717" cy="7749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07934" y="5539611"/>
            <a:ext cx="5564726" cy="677108"/>
          </a:xfrm>
          <a:prstGeom prst="rect">
            <a:avLst/>
          </a:prstGeom>
          <a:noFill/>
        </p:spPr>
        <p:txBody>
          <a:bodyPr wrap="square" rtlCol="0">
            <a:spAutoFit/>
          </a:bodyPr>
          <a:lstStyle/>
          <a:p>
            <a:r>
              <a:rPr lang="en-GB" sz="2000" b="1" i="1" dirty="0" err="1" smtClean="0">
                <a:solidFill>
                  <a:schemeClr val="accent5"/>
                </a:solidFill>
                <a:latin typeface="Times New Roman" panose="02020603050405020304" pitchFamily="18" charset="0"/>
                <a:cs typeface="Times New Roman" panose="02020603050405020304" pitchFamily="18" charset="0"/>
              </a:rPr>
              <a:t>Lứa</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tuổi</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Mẫu</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giáo</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vi-VN" sz="2000" b="1" i="1" dirty="0" smtClean="0">
                <a:solidFill>
                  <a:schemeClr val="accent5"/>
                </a:solidFill>
                <a:latin typeface="Times New Roman" panose="02020603050405020304" pitchFamily="18" charset="0"/>
                <a:cs typeface="Times New Roman" panose="02020603050405020304" pitchFamily="18" charset="0"/>
              </a:rPr>
              <a:t>bé</a:t>
            </a:r>
            <a:r>
              <a:rPr lang="en-GB" sz="2000" b="1" i="1" dirty="0" smtClean="0">
                <a:solidFill>
                  <a:schemeClr val="accent5"/>
                </a:solidFill>
                <a:latin typeface="Times New Roman" panose="02020603050405020304" pitchFamily="18" charset="0"/>
                <a:cs typeface="Times New Roman" panose="02020603050405020304" pitchFamily="18" charset="0"/>
              </a:rPr>
              <a:t> ( </a:t>
            </a:r>
            <a:r>
              <a:rPr lang="vi-VN" sz="2000" b="1" i="1" dirty="0" smtClean="0">
                <a:solidFill>
                  <a:schemeClr val="accent5"/>
                </a:solidFill>
                <a:latin typeface="Times New Roman" panose="02020603050405020304" pitchFamily="18" charset="0"/>
                <a:cs typeface="Times New Roman" panose="02020603050405020304" pitchFamily="18" charset="0"/>
              </a:rPr>
              <a:t>3</a:t>
            </a:r>
            <a:r>
              <a:rPr lang="en-GB" sz="2000" b="1" i="1" dirty="0" smtClean="0">
                <a:solidFill>
                  <a:schemeClr val="accent5"/>
                </a:solidFill>
                <a:latin typeface="Times New Roman" panose="02020603050405020304" pitchFamily="18" charset="0"/>
                <a:cs typeface="Times New Roman" panose="02020603050405020304" pitchFamily="18" charset="0"/>
              </a:rPr>
              <a:t>-</a:t>
            </a:r>
            <a:r>
              <a:rPr lang="vi-VN" sz="2000" b="1" i="1" dirty="0" smtClean="0">
                <a:solidFill>
                  <a:schemeClr val="accent5"/>
                </a:solidFill>
                <a:latin typeface="Times New Roman" panose="02020603050405020304" pitchFamily="18" charset="0"/>
                <a:cs typeface="Times New Roman" panose="02020603050405020304" pitchFamily="18" charset="0"/>
              </a:rPr>
              <a:t>4</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tuổi</a:t>
            </a:r>
            <a:r>
              <a:rPr lang="en-GB" sz="2000" b="1" i="1" dirty="0" smtClean="0">
                <a:solidFill>
                  <a:schemeClr val="accent5"/>
                </a:solidFill>
                <a:latin typeface="Times New Roman" panose="02020603050405020304" pitchFamily="18" charset="0"/>
                <a:cs typeface="Times New Roman" panose="02020603050405020304" pitchFamily="18" charset="0"/>
              </a:rPr>
              <a:t>)</a:t>
            </a:r>
          </a:p>
          <a:p>
            <a:endParaRPr lang="en-US" dirty="0">
              <a:solidFill>
                <a:schemeClr val="accent5"/>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69557" y="1213723"/>
            <a:ext cx="1171576" cy="897128"/>
          </a:xfrm>
          <a:prstGeom prst="rect">
            <a:avLst/>
          </a:prstGeom>
        </p:spPr>
      </p:pic>
    </p:spTree>
    <p:custDataLst>
      <p:tags r:id="rId1"/>
    </p:custDataLst>
    <p:extLst>
      <p:ext uri="{BB962C8B-B14F-4D97-AF65-F5344CB8AC3E}">
        <p14:creationId xmlns:p14="http://schemas.microsoft.com/office/powerpoint/2010/main" val="2579420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xEl>
                                              <p:pRg st="0" end="0"/>
                                            </p:txEl>
                                          </p:spTgt>
                                        </p:tgtEl>
                                        <p:attrNameLst>
                                          <p:attrName>ppt_x</p:attrName>
                                          <p:attrName>ppt_y</p:attrName>
                                        </p:attrNameLst>
                                      </p:cBhvr>
                                    </p:animMotion>
                                    <p:animRot by="1500000">
                                      <p:cBhvr>
                                        <p:cTn id="7" dur="125" fill="hold">
                                          <p:stCondLst>
                                            <p:cond delay="0"/>
                                          </p:stCondLst>
                                        </p:cTn>
                                        <p:tgtEl>
                                          <p:spTgt spid="8">
                                            <p:txEl>
                                              <p:pRg st="0" end="0"/>
                                            </p:txEl>
                                          </p:spTgt>
                                        </p:tgtEl>
                                        <p:attrNameLst>
                                          <p:attrName>r</p:attrName>
                                        </p:attrNameLst>
                                      </p:cBhvr>
                                    </p:animRot>
                                    <p:animRot by="-1500000">
                                      <p:cBhvr>
                                        <p:cTn id="8" dur="125" fill="hold">
                                          <p:stCondLst>
                                            <p:cond delay="125"/>
                                          </p:stCondLst>
                                        </p:cTn>
                                        <p:tgtEl>
                                          <p:spTgt spid="8">
                                            <p:txEl>
                                              <p:pRg st="0" end="0"/>
                                            </p:txEl>
                                          </p:spTgt>
                                        </p:tgtEl>
                                        <p:attrNameLst>
                                          <p:attrName>r</p:attrName>
                                        </p:attrNameLst>
                                      </p:cBhvr>
                                    </p:animRot>
                                    <p:animRot by="-1500000">
                                      <p:cBhvr>
                                        <p:cTn id="9" dur="125" fill="hold">
                                          <p:stCondLst>
                                            <p:cond delay="250"/>
                                          </p:stCondLst>
                                        </p:cTn>
                                        <p:tgtEl>
                                          <p:spTgt spid="8">
                                            <p:txEl>
                                              <p:pRg st="0" end="0"/>
                                            </p:txEl>
                                          </p:spTgt>
                                        </p:tgtEl>
                                        <p:attrNameLst>
                                          <p:attrName>r</p:attrName>
                                        </p:attrNameLst>
                                      </p:cBhvr>
                                    </p:animRot>
                                    <p:animRot by="1500000">
                                      <p:cBhvr>
                                        <p:cTn id="10" dur="125" fill="hold">
                                          <p:stCondLst>
                                            <p:cond delay="375"/>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1.25E-6 1.85185E-6 L 1.25E-6 -0.07222 " pathEditMode="relative" rAng="0" ptsTypes="AA">
                                      <p:cBhvr>
                                        <p:cTn id="14" dur="250" accel="50000" decel="50000" autoRev="1" fill="hold">
                                          <p:stCondLst>
                                            <p:cond delay="0"/>
                                          </p:stCondLst>
                                        </p:cTn>
                                        <p:tgtEl>
                                          <p:spTgt spid="8">
                                            <p:txEl>
                                              <p:pRg st="2" end="2"/>
                                            </p:txEl>
                                          </p:spTgt>
                                        </p:tgtEl>
                                        <p:attrNameLst>
                                          <p:attrName>ppt_x</p:attrName>
                                          <p:attrName>ppt_y</p:attrName>
                                        </p:attrNameLst>
                                      </p:cBhvr>
                                      <p:rCtr x="0" y="-3611"/>
                                    </p:animMotion>
                                    <p:animRot by="1500000">
                                      <p:cBhvr>
                                        <p:cTn id="15" dur="125" fill="hold">
                                          <p:stCondLst>
                                            <p:cond delay="0"/>
                                          </p:stCondLst>
                                        </p:cTn>
                                        <p:tgtEl>
                                          <p:spTgt spid="8">
                                            <p:txEl>
                                              <p:pRg st="2" end="2"/>
                                            </p:txEl>
                                          </p:spTgt>
                                        </p:tgtEl>
                                        <p:attrNameLst>
                                          <p:attrName>r</p:attrName>
                                        </p:attrNameLst>
                                      </p:cBhvr>
                                    </p:animRot>
                                    <p:animRot by="-1500000">
                                      <p:cBhvr>
                                        <p:cTn id="16" dur="125" fill="hold">
                                          <p:stCondLst>
                                            <p:cond delay="125"/>
                                          </p:stCondLst>
                                        </p:cTn>
                                        <p:tgtEl>
                                          <p:spTgt spid="8">
                                            <p:txEl>
                                              <p:pRg st="2" end="2"/>
                                            </p:txEl>
                                          </p:spTgt>
                                        </p:tgtEl>
                                        <p:attrNameLst>
                                          <p:attrName>r</p:attrName>
                                        </p:attrNameLst>
                                      </p:cBhvr>
                                    </p:animRot>
                                    <p:animRot by="-1500000">
                                      <p:cBhvr>
                                        <p:cTn id="17" dur="125" fill="hold">
                                          <p:stCondLst>
                                            <p:cond delay="250"/>
                                          </p:stCondLst>
                                        </p:cTn>
                                        <p:tgtEl>
                                          <p:spTgt spid="8">
                                            <p:txEl>
                                              <p:pRg st="2" end="2"/>
                                            </p:txEl>
                                          </p:spTgt>
                                        </p:tgtEl>
                                        <p:attrNameLst>
                                          <p:attrName>r</p:attrName>
                                        </p:attrNameLst>
                                      </p:cBhvr>
                                    </p:animRot>
                                    <p:animRot by="1500000">
                                      <p:cBhvr>
                                        <p:cTn id="18" dur="125" fill="hold">
                                          <p:stCondLst>
                                            <p:cond delay="375"/>
                                          </p:stCondLst>
                                        </p:cTn>
                                        <p:tgtEl>
                                          <p:spTgt spid="8">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2.08333E-6 -3.7037E-6 L 2.08333E-6 -0.07222 " pathEditMode="relative" rAng="0" ptsTypes="AA">
                                      <p:cBhvr>
                                        <p:cTn id="22" dur="250" accel="50000" decel="50000" autoRev="1" fill="hold">
                                          <p:stCondLst>
                                            <p:cond delay="0"/>
                                          </p:stCondLst>
                                        </p:cTn>
                                        <p:tgtEl>
                                          <p:spTgt spid="8">
                                            <p:txEl>
                                              <p:pRg st="3" end="3"/>
                                            </p:txEl>
                                          </p:spTgt>
                                        </p:tgtEl>
                                        <p:attrNameLst>
                                          <p:attrName>ppt_x</p:attrName>
                                          <p:attrName>ppt_y</p:attrName>
                                        </p:attrNameLst>
                                      </p:cBhvr>
                                      <p:rCtr x="0" y="-3611"/>
                                    </p:animMotion>
                                    <p:animRot by="1500000">
                                      <p:cBhvr>
                                        <p:cTn id="23" dur="125" fill="hold">
                                          <p:stCondLst>
                                            <p:cond delay="0"/>
                                          </p:stCondLst>
                                        </p:cTn>
                                        <p:tgtEl>
                                          <p:spTgt spid="8">
                                            <p:txEl>
                                              <p:pRg st="3" end="3"/>
                                            </p:txEl>
                                          </p:spTgt>
                                        </p:tgtEl>
                                        <p:attrNameLst>
                                          <p:attrName>r</p:attrName>
                                        </p:attrNameLst>
                                      </p:cBhvr>
                                    </p:animRot>
                                    <p:animRot by="-1500000">
                                      <p:cBhvr>
                                        <p:cTn id="24" dur="125" fill="hold">
                                          <p:stCondLst>
                                            <p:cond delay="125"/>
                                          </p:stCondLst>
                                        </p:cTn>
                                        <p:tgtEl>
                                          <p:spTgt spid="8">
                                            <p:txEl>
                                              <p:pRg st="3" end="3"/>
                                            </p:txEl>
                                          </p:spTgt>
                                        </p:tgtEl>
                                        <p:attrNameLst>
                                          <p:attrName>r</p:attrName>
                                        </p:attrNameLst>
                                      </p:cBhvr>
                                    </p:animRot>
                                    <p:animRot by="-1500000">
                                      <p:cBhvr>
                                        <p:cTn id="25" dur="125" fill="hold">
                                          <p:stCondLst>
                                            <p:cond delay="250"/>
                                          </p:stCondLst>
                                        </p:cTn>
                                        <p:tgtEl>
                                          <p:spTgt spid="8">
                                            <p:txEl>
                                              <p:pRg st="3" end="3"/>
                                            </p:txEl>
                                          </p:spTgt>
                                        </p:tgtEl>
                                        <p:attrNameLst>
                                          <p:attrName>r</p:attrName>
                                        </p:attrNameLst>
                                      </p:cBhvr>
                                    </p:animRot>
                                    <p:animRot by="1500000">
                                      <p:cBhvr>
                                        <p:cTn id="26" dur="125" fill="hold">
                                          <p:stCondLst>
                                            <p:cond delay="375"/>
                                          </p:stCondLst>
                                        </p:cTn>
                                        <p:tgtEl>
                                          <p:spTgt spid="8">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2.5E-6 -2.59259E-6 L 2.5E-6 -0.07222 " pathEditMode="relative" rAng="0" ptsTypes="AA">
                                      <p:cBhvr>
                                        <p:cTn id="30" dur="250" accel="50000" decel="50000" autoRev="1" fill="hold">
                                          <p:stCondLst>
                                            <p:cond delay="0"/>
                                          </p:stCondLst>
                                        </p:cTn>
                                        <p:tgtEl>
                                          <p:spTgt spid="8">
                                            <p:txEl>
                                              <p:pRg st="4" end="4"/>
                                            </p:txEl>
                                          </p:spTgt>
                                        </p:tgtEl>
                                        <p:attrNameLst>
                                          <p:attrName>ppt_x</p:attrName>
                                          <p:attrName>ppt_y</p:attrName>
                                        </p:attrNameLst>
                                      </p:cBhvr>
                                      <p:rCtr x="0" y="-3611"/>
                                    </p:animMotion>
                                    <p:animRot by="1500000">
                                      <p:cBhvr>
                                        <p:cTn id="31" dur="125" fill="hold">
                                          <p:stCondLst>
                                            <p:cond delay="0"/>
                                          </p:stCondLst>
                                        </p:cTn>
                                        <p:tgtEl>
                                          <p:spTgt spid="8">
                                            <p:txEl>
                                              <p:pRg st="4" end="4"/>
                                            </p:txEl>
                                          </p:spTgt>
                                        </p:tgtEl>
                                        <p:attrNameLst>
                                          <p:attrName>r</p:attrName>
                                        </p:attrNameLst>
                                      </p:cBhvr>
                                    </p:animRot>
                                    <p:animRot by="-1500000">
                                      <p:cBhvr>
                                        <p:cTn id="32" dur="125" fill="hold">
                                          <p:stCondLst>
                                            <p:cond delay="125"/>
                                          </p:stCondLst>
                                        </p:cTn>
                                        <p:tgtEl>
                                          <p:spTgt spid="8">
                                            <p:txEl>
                                              <p:pRg st="4" end="4"/>
                                            </p:txEl>
                                          </p:spTgt>
                                        </p:tgtEl>
                                        <p:attrNameLst>
                                          <p:attrName>r</p:attrName>
                                        </p:attrNameLst>
                                      </p:cBhvr>
                                    </p:animRot>
                                    <p:animRot by="-1500000">
                                      <p:cBhvr>
                                        <p:cTn id="33" dur="125" fill="hold">
                                          <p:stCondLst>
                                            <p:cond delay="250"/>
                                          </p:stCondLst>
                                        </p:cTn>
                                        <p:tgtEl>
                                          <p:spTgt spid="8">
                                            <p:txEl>
                                              <p:pRg st="4" end="4"/>
                                            </p:txEl>
                                          </p:spTgt>
                                        </p:tgtEl>
                                        <p:attrNameLst>
                                          <p:attrName>r</p:attrName>
                                        </p:attrNameLst>
                                      </p:cBhvr>
                                    </p:animRot>
                                    <p:animRot by="1500000">
                                      <p:cBhvr>
                                        <p:cTn id="34" dur="125" fill="hold">
                                          <p:stCondLst>
                                            <p:cond delay="375"/>
                                          </p:stCondLst>
                                        </p:cTn>
                                        <p:tgtEl>
                                          <p:spTgt spid="8">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3.33333E-6 4.44444E-6 L 3.33333E-6 -0.07223 " pathEditMode="relative" rAng="0" ptsTypes="AA">
                                      <p:cBhvr>
                                        <p:cTn id="38" dur="250" accel="50000" decel="50000" autoRev="1" fill="hold">
                                          <p:stCondLst>
                                            <p:cond delay="0"/>
                                          </p:stCondLst>
                                        </p:cTn>
                                        <p:tgtEl>
                                          <p:spTgt spid="13">
                                            <p:txEl>
                                              <p:pRg st="0" end="0"/>
                                            </p:txEl>
                                          </p:spTgt>
                                        </p:tgtEl>
                                        <p:attrNameLst>
                                          <p:attrName>ppt_x</p:attrName>
                                          <p:attrName>ppt_y</p:attrName>
                                        </p:attrNameLst>
                                      </p:cBhvr>
                                      <p:rCtr x="0" y="-3611"/>
                                    </p:animMotion>
                                    <p:animRot by="1500000">
                                      <p:cBhvr>
                                        <p:cTn id="39" dur="125" fill="hold">
                                          <p:stCondLst>
                                            <p:cond delay="0"/>
                                          </p:stCondLst>
                                        </p:cTn>
                                        <p:tgtEl>
                                          <p:spTgt spid="13">
                                            <p:txEl>
                                              <p:pRg st="0" end="0"/>
                                            </p:txEl>
                                          </p:spTgt>
                                        </p:tgtEl>
                                        <p:attrNameLst>
                                          <p:attrName>r</p:attrName>
                                        </p:attrNameLst>
                                      </p:cBhvr>
                                    </p:animRot>
                                    <p:animRot by="-1500000">
                                      <p:cBhvr>
                                        <p:cTn id="40" dur="125" fill="hold">
                                          <p:stCondLst>
                                            <p:cond delay="125"/>
                                          </p:stCondLst>
                                        </p:cTn>
                                        <p:tgtEl>
                                          <p:spTgt spid="13">
                                            <p:txEl>
                                              <p:pRg st="0" end="0"/>
                                            </p:txEl>
                                          </p:spTgt>
                                        </p:tgtEl>
                                        <p:attrNameLst>
                                          <p:attrName>r</p:attrName>
                                        </p:attrNameLst>
                                      </p:cBhvr>
                                    </p:animRot>
                                    <p:animRot by="-1500000">
                                      <p:cBhvr>
                                        <p:cTn id="41" dur="125" fill="hold">
                                          <p:stCondLst>
                                            <p:cond delay="250"/>
                                          </p:stCondLst>
                                        </p:cTn>
                                        <p:tgtEl>
                                          <p:spTgt spid="13">
                                            <p:txEl>
                                              <p:pRg st="0" end="0"/>
                                            </p:txEl>
                                          </p:spTgt>
                                        </p:tgtEl>
                                        <p:attrNameLst>
                                          <p:attrName>r</p:attrName>
                                        </p:attrNameLst>
                                      </p:cBhvr>
                                    </p:animRot>
                                    <p:animRot by="1500000">
                                      <p:cBhvr>
                                        <p:cTn id="42" dur="125" fill="hold">
                                          <p:stCondLst>
                                            <p:cond delay="375"/>
                                          </p:stCondLst>
                                        </p:cTn>
                                        <p:tgtEl>
                                          <p:spTgt spid="13">
                                            <p:txEl>
                                              <p:pRg st="0" end="0"/>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nodeType="clickEffect">
                                  <p:stCondLst>
                                    <p:cond delay="0"/>
                                  </p:stCondLst>
                                  <p:iterate type="lt">
                                    <p:tmPct val="10000"/>
                                  </p:iterate>
                                  <p:childTnLst>
                                    <p:animMotion origin="layout" path="M 1.875E-6 -4.44444E-6 L 1.875E-6 -0.07222 " pathEditMode="relative" rAng="0" ptsTypes="AA">
                                      <p:cBhvr>
                                        <p:cTn id="46" dur="250" accel="50000" decel="50000" autoRev="1" fill="hold">
                                          <p:stCondLst>
                                            <p:cond delay="0"/>
                                          </p:stCondLst>
                                        </p:cTn>
                                        <p:tgtEl>
                                          <p:spTgt spid="8">
                                            <p:txEl>
                                              <p:pRg st="7" end="7"/>
                                            </p:txEl>
                                          </p:spTgt>
                                        </p:tgtEl>
                                        <p:attrNameLst>
                                          <p:attrName>ppt_x</p:attrName>
                                          <p:attrName>ppt_y</p:attrName>
                                        </p:attrNameLst>
                                      </p:cBhvr>
                                      <p:rCtr x="0" y="-3611"/>
                                    </p:animMotion>
                                    <p:animRot by="1500000">
                                      <p:cBhvr>
                                        <p:cTn id="47" dur="125" fill="hold">
                                          <p:stCondLst>
                                            <p:cond delay="0"/>
                                          </p:stCondLst>
                                        </p:cTn>
                                        <p:tgtEl>
                                          <p:spTgt spid="8">
                                            <p:txEl>
                                              <p:pRg st="7" end="7"/>
                                            </p:txEl>
                                          </p:spTgt>
                                        </p:tgtEl>
                                        <p:attrNameLst>
                                          <p:attrName>r</p:attrName>
                                        </p:attrNameLst>
                                      </p:cBhvr>
                                    </p:animRot>
                                    <p:animRot by="-1500000">
                                      <p:cBhvr>
                                        <p:cTn id="48" dur="125" fill="hold">
                                          <p:stCondLst>
                                            <p:cond delay="125"/>
                                          </p:stCondLst>
                                        </p:cTn>
                                        <p:tgtEl>
                                          <p:spTgt spid="8">
                                            <p:txEl>
                                              <p:pRg st="7" end="7"/>
                                            </p:txEl>
                                          </p:spTgt>
                                        </p:tgtEl>
                                        <p:attrNameLst>
                                          <p:attrName>r</p:attrName>
                                        </p:attrNameLst>
                                      </p:cBhvr>
                                    </p:animRot>
                                    <p:animRot by="-1500000">
                                      <p:cBhvr>
                                        <p:cTn id="49" dur="125" fill="hold">
                                          <p:stCondLst>
                                            <p:cond delay="250"/>
                                          </p:stCondLst>
                                        </p:cTn>
                                        <p:tgtEl>
                                          <p:spTgt spid="8">
                                            <p:txEl>
                                              <p:pRg st="7" end="7"/>
                                            </p:txEl>
                                          </p:spTgt>
                                        </p:tgtEl>
                                        <p:attrNameLst>
                                          <p:attrName>r</p:attrName>
                                        </p:attrNameLst>
                                      </p:cBhvr>
                                    </p:animRot>
                                    <p:animRot by="1500000">
                                      <p:cBhvr>
                                        <p:cTn id="50" dur="125" fill="hold">
                                          <p:stCondLst>
                                            <p:cond delay="375"/>
                                          </p:stCondLst>
                                        </p:cTn>
                                        <p:tgtEl>
                                          <p:spTgt spid="8">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130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4248" y="2127119"/>
            <a:ext cx="2735125" cy="4715733"/>
          </a:xfrm>
          <a:prstGeom prst="rect">
            <a:avLst/>
          </a:prstGeom>
        </p:spPr>
      </p:pic>
      <p:grpSp>
        <p:nvGrpSpPr>
          <p:cNvPr id="6" name="Group 2"/>
          <p:cNvGrpSpPr/>
          <p:nvPr/>
        </p:nvGrpSpPr>
        <p:grpSpPr>
          <a:xfrm>
            <a:off x="2503900" y="745862"/>
            <a:ext cx="7898096" cy="5543174"/>
            <a:chOff x="0" y="0"/>
            <a:chExt cx="2706135" cy="1899265"/>
          </a:xfrm>
          <a:solidFill>
            <a:schemeClr val="accent2">
              <a:lumMod val="40000"/>
              <a:lumOff val="60000"/>
            </a:schemeClr>
          </a:solidFill>
        </p:grpSpPr>
        <p:sp>
          <p:nvSpPr>
            <p:cNvPr id="7" name="Freeform 3"/>
            <p:cNvSpPr/>
            <p:nvPr/>
          </p:nvSpPr>
          <p:spPr>
            <a:xfrm>
              <a:off x="0" y="0"/>
              <a:ext cx="2706135" cy="1899265"/>
            </a:xfrm>
            <a:custGeom>
              <a:avLst/>
              <a:gdLst/>
              <a:ahLst/>
              <a:cxnLst/>
              <a:rect l="l" t="t" r="r" b="b"/>
              <a:pathLst>
                <a:path w="2706135" h="1899265">
                  <a:moveTo>
                    <a:pt x="2581675" y="1899265"/>
                  </a:moveTo>
                  <a:lnTo>
                    <a:pt x="124460" y="1899265"/>
                  </a:lnTo>
                  <a:cubicBezTo>
                    <a:pt x="55880" y="1899265"/>
                    <a:pt x="0" y="1843385"/>
                    <a:pt x="0" y="1774805"/>
                  </a:cubicBezTo>
                  <a:lnTo>
                    <a:pt x="0" y="124460"/>
                  </a:lnTo>
                  <a:cubicBezTo>
                    <a:pt x="0" y="55880"/>
                    <a:pt x="55880" y="0"/>
                    <a:pt x="124460" y="0"/>
                  </a:cubicBezTo>
                  <a:lnTo>
                    <a:pt x="2581675" y="0"/>
                  </a:lnTo>
                  <a:cubicBezTo>
                    <a:pt x="2650255" y="0"/>
                    <a:pt x="2706135" y="55880"/>
                    <a:pt x="2706135" y="124460"/>
                  </a:cubicBezTo>
                  <a:lnTo>
                    <a:pt x="2706135" y="1774805"/>
                  </a:lnTo>
                  <a:cubicBezTo>
                    <a:pt x="2706135" y="1843385"/>
                    <a:pt x="2650255" y="1899265"/>
                    <a:pt x="2581675" y="1899265"/>
                  </a:cubicBezTo>
                  <a:close/>
                </a:path>
              </a:pathLst>
            </a:custGeom>
            <a:grpFill/>
          </p:spPr>
        </p:sp>
      </p:grpSp>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31703" y="218727"/>
            <a:ext cx="3180033" cy="1491725"/>
          </a:xfrm>
          <a:prstGeom prst="rect">
            <a:avLst/>
          </a:prstGeom>
        </p:spPr>
      </p:pic>
      <p:pic>
        <p:nvPicPr>
          <p:cNvPr id="9" name="Picture 4"/>
          <p:cNvPicPr>
            <a:picLocks noChangeAspect="1"/>
          </p:cNvPicPr>
          <p:nvPr/>
        </p:nvPicPr>
        <p:blipFill>
          <a:blip r:embed="rId16"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30451" y="539655"/>
            <a:ext cx="1730864" cy="579839"/>
          </a:xfrm>
          <a:prstGeom prst="rect">
            <a:avLst/>
          </a:prstGeom>
        </p:spPr>
      </p:pic>
      <p:pic>
        <p:nvPicPr>
          <p:cNvPr id="10"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0259245" y="0"/>
            <a:ext cx="1949967" cy="1491725"/>
          </a:xfrm>
          <a:prstGeom prst="rect">
            <a:avLst/>
          </a:prstGeom>
        </p:spPr>
      </p:pic>
      <p:pic>
        <p:nvPicPr>
          <p:cNvPr id="11" name="Picture 6"/>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040678" y="2111973"/>
            <a:ext cx="3173906" cy="4746027"/>
          </a:xfrm>
          <a:prstGeom prst="rect">
            <a:avLst/>
          </a:prstGeom>
        </p:spPr>
      </p:pic>
      <p:pic>
        <p:nvPicPr>
          <p:cNvPr id="12"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359490" y="4120816"/>
            <a:ext cx="342753" cy="342753"/>
          </a:xfrm>
          <a:prstGeom prst="rect">
            <a:avLst/>
          </a:prstGeom>
        </p:spPr>
      </p:pic>
      <p:pic>
        <p:nvPicPr>
          <p:cNvPr id="13" name="Picture 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4412562" y="3376841"/>
            <a:ext cx="286422" cy="281215"/>
          </a:xfrm>
          <a:prstGeom prst="rect">
            <a:avLst/>
          </a:prstGeom>
        </p:spPr>
      </p:pic>
      <p:pic>
        <p:nvPicPr>
          <p:cNvPr id="14"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10278" y="2982093"/>
            <a:ext cx="1370521" cy="3875907"/>
          </a:xfrm>
          <a:prstGeom prst="rect">
            <a:avLst/>
          </a:prstGeom>
        </p:spPr>
      </p:pic>
      <p:sp>
        <p:nvSpPr>
          <p:cNvPr id="15" name="TextBox 14"/>
          <p:cNvSpPr txBox="1"/>
          <p:nvPr/>
        </p:nvSpPr>
        <p:spPr>
          <a:xfrm>
            <a:off x="5609878" y="1486672"/>
            <a:ext cx="184731" cy="369332"/>
          </a:xfrm>
          <a:prstGeom prst="rect">
            <a:avLst/>
          </a:prstGeom>
          <a:noFill/>
        </p:spPr>
        <p:txBody>
          <a:bodyPr wrap="none" rtlCol="0">
            <a:spAutoFit/>
          </a:bodyPr>
          <a:lstStyle/>
          <a:p>
            <a:endParaRPr lang="en-US" dirty="0"/>
          </a:p>
        </p:txBody>
      </p:sp>
      <p:sp>
        <p:nvSpPr>
          <p:cNvPr id="16" name="TextBox 15"/>
          <p:cNvSpPr txBox="1"/>
          <p:nvPr/>
        </p:nvSpPr>
        <p:spPr>
          <a:xfrm>
            <a:off x="3878634" y="1461963"/>
            <a:ext cx="5461752" cy="3046988"/>
          </a:xfrm>
          <a:prstGeom prst="rect">
            <a:avLst/>
          </a:prstGeom>
          <a:noFill/>
        </p:spPr>
        <p:txBody>
          <a:bodyPr wrap="none" rtlCol="0">
            <a:spAutoFit/>
          </a:bodyPr>
          <a:lstStyle/>
          <a:p>
            <a:r>
              <a:rPr lang="vi-VN" sz="2400" b="1" dirty="0" smtClean="0">
                <a:solidFill>
                  <a:schemeClr val="accent5"/>
                </a:solidFill>
                <a:latin typeface="+mj-lt"/>
              </a:rPr>
              <a:t>Các con vừa nghe cô hát bài hát gì?</a:t>
            </a:r>
          </a:p>
          <a:p>
            <a:r>
              <a:rPr lang="vi-VN" sz="2400" b="1" dirty="0" smtClean="0">
                <a:solidFill>
                  <a:schemeClr val="accent5"/>
                </a:solidFill>
                <a:latin typeface="+mj-lt"/>
              </a:rPr>
              <a:t>         </a:t>
            </a:r>
          </a:p>
          <a:p>
            <a:r>
              <a:rPr lang="vi-VN" sz="2400" b="1" dirty="0">
                <a:solidFill>
                  <a:schemeClr val="accent5"/>
                </a:solidFill>
                <a:latin typeface="+mj-lt"/>
              </a:rPr>
              <a:t> </a:t>
            </a:r>
            <a:r>
              <a:rPr lang="vi-VN" sz="2400" b="1" dirty="0" smtClean="0">
                <a:solidFill>
                  <a:schemeClr val="accent5"/>
                </a:solidFill>
                <a:latin typeface="+mj-lt"/>
              </a:rPr>
              <a:t>             Bài hát do nhạc sĩ nào sáng tác?</a:t>
            </a:r>
          </a:p>
          <a:p>
            <a:endParaRPr lang="vi-VN" sz="2400" dirty="0" smtClean="0">
              <a:solidFill>
                <a:schemeClr val="accent5"/>
              </a:solidFill>
              <a:latin typeface="+mj-lt"/>
            </a:endParaRPr>
          </a:p>
          <a:p>
            <a:endParaRPr lang="vi-VN" sz="2400" dirty="0">
              <a:solidFill>
                <a:schemeClr val="accent5"/>
              </a:solidFill>
              <a:latin typeface="+mj-lt"/>
            </a:endParaRPr>
          </a:p>
          <a:p>
            <a:r>
              <a:rPr lang="vi-VN" sz="2400" dirty="0" smtClean="0">
                <a:solidFill>
                  <a:schemeClr val="accent5"/>
                </a:solidFill>
                <a:latin typeface="+mj-lt"/>
              </a:rPr>
              <a:t>                 </a:t>
            </a:r>
            <a:r>
              <a:rPr lang="vi-VN" sz="2400" b="1" dirty="0" smtClean="0">
                <a:solidFill>
                  <a:srgbClr val="FF0000"/>
                </a:solidFill>
                <a:latin typeface="+mj-lt"/>
              </a:rPr>
              <a:t>Bài hát: Quà 8 tháng 3</a:t>
            </a:r>
          </a:p>
          <a:p>
            <a:endParaRPr lang="vi-VN" sz="2400" dirty="0" smtClean="0">
              <a:solidFill>
                <a:srgbClr val="FF0000"/>
              </a:solidFill>
              <a:latin typeface="+mj-lt"/>
            </a:endParaRPr>
          </a:p>
          <a:p>
            <a:r>
              <a:rPr lang="vi-VN" sz="2400" dirty="0" smtClean="0">
                <a:solidFill>
                  <a:schemeClr val="accent5"/>
                </a:solidFill>
                <a:latin typeface="+mj-lt"/>
              </a:rPr>
              <a:t>                        </a:t>
            </a:r>
            <a:r>
              <a:rPr lang="vi-VN" sz="2400" b="1" dirty="0" smtClean="0">
                <a:solidFill>
                  <a:srgbClr val="FF0000"/>
                </a:solidFill>
                <a:latin typeface="+mj-lt"/>
              </a:rPr>
              <a:t>NS: Hoàng Long</a:t>
            </a:r>
            <a:endParaRPr lang="en-US" sz="2400" b="1" dirty="0">
              <a:solidFill>
                <a:srgbClr val="FF0000"/>
              </a:solidFill>
              <a:latin typeface="+mj-lt"/>
            </a:endParaRPr>
          </a:p>
        </p:txBody>
      </p:sp>
    </p:spTree>
    <p:extLst>
      <p:ext uri="{BB962C8B-B14F-4D97-AF65-F5344CB8AC3E}">
        <p14:creationId xmlns:p14="http://schemas.microsoft.com/office/powerpoint/2010/main" val="6187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421866" y="103517"/>
            <a:ext cx="7535174" cy="1054135"/>
          </a:xfrm>
          <a:prstGeom prst="rect">
            <a:avLst/>
          </a:prstGeom>
          <a:noFill/>
        </p:spPr>
        <p:txBody>
          <a:bodyPr wrap="square" lIns="68580" tIns="34290" rIns="68580" bIns="34290">
            <a:spAutoFit/>
          </a:bodyPr>
          <a:lstStyle/>
          <a:p>
            <a:pPr algn="ct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hát</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con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vừa</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nghe</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có</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tên</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gì</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sz="32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32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ai</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sáng</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32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067" r="16759"/>
          <a:stretch/>
        </p:blipFill>
        <p:spPr>
          <a:xfrm>
            <a:off x="1714199" y="1569441"/>
            <a:ext cx="8661615" cy="50726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4514037" y="2616885"/>
            <a:ext cx="3191805" cy="500137"/>
          </a:xfrm>
          <a:prstGeom prst="rect">
            <a:avLst/>
          </a:prstGeom>
          <a:noFill/>
        </p:spPr>
        <p:txBody>
          <a:bodyPr wrap="square" lIns="68580" tIns="34290" rIns="68580" bIns="34290">
            <a:spAutoFit/>
          </a:bodyPr>
          <a:lstStyle/>
          <a:p>
            <a:pPr algn="ctr"/>
            <a:r>
              <a:rPr lang="vi-VN" sz="28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Quà</a:t>
            </a:r>
            <a:r>
              <a:rPr lang="en-US" sz="28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vi-VN" sz="2800" b="1" dirty="0" smtClean="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8/3</a:t>
            </a:r>
            <a:endParaRPr lang="en-US" sz="28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026" name="Picture 2" descr="Hình ảnh Pháo Hoa Vector Png | Vector &amp;amp; Png tải xuống miễn phí - Pikb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1765" b="97353" l="3235" r="66471"/>
                    </a14:imgEffect>
                  </a14:imgLayer>
                </a14:imgProps>
              </a:ext>
              <a:ext uri="{28A0092B-C50C-407E-A947-70E740481C1C}">
                <a14:useLocalDpi xmlns:a14="http://schemas.microsoft.com/office/drawing/2010/main" val="0"/>
              </a:ext>
            </a:extLst>
          </a:blip>
          <a:srcRect/>
          <a:stretch>
            <a:fillRect/>
          </a:stretch>
        </p:blipFill>
        <p:spPr bwMode="auto">
          <a:xfrm>
            <a:off x="-260214" y="3911965"/>
            <a:ext cx="32385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Pháo Hoa Vector Png | Vector &amp;amp; Png tải xuống miễn phí - Pikbest"/>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1765" b="44118" l="53824" r="100000"/>
                    </a14:imgEffect>
                  </a14:imgLayer>
                </a14:imgProps>
              </a:ext>
              <a:ext uri="{28A0092B-C50C-407E-A947-70E740481C1C}">
                <a14:useLocalDpi xmlns:a14="http://schemas.microsoft.com/office/drawing/2010/main" val="0"/>
              </a:ext>
            </a:extLst>
          </a:blip>
          <a:srcRect/>
          <a:stretch>
            <a:fillRect/>
          </a:stretch>
        </p:blipFill>
        <p:spPr bwMode="auto">
          <a:xfrm>
            <a:off x="9111727" y="-248301"/>
            <a:ext cx="3238500" cy="32385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25038303"/>
      </p:ext>
    </p:extLst>
  </p:cSld>
  <p:clrMapOvr>
    <a:masterClrMapping/>
  </p:clrMapOvr>
  <mc:AlternateContent xmlns:mc="http://schemas.openxmlformats.org/markup-compatibility/2006" xmlns:p14="http://schemas.microsoft.com/office/powerpoint/2010/main">
    <mc:Choice Requires="p14">
      <p:transition spd="slow" p14:dur="1500" advTm="19497">
        <p:split orient="vert"/>
      </p:transition>
    </mc:Choice>
    <mc:Fallback xmlns="">
      <p:transition spd="slow" advTm="1949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57274" y="2981894"/>
            <a:ext cx="2150305" cy="3517880"/>
          </a:xfrm>
          <a:prstGeom prst="rect">
            <a:avLst/>
          </a:prstGeom>
        </p:spPr>
      </p:pic>
      <p:pic>
        <p:nvPicPr>
          <p:cNvPr id="1026" name="Picture 2" descr="children,boys,kids,dancing,celebrating,children s day,playing,children  clipart,boy clipart,kids clipart,dancing clipar… | Clipart boy, Kids  clipart, Dancing clipart"/>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l="22124" t="5226" r="17428"/>
          <a:stretch/>
        </p:blipFill>
        <p:spPr bwMode="auto">
          <a:xfrm>
            <a:off x="8128148" y="3038657"/>
            <a:ext cx="2291610" cy="36034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25118" y="1124555"/>
            <a:ext cx="9561251" cy="1300356"/>
          </a:xfrm>
          <a:prstGeom prst="rect">
            <a:avLst/>
          </a:prstGeom>
          <a:noFill/>
        </p:spPr>
        <p:txBody>
          <a:bodyPr wrap="square" lIns="68580" tIns="34290" rIns="68580" bIns="34290">
            <a:prstTxWarp prst="textDeflateInflate">
              <a:avLst/>
            </a:prstTxWarp>
            <a:spAutoFit/>
          </a:bodyPr>
          <a:lstStyle/>
          <a:p>
            <a:pPr algn="ctr"/>
            <a:r>
              <a:rPr lang="en-US" sz="4000" b="1" dirty="0" err="1"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a:t>
            </a:r>
            <a:r>
              <a:rPr lang="en-US" sz="40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 </a:t>
            </a:r>
            <a:r>
              <a:rPr lang="en-US" sz="40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hãy</a:t>
            </a:r>
            <a:r>
              <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hát</a:t>
            </a:r>
            <a:r>
              <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lại</a:t>
            </a:r>
            <a:r>
              <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cùng</a:t>
            </a:r>
            <a:r>
              <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cô</a:t>
            </a:r>
            <a:r>
              <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b="1" dirty="0" err="1">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bài</a:t>
            </a:r>
            <a:r>
              <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4000" b="1" dirty="0" err="1"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hát</a:t>
            </a:r>
            <a:r>
              <a:rPr lang="en-US" sz="40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sz="4000" b="1"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40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vi-VN" sz="40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Quà</a:t>
            </a:r>
            <a:r>
              <a:rPr lang="en-US" sz="40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8 </a:t>
            </a:r>
            <a:r>
              <a:rPr lang="en-US" sz="4000" b="1" dirty="0" err="1"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tháng</a:t>
            </a:r>
            <a:r>
              <a:rPr lang="en-US" sz="4000" b="1"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3” </a:t>
            </a:r>
          </a:p>
        </p:txBody>
      </p:sp>
      <p:pic>
        <p:nvPicPr>
          <p:cNvPr id="14" name="Picture 2" descr="GIA SƯ ĐÀN UKULELE TẠI NHÀ VŨNG TÀU"/>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1968" t="29825" r="24712"/>
          <a:stretch/>
        </p:blipFill>
        <p:spPr bwMode="auto">
          <a:xfrm>
            <a:off x="5019897" y="3518001"/>
            <a:ext cx="2395933" cy="29208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3699799"/>
      </p:ext>
    </p:extLst>
  </p:cSld>
  <p:clrMapOvr>
    <a:masterClrMapping/>
  </p:clrMapOvr>
  <mc:AlternateContent xmlns:mc="http://schemas.openxmlformats.org/markup-compatibility/2006" xmlns:p14="http://schemas.microsoft.com/office/powerpoint/2010/main">
    <mc:Choice Requires="p14">
      <p:transition spd="slow" p14:dur="1500" advTm="8459">
        <p:split orient="vert"/>
      </p:transition>
    </mc:Choice>
    <mc:Fallback xmlns="">
      <p:transition spd="slow" advTm="845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gtEl>
                                        <p:attrNameLst>
                                          <p:attrName>ppt_x</p:attrName>
                                          <p:attrName>ppt_y</p:attrName>
                                        </p:attrNameLst>
                                      </p:cBhvr>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Nốt Nhạc&amp;quot; trong Tiếng Anh là gì: Định Nghĩa, Ví Dụ Anh Việ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611173">
            <a:off x="41437" y="2121483"/>
            <a:ext cx="1132614" cy="10839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Nốt Nhạc, Clipart âm Nhạc, Âm Nhạc, Biểu Tượng miễn phí tải tập  tin PNG PSDComment và Vect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711716" y="2752962"/>
            <a:ext cx="805993" cy="8059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0582" y="1116050"/>
            <a:ext cx="9508196" cy="5348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233" y="4722421"/>
            <a:ext cx="2249596" cy="2123057"/>
          </a:xfrm>
          <a:prstGeom prst="rect">
            <a:avLst/>
          </a:prstGeom>
        </p:spPr>
      </p:pic>
      <p:pic>
        <p:nvPicPr>
          <p:cNvPr id="11" name="Picture 2" descr="Bài Hát Tiếng Anh Trẻ Em Vui Nhộn (Dễ Nhớ)"/>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27152" y="4585355"/>
            <a:ext cx="2515341" cy="25153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9699840"/>
      </p:ext>
    </p:extLst>
  </p:cSld>
  <p:clrMapOvr>
    <a:masterClrMapping/>
  </p:clrMapOvr>
  <mc:AlternateContent xmlns:mc="http://schemas.openxmlformats.org/markup-compatibility/2006" xmlns:p14="http://schemas.microsoft.com/office/powerpoint/2010/main">
    <mc:Choice Requires="p14">
      <p:transition p14:dur="0" advTm="17464"/>
    </mc:Choice>
    <mc:Fallback xmlns="">
      <p:transition advTm="1746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Bài Hát Tiếng Anh Trẻ Em Vui Nhộn (Dễ Nhớ)"/>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6988" y="1017141"/>
            <a:ext cx="6350286" cy="63502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4"/>
          <p:cNvSpPr txBox="1"/>
          <p:nvPr/>
        </p:nvSpPr>
        <p:spPr>
          <a:xfrm>
            <a:off x="753832" y="283248"/>
            <a:ext cx="6312734" cy="3436838"/>
          </a:xfrm>
          <a:prstGeom prst="rect">
            <a:avLst/>
          </a:prstGeom>
        </p:spPr>
        <p:txBody>
          <a:bodyPr wrap="square" lIns="0" tIns="0" rIns="0" bIns="0" rtlCol="0" anchor="t">
            <a:spAutoFit/>
          </a:bodyPr>
          <a:lstStyle/>
          <a:p>
            <a:pPr algn="ctr" defTabSz="609630">
              <a:lnSpc>
                <a:spcPts val="6666"/>
              </a:lnSpc>
            </a:pPr>
            <a:endParaRPr lang="en-US" sz="2800" dirty="0" smtClean="0">
              <a:solidFill>
                <a:srgbClr val="53A272"/>
              </a:solidFill>
              <a:latin typeface="Baloo Bold"/>
            </a:endParaRPr>
          </a:p>
          <a:p>
            <a:pPr algn="ctr" defTabSz="609630">
              <a:lnSpc>
                <a:spcPts val="6666"/>
              </a:lnSpc>
            </a:pPr>
            <a:r>
              <a:rPr lang="en-GB" sz="3600" b="1" dirty="0" err="1" smtClean="0">
                <a:solidFill>
                  <a:srgbClr val="0070C0"/>
                </a:solidFill>
                <a:latin typeface="Arial" panose="020B0604020202020204" pitchFamily="34" charset="0"/>
                <a:cs typeface="Arial" panose="020B0604020202020204" pitchFamily="34" charset="0"/>
              </a:rPr>
              <a:t>Nghe</a:t>
            </a:r>
            <a:r>
              <a:rPr lang="en-GB" sz="3600" b="1" dirty="0" smtClean="0">
                <a:solidFill>
                  <a:srgbClr val="0070C0"/>
                </a:solidFill>
                <a:latin typeface="Arial" panose="020B0604020202020204" pitchFamily="34" charset="0"/>
                <a:cs typeface="Arial" panose="020B0604020202020204" pitchFamily="34" charset="0"/>
              </a:rPr>
              <a:t> </a:t>
            </a:r>
            <a:r>
              <a:rPr lang="en-GB" sz="3600" b="1" dirty="0" err="1" smtClean="0">
                <a:solidFill>
                  <a:srgbClr val="0070C0"/>
                </a:solidFill>
                <a:latin typeface="Arial" panose="020B0604020202020204" pitchFamily="34" charset="0"/>
                <a:cs typeface="Arial" panose="020B0604020202020204" pitchFamily="34" charset="0"/>
              </a:rPr>
              <a:t>hát</a:t>
            </a:r>
            <a:r>
              <a:rPr lang="en-GB" sz="3600" b="1" dirty="0" smtClean="0">
                <a:solidFill>
                  <a:srgbClr val="0070C0"/>
                </a:solidFill>
                <a:latin typeface="Arial" panose="020B0604020202020204" pitchFamily="34" charset="0"/>
                <a:cs typeface="Arial" panose="020B0604020202020204" pitchFamily="34" charset="0"/>
              </a:rPr>
              <a:t>: </a:t>
            </a:r>
          </a:p>
          <a:p>
            <a:pPr algn="ctr" defTabSz="609630">
              <a:lnSpc>
                <a:spcPts val="6666"/>
              </a:lnSpc>
            </a:pPr>
            <a:r>
              <a:rPr lang="vi-VN" sz="3600" b="1" dirty="0" smtClean="0">
                <a:solidFill>
                  <a:srgbClr val="0070C0"/>
                </a:solidFill>
                <a:latin typeface="Arial" panose="020B0604020202020204" pitchFamily="34" charset="0"/>
                <a:cs typeface="Arial" panose="020B0604020202020204" pitchFamily="34" charset="0"/>
              </a:rPr>
              <a:t>Bàn tay mẹ</a:t>
            </a:r>
          </a:p>
          <a:p>
            <a:pPr algn="ctr" defTabSz="609630">
              <a:lnSpc>
                <a:spcPts val="6666"/>
              </a:lnSpc>
            </a:pPr>
            <a:r>
              <a:rPr lang="en-GB" sz="3600" b="1" dirty="0" err="1" smtClean="0">
                <a:solidFill>
                  <a:srgbClr val="0070C0"/>
                </a:solidFill>
                <a:latin typeface="Arial" panose="020B0604020202020204" pitchFamily="34" charset="0"/>
                <a:cs typeface="Arial" panose="020B0604020202020204" pitchFamily="34" charset="0"/>
              </a:rPr>
              <a:t>Sáng</a:t>
            </a:r>
            <a:r>
              <a:rPr lang="en-GB" sz="3600" b="1" dirty="0" smtClean="0">
                <a:solidFill>
                  <a:srgbClr val="0070C0"/>
                </a:solidFill>
                <a:latin typeface="Arial" panose="020B0604020202020204" pitchFamily="34" charset="0"/>
                <a:cs typeface="Arial" panose="020B0604020202020204" pitchFamily="34" charset="0"/>
              </a:rPr>
              <a:t> </a:t>
            </a:r>
            <a:r>
              <a:rPr lang="en-GB" sz="3600" b="1" dirty="0" err="1" smtClean="0">
                <a:solidFill>
                  <a:srgbClr val="0070C0"/>
                </a:solidFill>
                <a:latin typeface="Arial" panose="020B0604020202020204" pitchFamily="34" charset="0"/>
                <a:cs typeface="Arial" panose="020B0604020202020204" pitchFamily="34" charset="0"/>
              </a:rPr>
              <a:t>tác</a:t>
            </a:r>
            <a:r>
              <a:rPr lang="en-GB" sz="3600" b="1" dirty="0" smtClean="0">
                <a:solidFill>
                  <a:srgbClr val="0070C0"/>
                </a:solidFill>
                <a:latin typeface="Arial" panose="020B0604020202020204" pitchFamily="34" charset="0"/>
                <a:cs typeface="Arial" panose="020B0604020202020204" pitchFamily="34" charset="0"/>
              </a:rPr>
              <a:t>: </a:t>
            </a:r>
            <a:r>
              <a:rPr lang="vi-VN" sz="3600" b="1" dirty="0" smtClean="0">
                <a:solidFill>
                  <a:srgbClr val="0070C0"/>
                </a:solidFill>
                <a:latin typeface="Arial" panose="020B0604020202020204" pitchFamily="34" charset="0"/>
                <a:cs typeface="Arial" panose="020B0604020202020204" pitchFamily="34" charset="0"/>
              </a:rPr>
              <a:t>Bùi Đình Thảo</a:t>
            </a:r>
            <a:endParaRPr lang="en-US" sz="3600" b="1" dirty="0" smtClean="0">
              <a:solidFill>
                <a:srgbClr val="0070C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 y="4345969"/>
            <a:ext cx="2686642" cy="2535519"/>
          </a:xfrm>
          <a:prstGeom prst="rect">
            <a:avLst/>
          </a:prstGeom>
        </p:spPr>
      </p:pic>
    </p:spTree>
    <p:custDataLst>
      <p:tags r:id="rId1"/>
    </p:custDataLst>
    <p:extLst>
      <p:ext uri="{BB962C8B-B14F-4D97-AF65-F5344CB8AC3E}">
        <p14:creationId xmlns:p14="http://schemas.microsoft.com/office/powerpoint/2010/main" val="3984622298"/>
      </p:ext>
    </p:extLst>
  </p:cSld>
  <p:clrMapOvr>
    <a:masterClrMapping/>
  </p:clrMapOvr>
  <mc:AlternateContent xmlns:mc="http://schemas.openxmlformats.org/markup-compatibility/2006" xmlns:p14="http://schemas.microsoft.com/office/powerpoint/2010/main">
    <mc:Choice Requires="p14">
      <p:transition spd="slow" p14:dur="1400" advTm="22427">
        <p14:doors dir="vert"/>
      </p:transition>
    </mc:Choice>
    <mc:Fallback xmlns="">
      <p:transition spd="slow" advTm="224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999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43786"/>
          <a:stretch>
            <a:fillRect/>
          </a:stretch>
        </p:blipFill>
        <p:spPr>
          <a:xfrm>
            <a:off x="0" y="6465"/>
            <a:ext cx="12192000" cy="6853595"/>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981200" y="3603809"/>
            <a:ext cx="373897" cy="367099"/>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642921" y="5126741"/>
            <a:ext cx="321427" cy="321427"/>
          </a:xfrm>
          <a:prstGeom prst="rect">
            <a:avLst/>
          </a:prstGeom>
        </p:spPr>
      </p:pic>
      <p:sp>
        <p:nvSpPr>
          <p:cNvPr id="17" name="TextBox 16"/>
          <p:cNvSpPr txBox="1"/>
          <p:nvPr/>
        </p:nvSpPr>
        <p:spPr>
          <a:xfrm>
            <a:off x="1448668" y="-691052"/>
            <a:ext cx="7960657" cy="2308324"/>
          </a:xfrm>
          <a:prstGeom prst="rect">
            <a:avLst/>
          </a:prstGeom>
          <a:noFill/>
        </p:spPr>
        <p:txBody>
          <a:bodyPr wrap="square" rtlCol="0">
            <a:spAutoFit/>
          </a:bodyPr>
          <a:lstStyle/>
          <a:p>
            <a:endParaRPr lang="en-US" sz="3600" b="1" dirty="0">
              <a:solidFill>
                <a:srgbClr val="0070C0"/>
              </a:solidFill>
              <a:latin typeface="Arial" panose="020B0604020202020204" pitchFamily="34" charset="0"/>
              <a:cs typeface="Arial" panose="020B0604020202020204" pitchFamily="34" charset="0"/>
            </a:endParaRPr>
          </a:p>
          <a:p>
            <a:endParaRPr lang="en-US" sz="3600" b="1" dirty="0">
              <a:solidFill>
                <a:srgbClr val="0070C0"/>
              </a:solidFill>
              <a:latin typeface="Arial" panose="020B0604020202020204" pitchFamily="34" charset="0"/>
              <a:cs typeface="Arial" panose="020B0604020202020204" pitchFamily="34" charset="0"/>
            </a:endParaRPr>
          </a:p>
          <a:p>
            <a:r>
              <a:rPr lang="en-US" sz="3600" b="1" dirty="0">
                <a:solidFill>
                  <a:srgbClr val="0070C0"/>
                </a:solidFill>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Các</a:t>
            </a:r>
            <a:r>
              <a:rPr lang="en-US" sz="3600" b="1" dirty="0">
                <a:latin typeface="Arial" panose="020B0604020202020204" pitchFamily="34" charset="0"/>
                <a:cs typeface="Arial" panose="020B0604020202020204" pitchFamily="34" charset="0"/>
              </a:rPr>
              <a:t> con </a:t>
            </a:r>
            <a:r>
              <a:rPr lang="en-US" sz="3600" b="1" dirty="0" err="1">
                <a:latin typeface="Arial" panose="020B0604020202020204" pitchFamily="34" charset="0"/>
                <a:cs typeface="Arial" panose="020B0604020202020204" pitchFamily="34" charset="0"/>
              </a:rPr>
              <a:t>vừa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nghe</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hát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gì</a:t>
            </a:r>
            <a:r>
              <a:rPr lang="en-US" sz="3600" b="1" dirty="0">
                <a:latin typeface="Arial" panose="020B0604020202020204" pitchFamily="34" charset="0"/>
                <a:cs typeface="Arial" panose="020B0604020202020204" pitchFamily="34" charset="0"/>
              </a:rPr>
              <a:t>?</a:t>
            </a:r>
          </a:p>
          <a:p>
            <a:r>
              <a:rPr lang="en-US" sz="3600" b="1" dirty="0">
                <a:latin typeface="Arial" panose="020B0604020202020204" pitchFamily="34" charset="0"/>
                <a:cs typeface="Arial" panose="020B0604020202020204" pitchFamily="34" charset="0"/>
              </a:rPr>
              <a:t>                                    </a:t>
            </a:r>
            <a:endParaRPr lang="en-US" sz="3200" b="1" i="1" dirty="0">
              <a:latin typeface="Arial" panose="020B0604020202020204" pitchFamily="34" charset="0"/>
              <a:cs typeface="Arial" panose="020B0604020202020204" pitchFamily="34" charset="0"/>
            </a:endParaRPr>
          </a:p>
        </p:txBody>
      </p:sp>
      <p:sp>
        <p:nvSpPr>
          <p:cNvPr id="18" name="TextBox 17"/>
          <p:cNvSpPr txBox="1"/>
          <p:nvPr/>
        </p:nvSpPr>
        <p:spPr>
          <a:xfrm>
            <a:off x="2859194" y="317605"/>
            <a:ext cx="8342525" cy="2308324"/>
          </a:xfrm>
          <a:prstGeom prst="rect">
            <a:avLst/>
          </a:prstGeom>
          <a:noFill/>
        </p:spPr>
        <p:txBody>
          <a:bodyPr wrap="square" rtlCol="0">
            <a:spAutoFit/>
          </a:bodyPr>
          <a:lstStyle/>
          <a:p>
            <a:endParaRPr lang="en-US" sz="3600" b="1" dirty="0">
              <a:solidFill>
                <a:srgbClr val="0070C0"/>
              </a:solidFill>
              <a:latin typeface="Arial" panose="020B0604020202020204" pitchFamily="34" charset="0"/>
              <a:cs typeface="Arial" panose="020B0604020202020204" pitchFamily="34" charset="0"/>
            </a:endParaRPr>
          </a:p>
          <a:p>
            <a:endParaRPr lang="en-US" sz="3600" b="1" dirty="0">
              <a:solidFill>
                <a:srgbClr val="0070C0"/>
              </a:solidFill>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hát</a:t>
            </a:r>
            <a:r>
              <a:rPr lang="en-US" sz="3600" b="1" dirty="0">
                <a:latin typeface="Arial" panose="020B0604020202020204" pitchFamily="34" charset="0"/>
                <a:cs typeface="Arial" panose="020B0604020202020204" pitchFamily="34" charset="0"/>
              </a:rPr>
              <a:t> do </a:t>
            </a:r>
            <a:r>
              <a:rPr lang="en-US" sz="3600" b="1" dirty="0" err="1">
                <a:latin typeface="Arial" panose="020B0604020202020204" pitchFamily="34" charset="0"/>
                <a:cs typeface="Arial" panose="020B0604020202020204" pitchFamily="34" charset="0"/>
              </a:rPr>
              <a:t>nhạc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sĩ</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sáng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tác</a:t>
            </a:r>
            <a:r>
              <a:rPr lang="en-US" sz="3600" b="1" dirty="0">
                <a:latin typeface="Arial" panose="020B0604020202020204" pitchFamily="34" charset="0"/>
                <a:cs typeface="Arial" panose="020B0604020202020204" pitchFamily="34" charset="0"/>
              </a:rPr>
              <a:t>?</a:t>
            </a:r>
          </a:p>
          <a:p>
            <a:r>
              <a:rPr lang="en-US" sz="3600" b="1" dirty="0">
                <a:latin typeface="Arial" panose="020B0604020202020204" pitchFamily="34" charset="0"/>
                <a:cs typeface="Arial" panose="020B0604020202020204" pitchFamily="34" charset="0"/>
              </a:rPr>
              <a:t>                                    </a:t>
            </a:r>
            <a:endParaRPr lang="en-US" sz="3200" b="1" i="1" dirty="0">
              <a:latin typeface="Arial" panose="020B0604020202020204" pitchFamily="34" charset="0"/>
              <a:cs typeface="Arial" panose="020B0604020202020204" pitchFamily="34" charset="0"/>
            </a:endParaRPr>
          </a:p>
        </p:txBody>
      </p:sp>
      <p:sp>
        <p:nvSpPr>
          <p:cNvPr id="20" name="TextBox 19"/>
          <p:cNvSpPr txBox="1"/>
          <p:nvPr/>
        </p:nvSpPr>
        <p:spPr>
          <a:xfrm>
            <a:off x="2590800" y="2281951"/>
            <a:ext cx="7288864" cy="1754326"/>
          </a:xfrm>
          <a:prstGeom prst="rect">
            <a:avLst/>
          </a:prstGeom>
          <a:noFill/>
        </p:spPr>
        <p:txBody>
          <a:bodyPr wrap="square" rtlCol="0">
            <a:spAutoFit/>
          </a:bodyPr>
          <a:lstStyle/>
          <a:p>
            <a:endParaRPr lang="en-US" sz="3600" b="1" dirty="0">
              <a:solidFill>
                <a:srgbClr val="0070C0"/>
              </a:solidFill>
              <a:latin typeface="Arial" panose="020B0604020202020204" pitchFamily="34" charset="0"/>
              <a:cs typeface="Arial" panose="020B0604020202020204" pitchFamily="34" charset="0"/>
            </a:endParaRPr>
          </a:p>
          <a:p>
            <a:endParaRPr lang="en-US" sz="3600" b="1" dirty="0">
              <a:solidFill>
                <a:srgbClr val="0070C0"/>
              </a:solidFill>
              <a:latin typeface="Arial" panose="020B0604020202020204" pitchFamily="34" charset="0"/>
              <a:cs typeface="Arial" panose="020B0604020202020204" pitchFamily="34" charset="0"/>
            </a:endParaRPr>
          </a:p>
          <a:p>
            <a:r>
              <a:rPr lang="en-US" sz="3600" b="1" dirty="0" err="1">
                <a:solidFill>
                  <a:srgbClr val="FF0000"/>
                </a:solidFill>
                <a:latin typeface="Arial" panose="020B0604020202020204" pitchFamily="34" charset="0"/>
                <a:cs typeface="Arial" panose="020B0604020202020204" pitchFamily="34" charset="0"/>
              </a:rPr>
              <a:t>Bài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hát</a:t>
            </a:r>
            <a:r>
              <a:rPr lang="en-US" sz="3600" b="1" dirty="0">
                <a:solidFill>
                  <a:srgbClr val="FF0000"/>
                </a:solidFill>
                <a:latin typeface="Arial" panose="020B0604020202020204" pitchFamily="34" charset="0"/>
                <a:cs typeface="Arial" panose="020B0604020202020204" pitchFamily="34" charset="0"/>
              </a:rPr>
              <a:t>: </a:t>
            </a:r>
            <a:r>
              <a:rPr lang="vi-VN" sz="3600" b="1" dirty="0" smtClean="0">
                <a:solidFill>
                  <a:srgbClr val="FF0000"/>
                </a:solidFill>
                <a:latin typeface="Arial" panose="020B0604020202020204" pitchFamily="34" charset="0"/>
                <a:cs typeface="Arial" panose="020B0604020202020204" pitchFamily="34" charset="0"/>
              </a:rPr>
              <a:t>Bàn tay mẹ</a:t>
            </a:r>
            <a:endParaRPr lang="en-US" sz="3200" b="1" i="1" dirty="0">
              <a:latin typeface="Arial" panose="020B0604020202020204" pitchFamily="34" charset="0"/>
              <a:cs typeface="Arial" panose="020B0604020202020204" pitchFamily="34" charset="0"/>
            </a:endParaRPr>
          </a:p>
        </p:txBody>
      </p:sp>
      <p:pic>
        <p:nvPicPr>
          <p:cNvPr id="24" name="Picture 2" descr="Nốt Nhạc&amp;quot; trong Tiếng Anh là gì: Định Nghĩa, Ví Dụ Anh Việt"/>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564829">
            <a:off x="212037" y="4008444"/>
            <a:ext cx="1970912" cy="18862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14287">
            <a:off x="1188923" y="5098012"/>
            <a:ext cx="1927065" cy="19270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Nốt nhạc gọi tên a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235997">
            <a:off x="7933756" y="5134282"/>
            <a:ext cx="4631165" cy="16016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2223894">
            <a:off x="10560788" y="306897"/>
            <a:ext cx="1565616" cy="512383"/>
          </a:xfrm>
          <a:prstGeom prst="rect">
            <a:avLst/>
          </a:prstGeom>
        </p:spPr>
      </p:pic>
      <p:pic>
        <p:nvPicPr>
          <p:cNvPr id="15" name="Picture 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0231">
            <a:off x="2912082" y="1494672"/>
            <a:ext cx="554555" cy="554555"/>
          </a:xfrm>
          <a:prstGeom prst="rect">
            <a:avLst/>
          </a:prstGeom>
        </p:spPr>
      </p:pic>
      <p:pic>
        <p:nvPicPr>
          <p:cNvPr id="16" name="Picture 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180231">
            <a:off x="9996221" y="580957"/>
            <a:ext cx="815756" cy="833951"/>
          </a:xfrm>
          <a:prstGeom prst="rect">
            <a:avLst/>
          </a:prstGeom>
        </p:spPr>
      </p:pic>
      <p:sp>
        <p:nvSpPr>
          <p:cNvPr id="22" name="TextBox 21"/>
          <p:cNvSpPr txBox="1"/>
          <p:nvPr/>
        </p:nvSpPr>
        <p:spPr>
          <a:xfrm>
            <a:off x="4987688" y="3595565"/>
            <a:ext cx="5753758" cy="1754326"/>
          </a:xfrm>
          <a:prstGeom prst="rect">
            <a:avLst/>
          </a:prstGeom>
          <a:noFill/>
        </p:spPr>
        <p:txBody>
          <a:bodyPr wrap="square" rtlCol="0">
            <a:spAutoFit/>
          </a:bodyPr>
          <a:lstStyle/>
          <a:p>
            <a:endParaRPr lang="en-US" sz="3600" b="1" dirty="0">
              <a:solidFill>
                <a:srgbClr val="0070C0"/>
              </a:solidFill>
              <a:latin typeface="Arial" panose="020B0604020202020204" pitchFamily="34" charset="0"/>
              <a:cs typeface="Arial" panose="020B0604020202020204" pitchFamily="34" charset="0"/>
            </a:endParaRPr>
          </a:p>
          <a:p>
            <a:endParaRPr lang="vi-VN" sz="3600" b="1" dirty="0">
              <a:solidFill>
                <a:srgbClr val="0070C0"/>
              </a:solidFill>
              <a:latin typeface="Arial" panose="020B0604020202020204" pitchFamily="34" charset="0"/>
              <a:cs typeface="Arial" panose="020B0604020202020204" pitchFamily="34" charset="0"/>
            </a:endParaRPr>
          </a:p>
          <a:p>
            <a:r>
              <a:rPr lang="en-US" sz="3600" b="1" dirty="0" err="1" smtClean="0">
                <a:solidFill>
                  <a:srgbClr val="00B050"/>
                </a:solidFill>
                <a:latin typeface="Arial" panose="020B0604020202020204" pitchFamily="34" charset="0"/>
                <a:cs typeface="Arial" panose="020B0604020202020204" pitchFamily="34" charset="0"/>
              </a:rPr>
              <a:t>Sáng</a:t>
            </a:r>
            <a:r>
              <a:rPr lang="en-US" sz="3600" b="1" dirty="0" smtClean="0">
                <a:solidFill>
                  <a:srgbClr val="00B050"/>
                </a:solidFill>
                <a:latin typeface="Arial" panose="020B0604020202020204" pitchFamily="34" charset="0"/>
                <a:cs typeface="Arial" panose="020B0604020202020204" pitchFamily="34" charset="0"/>
              </a:rPr>
              <a:t> </a:t>
            </a:r>
            <a:r>
              <a:rPr lang="en-US" sz="3600" b="1" dirty="0" err="1" smtClean="0">
                <a:solidFill>
                  <a:srgbClr val="00B050"/>
                </a:solidFill>
                <a:latin typeface="Arial" panose="020B0604020202020204" pitchFamily="34" charset="0"/>
                <a:cs typeface="Arial" panose="020B0604020202020204" pitchFamily="34" charset="0"/>
              </a:rPr>
              <a:t>tác</a:t>
            </a:r>
            <a:r>
              <a:rPr lang="en-US" sz="3600" b="1" dirty="0" smtClean="0">
                <a:solidFill>
                  <a:srgbClr val="00B050"/>
                </a:solidFill>
                <a:latin typeface="Arial" panose="020B0604020202020204" pitchFamily="34" charset="0"/>
                <a:cs typeface="Arial" panose="020B0604020202020204" pitchFamily="34" charset="0"/>
              </a:rPr>
              <a:t>: </a:t>
            </a:r>
            <a:r>
              <a:rPr lang="vi-VN" sz="3600" b="1" dirty="0" smtClean="0">
                <a:solidFill>
                  <a:srgbClr val="00B050"/>
                </a:solidFill>
                <a:latin typeface="Arial" panose="020B0604020202020204" pitchFamily="34" charset="0"/>
                <a:cs typeface="Arial" panose="020B0604020202020204" pitchFamily="34" charset="0"/>
              </a:rPr>
              <a:t>Bùi Đình Thảo</a:t>
            </a:r>
            <a:endParaRPr lang="en-US" sz="3200" b="1" dirty="0">
              <a:solidFill>
                <a:srgbClr val="00B05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14971525"/>
      </p:ext>
    </p:extLst>
  </p:cSld>
  <p:clrMapOvr>
    <a:masterClrMapping/>
  </p:clrMapOvr>
  <mc:AlternateContent xmlns:mc="http://schemas.openxmlformats.org/markup-compatibility/2006" xmlns:p14="http://schemas.microsoft.com/office/powerpoint/2010/main">
    <mc:Choice Requires="p14">
      <p:transition p14:dur="0" advTm="32017"/>
    </mc:Choice>
    <mc:Fallback xmlns="">
      <p:transition advTm="320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 y="28260"/>
            <a:ext cx="12192001" cy="6829740"/>
          </a:xfrm>
          <a:prstGeom prst="rect">
            <a:avLst/>
          </a:prstGeom>
        </p:spPr>
      </p:pic>
      <p:sp>
        <p:nvSpPr>
          <p:cNvPr id="4" name="Rectangle 3">
            <a:extLst>
              <a:ext uri="{FF2B5EF4-FFF2-40B4-BE49-F238E27FC236}">
                <a16:creationId xmlns:a16="http://schemas.microsoft.com/office/drawing/2014/main" id="{5065395F-CD28-49C1-B8B6-E40B3924CE42}"/>
              </a:ext>
            </a:extLst>
          </p:cNvPr>
          <p:cNvSpPr/>
          <p:nvPr/>
        </p:nvSpPr>
        <p:spPr>
          <a:xfrm>
            <a:off x="1907627" y="2459420"/>
            <a:ext cx="7725104" cy="1323439"/>
          </a:xfrm>
          <a:prstGeom prst="rect">
            <a:avLst/>
          </a:prstGeom>
          <a:noFill/>
        </p:spPr>
        <p:txBody>
          <a:bodyPr wrap="square" lIns="91440" tIns="45720" rIns="91440" bIns="45720">
            <a:spAutoFit/>
          </a:bodyPr>
          <a:lstStyle/>
          <a:p>
            <a:pPr algn="ctr"/>
            <a:r>
              <a:rPr lang="en-US" sz="8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ell MT" panose="02020503060305020303" pitchFamily="18" charset="0"/>
              </a:rPr>
              <a:t>THANK YOU!</a:t>
            </a:r>
          </a:p>
        </p:txBody>
      </p:sp>
    </p:spTree>
    <p:custDataLst>
      <p:tags r:id="rId1"/>
    </p:custDataLst>
    <p:extLst>
      <p:ext uri="{BB962C8B-B14F-4D97-AF65-F5344CB8AC3E}">
        <p14:creationId xmlns:p14="http://schemas.microsoft.com/office/powerpoint/2010/main" val="220920674"/>
      </p:ext>
    </p:extLst>
  </p:cSld>
  <p:clrMapOvr>
    <a:masterClrMapping/>
  </p:clrMapOvr>
  <p:transition spd="slow" advClick="0" advTm="97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endCondLst>
                                    <p:cond evt="onNext" delay="0">
                                      <p:tgtEl>
                                        <p:sldTgt/>
                                      </p:tgtEl>
                                    </p:cond>
                                  </p:endCondLst>
                                  <p:iterate type="lt">
                                    <p:tmPct val="10000"/>
                                  </p:iterate>
                                  <p:childTnLst>
                                    <p:animMotion origin="layout" path="M 2.70833E-6 -2.59259E-6 L -4.375E-6 2.22222E-6 " pathEditMode="relative" rAng="0" ptsTypes="AA">
                                      <p:cBhvr>
                                        <p:cTn id="6" dur="250" accel="50000" decel="50000" autoRev="1" fill="hold">
                                          <p:stCondLst>
                                            <p:cond delay="0"/>
                                          </p:stCondLst>
                                        </p:cTn>
                                        <p:tgtEl>
                                          <p:spTgt spid="4"/>
                                        </p:tgtEl>
                                        <p:attrNameLst>
                                          <p:attrName>ppt_x</p:attrName>
                                          <p:attrName>ppt_y</p:attrName>
                                        </p:attrNameLst>
                                      </p:cBhvr>
                                      <p:rCtr x="-91" y="-1690"/>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2|2.3|5.2|5.2|2.8|1.6"/>
</p:tagLst>
</file>

<file path=ppt/tags/tag2.xml><?xml version="1.0" encoding="utf-8"?>
<p:tagLst xmlns:a="http://schemas.openxmlformats.org/drawingml/2006/main" xmlns:r="http://schemas.openxmlformats.org/officeDocument/2006/relationships" xmlns:p="http://schemas.openxmlformats.org/presentationml/2006/main">
  <p:tag name="TIMING" val="|1.8|8.6"/>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20.3"/>
</p:tagLst>
</file>

<file path=ppt/tags/tag5.xml><?xml version="1.0" encoding="utf-8"?>
<p:tagLst xmlns:a="http://schemas.openxmlformats.org/drawingml/2006/main" xmlns:r="http://schemas.openxmlformats.org/officeDocument/2006/relationships" xmlns:p="http://schemas.openxmlformats.org/presentationml/2006/main">
  <p:tag name="TIMING" val="|13.6|2"/>
</p:tagLst>
</file>

<file path=ppt/tags/tag6.xml><?xml version="1.0" encoding="utf-8"?>
<p:tagLst xmlns:a="http://schemas.openxmlformats.org/drawingml/2006/main" xmlns:r="http://schemas.openxmlformats.org/officeDocument/2006/relationships" xmlns:p="http://schemas.openxmlformats.org/presentationml/2006/main">
  <p:tag name="TIMING" val="|8|2.4"/>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5683</TotalTime>
  <Words>187</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Baloo Bold</vt:lpstr>
      <vt:lpstr>Bell MT</vt:lpstr>
      <vt:lpstr>Calibri</vt:lpstr>
      <vt:lpstr>Calibri Light</vt:lpstr>
      <vt:lpstr>Segoe Print</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 Lien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Lien</dc:creator>
  <cp:lastModifiedBy>Techsi.vn</cp:lastModifiedBy>
  <cp:revision>282</cp:revision>
  <dcterms:created xsi:type="dcterms:W3CDTF">2021-10-02T16:11:43Z</dcterms:created>
  <dcterms:modified xsi:type="dcterms:W3CDTF">2025-03-13T05:19:36Z</dcterms:modified>
</cp:coreProperties>
</file>