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51" r:id="rId2"/>
    <p:sldId id="727" r:id="rId3"/>
    <p:sldId id="752" r:id="rId4"/>
    <p:sldId id="755" r:id="rId5"/>
    <p:sldId id="756" r:id="rId6"/>
    <p:sldId id="762" r:id="rId7"/>
    <p:sldId id="764" r:id="rId8"/>
    <p:sldId id="757" r:id="rId9"/>
    <p:sldId id="765" r:id="rId10"/>
    <p:sldId id="758" r:id="rId11"/>
    <p:sldId id="759" r:id="rId12"/>
    <p:sldId id="766" r:id="rId13"/>
    <p:sldId id="767" r:id="rId14"/>
    <p:sldId id="768" r:id="rId15"/>
    <p:sldId id="760" r:id="rId16"/>
    <p:sldId id="761" r:id="rId17"/>
    <p:sldId id="76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99E56-D9AE-4A68-A97F-340521676334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6FA58-63D7-4F75-B1FB-2476F8C8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3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5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2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2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5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14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4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6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9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7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82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3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4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63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5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FA58-63D7-4F75-B1FB-2476F8C8A9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E2CC-15E1-4FF5-8B2F-3029FC1CE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88F0C-F86E-4135-A143-E68E410D9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89A6-E99B-42E8-BEC1-410B4D8D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F1359-2D87-4E74-8FAF-76814C80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334AE-27DF-4881-8915-421F66D2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DE7B-5661-4958-A0F0-78F05474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D20A8-DC8B-42E2-B9D3-C8EB35C0E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AD27F-31EA-4061-9730-D06E0862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6977C-8040-4B9C-A89F-121DCE19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2332C-D993-4938-8C10-BBC00FD7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3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217C4-DF4E-49DD-9CC4-24C699799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3A7AF-5729-4D59-96F6-D0516E586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0AF16-D12A-409B-9AC0-7F9EF43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49D4A-0F7C-4F0E-BA7D-9FFD498F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8BCB1-3EF7-4EED-A88E-D98B40FB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1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B982-D3A4-46CB-AB1F-7D50F703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EA5-BFA1-45E1-A0AD-D6CE838D3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E967-FDBA-4649-8444-3816FC87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A65A-675F-4B71-928C-B1774538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FB361-9797-457D-A80E-93DA88C0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08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8673-8916-4D1D-BD94-921930FC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4360-EEEA-4F25-83C0-4CCF8E1DC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C41E-0310-4CA3-97FC-16AB35C9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8091-4F2D-4ACA-9E55-C683A2E7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7AC65-EA56-4BC4-BEC4-1A17B6EE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20CA-5936-443B-B565-F49BA9BD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768E-B74B-4EE9-9C2E-697EBB38E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55585-5E0A-42F4-B3A2-082FE95F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099F5-9AAF-44CB-9675-21B96263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62F87-B2A8-4A15-96CF-70B3E2B2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35B64-0735-49E3-A956-274D47BF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17A9-1612-4A1D-8AD1-DE271C4F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41009-0BDA-4645-8493-A2EEC4B08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217E8-1FB7-4BD1-9D16-0D6B23810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EE1FD-15FF-4555-9EBB-1E62C4EBE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664E1-FCBE-475B-94DE-AE6C8265B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215DF5-4C65-4982-8BCE-B0F7EA8A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C26F3-C3CC-4C5E-AB80-DCE4B1DD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D88BCA-6471-4869-BD9A-8906F8E0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8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7AF7-9969-4E74-ACF9-20831EEB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CBE24-6006-410B-A3D9-ECEB8CDD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DB53D-4652-4A1B-BD41-19547C93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7C970-CC66-4B20-A810-912BEDD4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590A8-1483-4DBF-9385-F1EBCED2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43541-2A43-4A16-BE8D-3B168811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D8FE9-F31A-4BEC-AF34-AAE1E2F2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15AD-2198-4BD8-AD60-44EB0EBA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DF91-8636-4081-BF5B-0F5598286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DAD19-B3B8-44BE-AE2E-A8F1B17AF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27D3E-9F64-4AF6-AC58-841E6A4F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7E967-F9D2-4834-8117-DD78BAA8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6008-ED98-4DD3-A82D-6554C316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6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FED-21DA-4AE3-A738-ADD2FA1E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B2B67-9785-4CDD-9BEB-62B60D9A6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5541C-B29D-462D-A1ED-A9CAD208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02CA5-A72B-41D3-A72B-CE29C577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5A5E-BB58-4281-BC44-C76F9F20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87850-BD94-4287-BB07-2CDD653D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AC286-B1E2-4210-B293-D277B698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10EC9-0BE6-41D9-99FB-CCF567F43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FCF61-3D8F-46B2-8139-54C6C6DCA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C5706-76C3-4341-B9BA-FE5F4ABBCE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80A8C-7762-4E20-8C20-3505347AA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610B-4BE2-4350-9A52-4D6108077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5A84F-4FB2-4D1B-BFCD-223957F1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4.jp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5.jp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1" y="0"/>
            <a:ext cx="12192000" cy="688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962401" y="1724025"/>
            <a:ext cx="4995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5400">
              <a:solidFill>
                <a:srgbClr val="FF0000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588984" y="1579059"/>
            <a:ext cx="6096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vi-VN" sz="60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 chơi </a:t>
            </a:r>
            <a:endParaRPr lang="en-US" sz="6000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vi-VN" sz="600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vi-VN" sz="4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Zích zắc bé yêu</a:t>
            </a:r>
            <a:endParaRPr lang="en-US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055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390">
        <p15:prstTrans prst="pageCurlDouble"/>
      </p:transition>
    </mc:Choice>
    <mc:Fallback xmlns="">
      <p:transition spd="slow" advTm="64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442A24-50E4-4463-9AAF-5C6A878A15FF}"/>
              </a:ext>
            </a:extLst>
          </p:cNvPr>
          <p:cNvSpPr/>
          <p:nvPr/>
        </p:nvSpPr>
        <p:spPr>
          <a:xfrm>
            <a:off x="3571780" y="2607736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TËp</a:t>
            </a:r>
            <a:r>
              <a:rPr lang="en-US" sz="5400" b="1" cap="none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t« </a:t>
            </a:r>
            <a:r>
              <a:rPr lang="en-US" sz="5400" b="1" cap="none" spc="5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cap="none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cap="none" spc="5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5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7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"/>
    </mc:Choice>
    <mc:Fallback xmlns="">
      <p:transition spd="slow" advTm="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0889" r="52202"/>
          <a:stretch/>
        </p:blipFill>
        <p:spPr>
          <a:xfrm>
            <a:off x="3510456" y="0"/>
            <a:ext cx="4498428" cy="6866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1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65"/>
    </mc:Choice>
    <mc:Fallback xmlns="">
      <p:transition spd="slow" advTm="7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31" objId="2"/>
        <p14:stopEvt time="78465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4576146114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1F309D-348D-41F8-AA66-196BA890AB91}"/>
              </a:ext>
            </a:extLst>
          </p:cNvPr>
          <p:cNvSpPr txBox="1"/>
          <p:nvPr/>
        </p:nvSpPr>
        <p:spPr>
          <a:xfrm>
            <a:off x="3215145" y="2854630"/>
            <a:ext cx="489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TrÎ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thùc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hiÖn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5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5"/>
    </mc:Choice>
    <mc:Fallback xmlns="">
      <p:transition spd="slow" advTm="1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, Chất, Chủ Đề Phong Phú Cho Bạn Lựa Chọn -  Lovablemessag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8831D-0B56-42B9-A150-70CDAF91C710}"/>
              </a:ext>
            </a:extLst>
          </p:cNvPr>
          <p:cNvSpPr/>
          <p:nvPr/>
        </p:nvSpPr>
        <p:spPr>
          <a:xfrm>
            <a:off x="4512629" y="1206059"/>
            <a:ext cx="25906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Bµi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mÉu</a:t>
            </a:r>
            <a:endParaRPr lang="en-US" sz="4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4" y="2022825"/>
            <a:ext cx="11206975" cy="4266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4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4"/>
    </mc:Choice>
    <mc:Fallback xmlns="">
      <p:transition spd="slow" advTm="865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0" y="263351"/>
            <a:ext cx="8238449" cy="633129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533758" flipH="1" flipV="1">
            <a:off x="2666256" y="3647564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533758" flipH="1" flipV="1">
            <a:off x="2605693" y="4965597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533758" flipH="1" flipV="1">
            <a:off x="2392731" y="6283631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533758" flipH="1" flipV="1">
            <a:off x="7423896" y="6415306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533758" flipH="1" flipV="1">
            <a:off x="7464997" y="4917934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533758" flipH="1" flipV="1">
            <a:off x="7464997" y="3552237"/>
            <a:ext cx="366875" cy="221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6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1"/>
    </mc:Choice>
    <mc:Fallback xmlns="">
      <p:transition spd="slow" advTm="3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9"/>
          <a:stretch/>
        </p:blipFill>
        <p:spPr>
          <a:xfrm>
            <a:off x="2331400" y="812589"/>
            <a:ext cx="7513646" cy="5959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8831D-0B56-42B9-A150-70CDAF91C710}"/>
              </a:ext>
            </a:extLst>
          </p:cNvPr>
          <p:cNvSpPr/>
          <p:nvPr/>
        </p:nvSpPr>
        <p:spPr>
          <a:xfrm>
            <a:off x="4423419" y="117598"/>
            <a:ext cx="25906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Bµi</a:t>
            </a:r>
            <a:r>
              <a:rPr lang="en-US" sz="4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mÉu</a:t>
            </a:r>
            <a:endParaRPr lang="en-US" sz="4000" b="1" cap="none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5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819AC-E890-4ABA-B73F-B4DFCCE16BA8}"/>
              </a:ext>
            </a:extLst>
          </p:cNvPr>
          <p:cNvSpPr txBox="1"/>
          <p:nvPr/>
        </p:nvSpPr>
        <p:spPr>
          <a:xfrm>
            <a:off x="2407640" y="2619101"/>
            <a:ext cx="7906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chµo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vµ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hÑn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gÆp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l¹i ^^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9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"/>
    </mc:Choice>
    <mc:Fallback xmlns="">
      <p:transition spd="slow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8000" b="0">
              <a:solidFill>
                <a:schemeClr val="accent2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44650" y="125414"/>
            <a:ext cx="9023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CC"/>
                </a:solidFill>
              </a:rPr>
              <a:t>*</a:t>
            </a:r>
            <a:endParaRPr lang="en-US" altLang="en-US" sz="4000" b="0">
              <a:solidFill>
                <a:srgbClr val="0000CC"/>
              </a:solidFill>
            </a:endParaRPr>
          </a:p>
          <a:p>
            <a:pPr eaLnBrk="1" hangingPunct="1"/>
            <a:endParaRPr lang="en-US" altLang="en-US" sz="2800" b="0">
              <a:solidFill>
                <a:schemeClr val="tx1"/>
              </a:solidFill>
            </a:endParaRPr>
          </a:p>
          <a:p>
            <a:pPr eaLnBrk="1" hangingPunct="1"/>
            <a:endParaRPr lang="en-US" altLang="en-US" sz="2000" b="0">
              <a:solidFill>
                <a:schemeClr val="tx1"/>
              </a:solidFill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0" y="1142999"/>
            <a:ext cx="91440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1676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1676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1676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1676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>
            <a:off x="1676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>
            <a:off x="1644650" y="4092146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1676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Line 37"/>
          <p:cNvSpPr>
            <a:spLocks noChangeShapeType="1"/>
          </p:cNvSpPr>
          <p:nvPr/>
        </p:nvSpPr>
        <p:spPr bwMode="auto">
          <a:xfrm>
            <a:off x="1676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0" name="Line 38"/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1" name="Line 39"/>
          <p:cNvSpPr>
            <a:spLocks noChangeShapeType="1"/>
          </p:cNvSpPr>
          <p:nvPr/>
        </p:nvSpPr>
        <p:spPr bwMode="auto">
          <a:xfrm>
            <a:off x="1676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6" name="Oval 94"/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7" name="Oval 95"/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8" name="Oval 96"/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89" name="Oval 97"/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0" name="Oval 98"/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1" name="Oval 99"/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2" name="Oval 100"/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3" name="Oval 101"/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4" name="Oval 102"/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5" name="Oval 103"/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6" name="Oval 104"/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7" name="Oval 105"/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8" name="Oval 106"/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99" name="Oval 107"/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0" name="Oval 108"/>
          <p:cNvSpPr>
            <a:spLocks noChangeArrowheads="1"/>
          </p:cNvSpPr>
          <p:nvPr/>
        </p:nvSpPr>
        <p:spPr bwMode="auto">
          <a:xfrm>
            <a:off x="102870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1" name="Oval 109"/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2" name="Oval 110"/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3" name="Oval 111"/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4" name="Oval 112"/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5" name="Oval 113"/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6" name="Oval 114"/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7" name="Oval 115"/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8" name="Oval 116"/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09" name="Oval 117"/>
          <p:cNvSpPr>
            <a:spLocks noChangeArrowheads="1"/>
          </p:cNvSpPr>
          <p:nvPr/>
        </p:nvSpPr>
        <p:spPr bwMode="auto">
          <a:xfrm>
            <a:off x="15240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0" name="Oval 118"/>
          <p:cNvSpPr>
            <a:spLocks noChangeArrowheads="1"/>
          </p:cNvSpPr>
          <p:nvPr/>
        </p:nvSpPr>
        <p:spPr bwMode="auto">
          <a:xfrm>
            <a:off x="10210800" y="1828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1" name="Oval 119"/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2" name="Oval 120"/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3" name="Oval 121"/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4" name="Oval 122"/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5" name="Oval 123"/>
          <p:cNvSpPr>
            <a:spLocks noChangeArrowheads="1"/>
          </p:cNvSpPr>
          <p:nvPr/>
        </p:nvSpPr>
        <p:spPr bwMode="auto">
          <a:xfrm>
            <a:off x="8534400" y="1371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6" name="Oval 124"/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7" name="Oval 125"/>
          <p:cNvSpPr>
            <a:spLocks noChangeArrowheads="1"/>
          </p:cNvSpPr>
          <p:nvPr/>
        </p:nvSpPr>
        <p:spPr bwMode="auto">
          <a:xfrm>
            <a:off x="10058400" y="1143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8" name="Oval 126"/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19" name="Oval 127"/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20" name="Oval 128"/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21" name="Oval 129"/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922" name="Oval 130"/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683" name="Text Box 131"/>
          <p:cNvSpPr txBox="1">
            <a:spLocks noChangeArrowheads="1"/>
          </p:cNvSpPr>
          <p:nvPr/>
        </p:nvSpPr>
        <p:spPr bwMode="auto">
          <a:xfrm>
            <a:off x="1905000" y="5486401"/>
            <a:ext cx="60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23684" name="Text Box 132"/>
          <p:cNvSpPr txBox="1">
            <a:spLocks noChangeArrowheads="1"/>
          </p:cNvSpPr>
          <p:nvPr/>
        </p:nvSpPr>
        <p:spPr bwMode="auto">
          <a:xfrm>
            <a:off x="6705600" y="5500688"/>
            <a:ext cx="53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>
                <a:solidFill>
                  <a:srgbClr val="7030A0"/>
                </a:solidFill>
              </a:rPr>
              <a:t>y</a:t>
            </a:r>
            <a:endParaRPr lang="en-US" altLang="en-US" sz="6000">
              <a:solidFill>
                <a:srgbClr val="7030A0"/>
              </a:solidFill>
            </a:endParaRPr>
          </a:p>
        </p:txBody>
      </p:sp>
      <p:sp>
        <p:nvSpPr>
          <p:cNvPr id="23685" name="Text Box 133"/>
          <p:cNvSpPr txBox="1">
            <a:spLocks noChangeArrowheads="1"/>
          </p:cNvSpPr>
          <p:nvPr/>
        </p:nvSpPr>
        <p:spPr bwMode="auto">
          <a:xfrm>
            <a:off x="8153400" y="5486400"/>
            <a:ext cx="53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7030A0"/>
                </a:solidFill>
              </a:rPr>
              <a:t>y</a:t>
            </a:r>
          </a:p>
        </p:txBody>
      </p:sp>
      <p:sp>
        <p:nvSpPr>
          <p:cNvPr id="23686" name="Text Box 134"/>
          <p:cNvSpPr txBox="1">
            <a:spLocks noChangeArrowheads="1"/>
          </p:cNvSpPr>
          <p:nvPr/>
        </p:nvSpPr>
        <p:spPr bwMode="auto">
          <a:xfrm>
            <a:off x="9601200" y="5424488"/>
            <a:ext cx="53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23687" name="Text Box 135"/>
          <p:cNvSpPr txBox="1">
            <a:spLocks noChangeArrowheads="1"/>
          </p:cNvSpPr>
          <p:nvPr/>
        </p:nvSpPr>
        <p:spPr bwMode="auto">
          <a:xfrm>
            <a:off x="3276600" y="5486401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23688" name="Text Box 136"/>
          <p:cNvSpPr txBox="1">
            <a:spLocks noChangeArrowheads="1"/>
          </p:cNvSpPr>
          <p:nvPr/>
        </p:nvSpPr>
        <p:spPr bwMode="auto">
          <a:xfrm>
            <a:off x="5562600" y="5486400"/>
            <a:ext cx="685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 smtClean="0">
                <a:solidFill>
                  <a:srgbClr val="7030A0"/>
                </a:solidFill>
              </a:rPr>
              <a:t>g</a:t>
            </a:r>
            <a:endParaRPr lang="en-US" altLang="en-US" sz="6000" dirty="0">
              <a:solidFill>
                <a:srgbClr val="7030A0"/>
              </a:solidFill>
            </a:endParaRPr>
          </a:p>
        </p:txBody>
      </p:sp>
      <p:sp>
        <p:nvSpPr>
          <p:cNvPr id="23689" name="AutoShape 137"/>
          <p:cNvSpPr>
            <a:spLocks noChangeArrowheads="1"/>
          </p:cNvSpPr>
          <p:nvPr/>
        </p:nvSpPr>
        <p:spPr bwMode="auto">
          <a:xfrm>
            <a:off x="5715000" y="457200"/>
            <a:ext cx="533400" cy="609600"/>
          </a:xfrm>
          <a:custGeom>
            <a:avLst/>
            <a:gdLst>
              <a:gd name="T0" fmla="*/ 2147483647 w 21600"/>
              <a:gd name="T1" fmla="*/ 0 h 21600"/>
              <a:gd name="T2" fmla="*/ 1512304221 w 21600"/>
              <a:gd name="T3" fmla="*/ 2006615530 h 21600"/>
              <a:gd name="T4" fmla="*/ 0 w 21600"/>
              <a:gd name="T5" fmla="*/ 2147483647 h 21600"/>
              <a:gd name="T6" fmla="*/ 1512304221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00661553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B050"/>
              </a:solidFill>
            </a:endParaRPr>
          </a:p>
        </p:txBody>
      </p:sp>
      <p:sp>
        <p:nvSpPr>
          <p:cNvPr id="23690" name="Text Box 138"/>
          <p:cNvSpPr txBox="1">
            <a:spLocks noChangeArrowheads="1"/>
          </p:cNvSpPr>
          <p:nvPr/>
        </p:nvSpPr>
        <p:spPr bwMode="auto">
          <a:xfrm>
            <a:off x="4495800" y="5500688"/>
            <a:ext cx="53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6600FF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7030A0"/>
                </a:solidFill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1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3"/>
    </mc:Choice>
    <mc:Fallback xmlns="">
      <p:transition spd="slow" advTm="2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88 0.07315 C 0.05144 0.07245 0.00521 0.07222 -0.04024 0.07107 C -0.0444 0.07083 -0.05442 0.06898 -0.05442 0.06921 C -0.05026 0.08333 -0.05065 0.09954 -0.05585 0.11343 C -0.07877 0.11343 -0.10209 0.11343 -0.12527 0.11343 C -0.1293 0.11852 -0.13034 0.12408 -0.13334 0.13033 C -0.13334 0.13079 -0.13464 0.14607 -0.13646 0.14908 C -0.13868 0.15301 -0.14441 0.15972 -0.14441 0.15995 C -0.14558 0.17338 -0.14818 0.20833 -0.16355 0.20833 C -0.16042 0.20903 -0.15691 0.2088 -0.15391 0.21042 C -0.1487 0.21296 -0.14844 0.22662 -0.14753 0.23171 C -0.14245 0.26158 -0.14284 0.25139 -0.14284 0.29306 C -0.15235 0.2963 -0.16537 0.29908 -0.17461 0.30579 C -0.18503 0.3132 -0.18542 0.31528 -0.19688 0.31852 C -0.20157 0.32269 -0.20704 0.3257 -0.21107 0.33102 C -0.2142 0.33519 -0.21902 0.34306 -0.2237 0.34583 C -0.23334 0.35139 -0.24037 0.35255 -0.25079 0.35417 C -0.25599 0.35648 -0.25547 0.35417 -0.25547 0.35833 C -0.24506 0.36065 -0.24506 0.36042 -0.23972 0.37107 C -0.23672 0.38565 -0.23764 0.4007 -0.23542 0.41551 C -0.23594 0.4287 -0.24076 0.45463 -0.22865 0.45995 C -0.225 0.46458 -0.22448 0.46875 -0.22214 0.47477 C -0.25495 0.47546 -0.28777 0.4757 -0.32058 0.47685 C -0.32865 0.47708 -0.33711 0.47847 -0.34441 0.48333 C -0.3517 0.4882 -0.35547 0.49468 -0.36172 0.50023 C -0.35964 0.52245 -0.35847 0.53125 -0.35847 0.55509 C -0.34961 0.59144 -0.35391 0.63171 -0.35704 0.66921 C -0.35704 0.67778 -0.39701 0.9 -0.34441 0.85324 C -0.33985 0.84398 -0.33308 0.84074 -0.32683 0.83403 C -0.32553 0.83241 -0.32266 0.83218 -0.32214 0.82986 C -0.32097 0.82384 -0.32214 0.81713 -0.32214 0.81088 " pathEditMode="relative" rAng="0" ptsTypes="AAAAAAAAAAAAAAAAAAAAAAAAAAAAAAA">
                                      <p:cBhvr>
                                        <p:cTn id="6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3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14931 C 0.04128 0.15046 0.05508 0.15255 0.07084 0.15509 C 0.07878 0.15833 0.08698 0.15972 0.09532 0.16134 C 0.1004 0.16528 0.10313 0.16968 0.10678 0.17523 C 0.10795 0.17732 0.11029 0.18125 0.11029 0.18148 C 0.10795 0.18658 0.10626 0.19213 0.10365 0.19722 C 0.10144 0.20116 0.09688 0.20949 0.09688 0.20972 C 0.09415 0.22408 0.08737 0.23495 0.07904 0.24583 C 0.07852 0.24838 0.07852 0.25139 0.07748 0.2537 C 0.0767 0.25556 0.07461 0.25602 0.07396 0.25764 C 0.06667 0.2757 0.07396 0.26597 0.06915 0.27176 C 0.09336 0.26227 0.11355 0.26898 0.13803 0.27176 C 0.1448 0.27408 0.15105 0.27662 0.15769 0.28009 C 0.16706 0.29167 0.16211 0.28866 0.17084 0.29213 C 0.18295 0.30718 0.17865 0.30093 0.1905 0.31019 C 0.19935 0.32732 0.19844 0.33658 0.21823 0.33658 C 0.2168 0.35023 0.2155 0.37222 0.20521 0.38056 C 0.20326 0.38449 0.2004 0.38704 0.19857 0.39074 C 0.19779 0.39259 0.19792 0.39491 0.19688 0.39676 C 0.19167 0.40857 0.18607 0.41713 0.17396 0.41713 C 0.18112 0.42269 0.18607 0.42616 0.19219 0.4331 C 0.19545 0.44583 0.20352 0.45648 0.21003 0.46736 C 0.21251 0.47708 0.21159 0.5037 0.22501 0.5037 C 0.21667 0.50857 0.21081 0.51158 0.20365 0.51783 C 0.18946 0.53056 0.18021 0.54468 0.16251 0.54815 C 0.15612 0.5507 0.14883 0.55417 0.14284 0.5581 C 0.13386 0.56412 0.12813 0.57408 0.11823 0.57824 C 0.11237 0.58958 0.10378 0.58843 0.09376 0.59028 C 0.09219 0.59097 0.09024 0.5912 0.08894 0.59236 C 0.08282 0.59676 0.0879 0.5963 0.08386 0.5963 C 0.08659 0.63796 0.09779 0.68982 0.07904 0.72546 C 0.07448 0.74769 0.08086 0.72037 0.07396 0.73935 C 0.07084 0.74815 0.07201 0.75718 0.06758 0.76528 C 0.06889 0.78218 0.07123 0.79954 0.07396 0.81597 C 0.07501 0.82083 0.07904 0.82361 0.07904 0.82824 L 0.10365 0.81204 " pathEditMode="relative" rAng="0" ptsTypes="AAAAAAAAAAAAAAAAAAAAAAAAAAAAAAAAAAAA">
                                      <p:cBhvr>
                                        <p:cTn id="10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3 0.07986 C 0.08243 0.09607 0.13529 0.08403 0.18034 0.08403 C 0.18399 0.08935 0.18816 0.09745 0.19258 0.10093 C 0.20365 0.10949 0.22123 0.10857 0.23191 0.10949 C 0.23503 0.11111 0.23842 0.11134 0.24141 0.11366 C 0.24336 0.11528 0.24493 0.11806 0.24675 0.11991 C 0.25404 0.12639 0.24883 0.11898 0.25222 0.12431 C 0.24974 0.13611 0.24584 0.14491 0.24271 0.15579 C 0.24154 0.15995 0.24011 0.16852 0.24011 0.16875 C 0.23959 0.17408 0.23959 0.17986 0.23868 0.18542 C 0.2379 0.18982 0.2306 0.20857 0.2306 0.21296 C 0.23191 0.21019 0.23256 0.20602 0.23464 0.2044 C 0.23581 0.20347 0.23737 0.20556 0.23868 0.20648 C 0.24688 0.21204 0.2418 0.21019 0.25092 0.21713 C 0.26185 0.2257 0.27344 0.2338 0.28477 0.24051 C 0.29323 0.2456 0.29883 0.25602 0.30795 0.25949 C 0.31303 0.26482 0.31667 0.26597 0.32279 0.26783 C 0.32657 0.27384 0.328 0.27732 0.3323 0.28264 C 0.3362 0.2875 0.33347 0.28704 0.33646 0.28704 C 0.33724 0.2912 0.33959 0.29537 0.33907 0.29977 C 0.33855 0.30463 0.3336 0.31227 0.3336 0.3125 C 0.33008 0.33519 0.33542 0.30741 0.32826 0.32685 C 0.3237 0.33958 0.32956 0.33125 0.32566 0.3419 C 0.32071 0.35417 0.31277 0.36482 0.30378 0.36921 C 0.30235 0.37662 0.30339 0.37408 0.30118 0.37778 C 0.30365 0.38033 0.30678 0.38148 0.30925 0.38403 C 0.31094 0.38565 0.31185 0.38866 0.31329 0.39051 C 0.31902 0.39815 0.32644 0.40255 0.3336 0.40533 C 0.33881 0.41042 0.34415 0.41551 0.35001 0.41806 C 0.35417 0.42778 0.35899 0.43958 0.36628 0.44329 C 0.37032 0.45301 0.37292 0.45625 0.37722 0.46458 C 0.37813 0.46667 0.37852 0.46945 0.37982 0.47083 C 0.38217 0.47315 0.38803 0.475 0.38803 0.47523 C 0.38073 0.47917 0.37644 0.48727 0.37032 0.49421 C 0.36381 0.50162 0.3612 0.50278 0.35678 0.51111 C 0.35313 0.51829 0.35365 0.52269 0.3487 0.52801 C 0.33933 0.54977 0.32566 0.57222 0.30795 0.57222 C 0.29883 0.58935 0.3004 0.58287 0.30508 0.60185 C 0.30769 0.63056 0.31303 0.66366 0.31329 0.69283 C 0.31368 0.73357 0.31329 0.77408 0.31329 0.81505 " pathEditMode="relative" rAng="0" ptsTypes="AAAAAAAAAAAAAAAAAAAAAAAAAAAAAAAAAAAAAAAA">
                                      <p:cBhvr>
                                        <p:cTn id="14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3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8 0.07755 C 0.05639 0.08588 0.04206 0.0919 0.028 0.09445 C 0.00626 0.10394 0.02695 0.09352 0.01368 0.10278 C 0.00886 0.10602 0.00313 0.10695 -0.00208 0.10926 C -0.00664 0.11482 -0.00533 0.11134 -0.00533 0.11991 C -0.0095 0.12824 -0.00768 0.13125 -0.01498 0.13472 C -0.0177 0.14537 -0.02356 0.15556 -0.03072 0.16181 C -0.03632 0.17338 -0.03868 0.18843 -0.03868 0.20208 C -0.02812 0.20556 -0.02018 0.21458 -0.01002 0.21898 C -0.00898 0.22037 -0.0082 0.22222 -0.0069 0.22338 C -0.00559 0.22454 -0.00312 0.22361 -0.00208 0.22546 C 0.00573 0.24005 0.00261 0.27662 0.00261 0.28681 C -0.00677 0.29283 -0.01445 0.30046 -0.02434 0.30579 C -0.03124 0.31458 -0.0233 0.30602 -0.0371 0.31227 C -0.04388 0.31528 -0.05156 0.32338 -0.05937 0.32685 C -0.06718 0.33727 -0.06054 0.33125 -0.07356 0.33495 C -0.07695 0.33658 -0.0832 0.33958 -0.0832 0.33982 C -0.08841 0.35 -0.09427 0.3537 -0.10209 0.36065 C -0.10521 0.38033 -0.10352 0.37732 -0.11967 0.37732 C -0.11368 0.37917 -0.10769 0.37894 -0.10209 0.38171 C -0.10066 0.38241 -0.1004 0.38519 -0.09895 0.38611 C -0.09335 0.38958 -0.0871 0.39074 -0.08164 0.39445 C -0.0677 0.40347 -0.08502 0.39445 -0.072 0.4007 C -0.06145 0.41458 -0.05065 0.42732 -0.04024 0.44097 C -0.03907 0.44259 -0.03698 0.44213 -0.03542 0.44306 C -0.03334 0.44421 -0.03124 0.44583 -0.02916 0.44745 C -0.0177 0.45671 -0.02253 0.45208 -0.01654 0.46019 C -0.0155 0.46158 -0.01459 0.46343 -0.01315 0.46435 C -0.01028 0.4662 -0.00377 0.46852 -0.00377 0.46875 C -0.01575 0.47107 -0.02773 0.48102 -0.0371 0.4919 C -0.04101 0.4963 -0.05143 0.50926 -0.05611 0.51088 C -0.06236 0.51296 -0.06874 0.51227 -0.07513 0.51296 C -0.07617 0.51505 -0.07695 0.51759 -0.07825 0.51945 C -0.07968 0.5213 -0.0819 0.52153 -0.0832 0.52361 C -0.08424 0.52523 -0.08385 0.52801 -0.08476 0.52986 C -0.08698 0.53495 -0.09101 0.54051 -0.09427 0.54468 C -0.09648 0.55347 -0.10196 0.55671 -0.10691 0.56366 C -0.10743 0.56574 -0.10847 0.56921 -0.10847 0.56968 C -0.11159 0.57083 -0.11719 0.56921 -0.1181 0.57384 C -0.12292 0.59607 -0.12032 0.61458 -0.1181 0.63542 C -0.11732 0.67431 -0.11836 0.71158 -0.11316 0.74908 C -0.11511 0.75625 -0.11628 0.7632 -0.1181 0.77083 C -0.11615 0.83843 -0.13073 0.82755 -0.0927 0.82755 " pathEditMode="relative" rAng="0" ptsTypes="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3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0.05232 C 0.06042 0.05278 0.05131 0.05463 0.04909 0.05648 C 0.04167 0.0625 0.05105 0.06019 0.04128 0.06296 C 0.02344 0.06829 0.00534 0.06991 -0.01276 0.0713 C -0.0181 0.07361 -0.0233 0.07546 -0.02864 0.07778 C -0.03671 0.08472 -0.04635 0.09676 -0.05559 0.10093 C -0.06184 0.10972 -0.0655 0.11134 -0.07473 0.11366 C -0.0763 0.11505 -0.0776 0.11667 -0.07943 0.11783 C -0.08099 0.11875 -0.08307 0.11852 -0.08424 0.12014 C -0.08541 0.12176 -0.0858 0.12639 -0.0858 0.12662 C -0.08164 0.12708 -0.07709 0.12685 -0.07317 0.12847 C -0.06394 0.13241 -0.05872 0.1382 -0.04934 0.1412 C -0.04414 0.14792 -0.0405 0.15301 -0.0336 0.15602 C -0.03124 0.15787 -0.0164 0.16806 -0.01432 0.1706 C -0.00703 0.17894 -0.00208 0.1875 0.00313 0.19815 C 0.00391 0.2 0.01329 0.20579 0.0142 0.20648 C 0.02045 0.21551 0.02865 0.2213 0.03803 0.2213 C 0.02305 0.2287 0.00626 0.23056 -0.00963 0.23403 C -0.02214 0.23681 -0.03411 0.24352 -0.04609 0.24884 C -0.0526 0.25185 -0.05976 0.25023 -0.06666 0.25093 C -0.07943 0.25671 -0.07291 0.25463 -0.0858 0.25741 C -0.09791 0.26273 -0.11029 0.26458 -0.12227 0.27014 C -0.13568 0.27616 -0.12813 0.27616 -0.1349 0.28287 C -0.14349 0.29144 -0.15105 0.29537 -0.16198 0.29537 C -0.14974 0.30116 -0.16537 0.29283 -0.15248 0.30394 C -0.14922 0.30695 -0.14506 0.30787 -0.14141 0.31019 C -0.13217 0.32315 -0.12266 0.33843 -0.10964 0.34421 C -0.10157 0.35695 -0.10313 0.35533 -0.0905 0.36088 C -0.0802 0.36991 -0.06927 0.375 -0.05716 0.37778 C -0.0483 0.38171 -0.0427 0.38843 -0.0336 0.38843 C -0.05143 0.38912 -0.06927 0.38912 -0.08737 0.39028 C -0.10456 0.39144 -0.11928 0.40671 -0.1349 0.41343 C -0.14115 0.42199 -0.1349 0.41505 -0.1461 0.42014 C -0.1573 0.425 -0.16654 0.4375 -0.17787 0.4412 C -0.18412 0.44699 -0.19115 0.45162 -0.19844 0.45394 C -0.20131 0.45648 -0.20339 0.46042 -0.20652 0.4625 C -0.20938 0.46458 -0.21602 0.46667 -0.21602 0.4669 C -0.225 0.47477 -0.2323 0.47546 -0.24297 0.47732 C -0.24818 0.48195 -0.24571 0.48148 -0.24935 0.48148 C -0.24245 0.48611 -0.23178 0.49491 -0.22383 0.49838 C -0.22019 0.51783 -0.2254 0.49792 -0.21758 0.51111 C -0.21081 0.52222 -0.21954 0.53912 -0.20652 0.54491 C -0.19974 0.55347 -0.20456 0.56574 -0.2 0.57639 C -0.19636 0.58426 -0.19011 0.58495 -0.18425 0.58704 C -0.17696 0.58958 -0.16902 0.59283 -0.16198 0.59769 C -0.16094 0.5963 -0.16016 0.59283 -0.15873 0.59329 C -0.15495 0.59514 -0.15834 0.6044 -0.15873 0.60556 C -0.15769 0.61458 -0.15599 0.62245 -0.1556 0.63148 C -0.15469 0.65625 -0.16446 0.68958 -0.1698 0.71366 C -0.17188 0.72269 -0.17605 0.7294 -0.17787 0.73935 C -0.17943 0.74838 -0.18165 0.7544 -0.18425 0.76227 C -0.18829 0.77546 -0.18894 0.78472 -0.19532 0.79607 C -0.19584 0.80116 -0.19571 0.80602 -0.19688 0.81065 C -0.1974 0.81296 -0.19935 0.81343 -0.2 0.81505 C -0.20092 0.81806 -0.20079 0.82083 -0.20157 0.82384 C -0.20521 0.83426 -0.2129 0.83658 -0.22071 0.83658 " pathEditMode="relative" rAng="0" ptsTypes="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3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581 C 0.01628 0.06158 0.02175 0.06667 0.028 0.06875 C 0.05105 0.07639 0.03165 0.06644 0.04857 0.07292 C 0.05612 0.0757 0.06368 0.07963 0.07084 0.08357 C 0.07748 0.08727 0.08334 0.09236 0.08972 0.0963 C 0.09284 0.09815 0.09935 0.10046 0.09935 0.1007 C 0.10469 0.1081 0.1142 0.11158 0.12149 0.11528 C 0.13021 0.1331 0.15847 0.13009 0.17084 0.13009 C 0.16563 0.13241 0.16029 0.13495 0.15482 0.13658 C 0.14753 0.13866 0.13959 0.13889 0.13269 0.14283 C 0.12553 0.14676 0.11928 0.15255 0.11198 0.15556 C 0.1073 0.15972 0.103 0.16158 0.09779 0.16412 C 0.09011 0.17384 0.0823 0.17894 0.07396 0.18704 C 0.06368 0.19676 0.07487 0.19167 0.0629 0.1956 C 0.0543 0.20301 0.05014 0.20232 0.03907 0.20394 C 0.02605 0.20949 0.04232 0.20255 0.02956 0.20833 C 0.028 0.20903 0.02461 0.21042 0.02461 0.21065 C 0.04102 0.21389 0.05743 0.21597 0.07396 0.21875 C 0.07761 0.22037 0.08165 0.22107 0.08503 0.22315 C 0.08685 0.22408 0.08816 0.22616 0.08972 0.22732 C 0.0918 0.22894 0.09389 0.23033 0.09623 0.23148 C 0.09935 0.2331 0.10573 0.23565 0.10573 0.23588 C 0.11094 0.24051 0.11602 0.24051 0.12149 0.24421 C 0.13386 0.25232 0.11941 0.24537 0.13112 0.25046 C 0.13946 0.26204 0.15105 0.26644 0.16133 0.27384 C 0.17136 0.28125 0.18178 0.28843 0.19128 0.29699 C 0.19284 0.29838 0.21615 0.30972 0.21993 0.31204 C 0.2267 0.31597 0.23191 0.32384 0.23907 0.32662 C 0.24219 0.32778 0.25951 0.33079 0.26133 0.33102 C 0.27435 0.33658 0.26758 0.33519 0.28191 0.33519 C 0.26706 0.33889 0.25274 0.34167 0.23751 0.34375 C 0.22553 0.34908 0.21251 0.35185 0.20092 0.35833 C 0.19493 0.36181 0.18946 0.36597 0.18347 0.36898 C 0.17227 0.37477 0.18191 0.36713 0.16915 0.37523 C 0.15417 0.38519 0.16732 0.37894 0.15639 0.38357 C 0.15014 0.39236 0.15691 0.38426 0.14688 0.39005 C 0.14519 0.39097 0.14389 0.39306 0.14219 0.39421 C 0.14076 0.39514 0.13907 0.3956 0.13751 0.3963 C 0.12657 0.40625 0.1181 0.42014 0.1073 0.43033 C 0.10626 0.43241 0.10573 0.43495 0.10417 0.43658 C 0.10274 0.43796 0.10092 0.43773 0.09935 0.43866 C 0.09415 0.44213 0.09219 0.44676 0.08659 0.44931 C 0.08178 0.45556 0.07865 0.46204 0.07396 0.46829 C 0.07956 0.47986 0.07409 0.47153 0.08659 0.47894 C 0.09571 0.48426 0.10482 0.48958 0.11355 0.49583 C 0.1181 0.49884 0.1224 0.50255 0.12644 0.50648 C 0.12852 0.50857 0.13034 0.51111 0.13269 0.51273 C 0.13764 0.51644 0.14428 0.51759 0.14857 0.52315 C 0.15482 0.53171 0.15847 0.54005 0.16602 0.5463 C 0.17175 0.5581 0.16602 0.54861 0.17709 0.55926 C 0.1931 0.57408 0.19792 0.58426 0.21836 0.58866 C 0.22357 0.59097 0.22149 0.59074 0.22461 0.59074 C 0.22657 0.61759 0.23034 0.64398 0.23269 0.6713 C 0.23217 0.71482 0.25196 0.80185 0.22149 0.84468 C 0.19727 0.84213 0.19935 0.85232 0.19935 0.83403 " pathEditMode="relative" rAng="0" ptsTypes="AAAAAAAA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3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13843 C 0.00313 0.14259 -0.00191 0.15 -0.00712 0.15324 C -0.01076 0.15556 -0.01493 0.15602 -0.01875 0.15764 C -0.02969 0.16806 -0.02344 0.16134 -0.03715 0.1787 C -0.03854 0.18056 -0.04062 0.18125 -0.04219 0.18287 C -0.04358 0.18403 -0.04444 0.18588 -0.04549 0.18727 C -0.04844 0.19861 -0.05365 0.20324 -0.06059 0.21042 C -0.0658 0.21597 -0.0691 0.22338 -0.07396 0.2294 C -0.07639 0.23241 -0.07917 0.23588 -0.08229 0.23773 C -0.08559 0.23958 -0.09236 0.2419 -0.09236 0.24213 C -0.0967 0.24769 -0.10052 0.24908 -0.10573 0.25255 C -0.10764 0.2537 -0.11076 0.25671 -0.11076 0.25695 C -0.09132 0.25833 -0.07483 0.26296 -0.05556 0.26528 C -0.03958 0.27176 -0.02361 0.27801 -0.00712 0.28218 C -0.00104 0.28935 0.00521 0.29375 0.01302 0.29699 C 0.025 0.30833 0.04201 0.31134 0.05677 0.31389 C 0.05938 0.31667 0.06198 0.32014 0.0651 0.32245 C 0.06719 0.32384 0.06979 0.32315 0.0717 0.32454 C 0.07378 0.32593 0.07483 0.32917 0.07691 0.33079 C 0.08021 0.33333 0.08628 0.33565 0.09028 0.33727 C 0.09635 0.34236 0.10174 0.34468 0.10851 0.34792 C 0.11319 0.35 0.11701 0.35417 0.12188 0.35417 C 0.09323 0.36019 0.12917 0.35324 0.06337 0.35833 C 0.05694 0.3588 0.04757 0.36435 0.04167 0.3669 C 0.03438 0.36991 0.02726 0.37245 0.01997 0.37523 C 0.01615 0.37662 0.01354 0.38056 0.00972 0.38171 C 0.00434 0.38333 -0.00139 0.3831 -0.00712 0.3838 C -0.01424 0.38681 -0.02153 0.38704 -0.02865 0.39005 C -0.03663 0.39676 -0.04687 0.39699 -0.05399 0.40486 C -0.06076 0.41227 -0.06771 0.42199 -0.07396 0.43009 C -0.07552 0.43218 -0.09497 0.43218 -0.10417 0.43218 C -0.09566 0.43565 -0.08663 0.43889 -0.07899 0.44491 C -0.07674 0.44676 -0.075 0.45046 -0.07222 0.45139 C -0.06649 0.45347 -0.06007 0.45278 -0.05399 0.45347 C -0.02431 0.46574 0.00729 0.47384 0.03819 0.4787 C 0.04601 0.48218 0.05382 0.48403 0.06163 0.48727 C 0.06806 0.49491 0.07656 0.49607 0.08507 0.49792 C 0.09497 0.50394 0.1033 0.51273 0.11372 0.5169 C 0.11892 0.52153 0.11667 0.52107 0.12031 0.52107 C 0.11181 0.52315 0.10365 0.52546 0.09514 0.52755 C 0.09167 0.52847 0.08854 0.53148 0.08507 0.53171 C 0.06858 0.5331 0.05226 0.53357 0.03663 0.54028 C 0.02431 0.54537 0.00955 0.54769 -0.00191 0.55509 C -0.01094 0.56088 -0.02066 0.56713 -0.03056 0.56991 C -0.03212 0.5713 -0.03368 0.57292 -0.03542 0.57408 C -0.03698 0.575 -0.03889 0.575 -0.04045 0.57616 C -0.04236 0.57778 -0.04358 0.58079 -0.04549 0.58241 C -0.05069 0.58681 -0.05851 0.58727 -0.06389 0.59097 C -0.08073 0.60255 -0.06719 0.59745 -0.08073 0.60162 C -0.0875 0.60741 -0.09392 0.61042 -0.10087 0.61644 C -0.10243 0.61783 -0.10382 0.61991 -0.10573 0.62037 C -0.10799 0.62107 -0.1125 0.62245 -0.1125 0.62269 C -0.10747 0.62523 -0.10226 0.62778 -0.0974 0.63102 C -0.09549 0.63218 -0.09444 0.63472 -0.09236 0.63519 C -0.07535 0.63912 -0.05608 0.63935 -0.03872 0.64144 C -0.03229 0.64583 -0.0276 0.64977 -0.02049 0.65208 C -0.01389 0.65995 -0.00208 0.66134 0.00642 0.66482 C 0.00972 0.6662 0.01632 0.66898 0.01632 0.66921 C 0.01806 0.67037 0.01962 0.67222 0.02153 0.67338 C 0.02361 0.67454 0.02813 0.67546 0.02813 0.6757 C 0.02708 0.67824 0.02569 0.68079 0.02483 0.6838 C 0.02413 0.68658 0.02413 0.68958 0.02326 0.69236 C 0.01997 0.70232 0.02066 0.69514 0.01632 0.70301 C 0.0151 0.70556 0.01441 0.70857 0.01302 0.71134 C 0.01111 0.71574 0.00642 0.72408 0.00642 0.72431 C 0.00191 0.76134 0.00642 0.71783 0.00642 0.79398 C 0.00642 0.80695 0.01997 0.86945 -0.00365 0.88056 C -0.01024 0.88843 -0.01562 0.8875 -0.02535 0.88889 C -0.02708 0.88264 -0.02865 0.88056 -0.03212 0.87616 " pathEditMode="relative" rAng="0" ptsTypes="ffffffffffffffffffffffffffffffffffffffffffffffffffffffffffffffffffffA">
                                      <p:cBhvr>
                                        <p:cTn id="30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89" grpId="0" animBg="1"/>
      <p:bldP spid="23689" grpId="1" animBg="1"/>
      <p:bldP spid="23689" grpId="2" animBg="1"/>
      <p:bldP spid="23689" grpId="3" animBg="1"/>
      <p:bldP spid="23689" grpId="4" animBg="1"/>
      <p:bldP spid="23689" grpId="5" animBg="1"/>
      <p:bldP spid="23689" grpId="6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iaoducso.vn/upload_file/20210422200240Huong-dan-tap-viet-chu-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14366" r="60938" b="8830"/>
          <a:stretch/>
        </p:blipFill>
        <p:spPr bwMode="auto">
          <a:xfrm>
            <a:off x="2322786" y="1460937"/>
            <a:ext cx="2739868" cy="43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tập viết chữ 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4202" r="60857" b="8751"/>
          <a:stretch/>
        </p:blipFill>
        <p:spPr bwMode="auto">
          <a:xfrm>
            <a:off x="7270636" y="1460937"/>
            <a:ext cx="2676251" cy="43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ở Tập Tô Chữ (Dành Cho Trẻ 5 - 6 Tuổi) (Tập 1) | Tik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66" y="575063"/>
            <a:ext cx="3919889" cy="57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7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8"/>
    </mc:Choice>
    <mc:Fallback xmlns="">
      <p:transition spd="slow" advTm="4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B9E1AC-C1D2-43BB-8C5D-961190F60D54}"/>
              </a:ext>
            </a:extLst>
          </p:cNvPr>
          <p:cNvSpPr/>
          <p:nvPr/>
        </p:nvSpPr>
        <p:spPr>
          <a:xfrm>
            <a:off x="3167365" y="2598003"/>
            <a:ext cx="54931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TËp</a:t>
            </a:r>
            <a:r>
              <a:rPr lang="en-US" sz="4800" b="1" cap="none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t« </a:t>
            </a:r>
            <a:r>
              <a:rPr lang="en-US" sz="4800" b="1" cap="none" spc="5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ch</a:t>
            </a:r>
            <a:r>
              <a:rPr lang="en-US" sz="4800" b="1" cap="none" spc="5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÷ </a:t>
            </a:r>
            <a:r>
              <a:rPr lang="en-US" sz="4800" b="1" cap="none" spc="5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g</a:t>
            </a:r>
            <a:endParaRPr lang="en-US" sz="4800" b="1" cap="none" spc="5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1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4"/>
    </mc:Choice>
    <mc:Fallback xmlns="">
      <p:transition spd="slow" advTm="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titled video ‐ Được tạo bằng Clipchamp (2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0368" r="45597"/>
          <a:stretch/>
        </p:blipFill>
        <p:spPr>
          <a:xfrm>
            <a:off x="3100551" y="0"/>
            <a:ext cx="53602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5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3"/>
    </mc:Choice>
    <mc:Fallback xmlns="">
      <p:transition spd="slow" advTm="6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0" objId="2"/>
        <p14:stopEvt time="6217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C23733-C288-4AA7-ADB2-5A67A7F347D7}"/>
              </a:ext>
            </a:extLst>
          </p:cNvPr>
          <p:cNvSpPr/>
          <p:nvPr/>
        </p:nvSpPr>
        <p:spPr>
          <a:xfrm>
            <a:off x="1531690" y="1045302"/>
            <a:ext cx="3562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Tö</a:t>
            </a:r>
            <a:r>
              <a:rPr lang="en-US" sz="4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 </a:t>
            </a:r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theá</a:t>
            </a:r>
            <a:r>
              <a:rPr lang="en-US" sz="4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 </a:t>
            </a:r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ngoài</a:t>
            </a:r>
            <a:endParaRPr lang="en-US" sz="40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8BF2D5-7228-4BE2-8E74-EF7A2A71F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2" y="2119066"/>
            <a:ext cx="4356085" cy="40887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F7657F-C458-4476-BB7B-FABC38E0E920}"/>
              </a:ext>
            </a:extLst>
          </p:cNvPr>
          <p:cNvSpPr/>
          <p:nvPr/>
        </p:nvSpPr>
        <p:spPr>
          <a:xfrm>
            <a:off x="6145460" y="1039570"/>
            <a:ext cx="45148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Caùch</a:t>
            </a:r>
            <a:r>
              <a:rPr lang="en-US" sz="4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 </a:t>
            </a:r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caàm</a:t>
            </a:r>
            <a:r>
              <a:rPr lang="en-US" sz="4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 </a:t>
            </a:r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buùt</a:t>
            </a:r>
            <a:endParaRPr lang="en-US" sz="40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58F28-6162-4AE4-8105-132EC2416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4" y="2119065"/>
            <a:ext cx="4530170" cy="4088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0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8"/>
    </mc:Choice>
    <mc:Fallback xmlns="">
      <p:transition spd="slow" advTm="1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24576147259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4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1F309D-348D-41F8-AA66-196BA890AB91}"/>
              </a:ext>
            </a:extLst>
          </p:cNvPr>
          <p:cNvSpPr txBox="1"/>
          <p:nvPr/>
        </p:nvSpPr>
        <p:spPr>
          <a:xfrm>
            <a:off x="3215145" y="2854630"/>
            <a:ext cx="489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TrÎ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thùc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hiÖn</a:t>
            </a:r>
            <a:r>
              <a:rPr lang="en-US" sz="5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4"/>
    </mc:Choice>
    <mc:Fallback xmlns="">
      <p:transition spd="slow" advTm="2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, Chất, Chủ Đề Phong Phú Cho Bạn Lựa Chọn -  Lovablemessag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3582"/>
            <a:ext cx="11463454" cy="37768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8831D-0B56-42B9-A150-70CDAF91C710}"/>
              </a:ext>
            </a:extLst>
          </p:cNvPr>
          <p:cNvSpPr/>
          <p:nvPr/>
        </p:nvSpPr>
        <p:spPr>
          <a:xfrm>
            <a:off x="4512629" y="1206059"/>
            <a:ext cx="25906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Bµi</a:t>
            </a:r>
            <a:r>
              <a:rPr lang="en-US" sz="4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mÉu</a:t>
            </a:r>
            <a:endParaRPr lang="en-US" sz="40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4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8"/>
    </mc:Choice>
    <mc:Fallback xmlns="">
      <p:transition spd="slow" advTm="1624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CA97185-0950-4FA6-AB07-CDCB7F84FE59}"/>
  <p:tag name="ISPRING_RESOURCE_FOLDER" val="C:\Users\HAI\Desktop\HẢI K XÓA\tập tô g,y\"/>
  <p:tag name="ISPRING_PRESENTATION_PATH" val="C:\Users\HAI\Desktop\HẢI K XÓA\tập tô g,y.pptx"/>
  <p:tag name="ISPRING_PROJECT_VERSION" val="9.3"/>
  <p:tag name="ISPRING_PROJECT_FOLDER_UPDATED" val="1"/>
  <p:tag name="ISPRING_SCREEN_RECS_UPDATED" val="C:\Users\HAI\Desktop\HẢI K XÓA\tập tô g,y\"/>
  <p:tag name="ISPRING_PRESENTATION_COURSE_TITLE" val="tập tô g,y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to1tZ6ywk1CUGAAA+FwAAHQAAAHVuaXZlcnNhbC9jb21tb25fbWVzc2FnZXMubG5nrVjdbts2FL4v0HcgDATYgC5tB7QYhsQFLTGxEFlUJTpuNgwCI9E2UUn09OMku9rLbA+xXe5JtifZISU7dn8gK8mFDYvy+c4h+X3nHPLk3W2WorUoSqny08Hr41cDJPJYJTJfnA6m7Oy7HwaorHie8FTl4nSQqwF6N3z+7CTl+aLmCwG/nz9D6CQTZQmP5VA/3T8jmZwO/FGELYuEoTNySYSntkMjDwcBZg71IhePiDsY4jqRCuW8KHgFwZy8bBG6AX0XX5EgCi0CoBqasiic+j4NGLEHQ7YUqJRZnRpcJEuUqwqV9WqlikokSOaogr/wOAYP8lqmsrpDmUpEjxDCC8eLwL2ZXzvsuA67iibUJoMhyfl1CmHEhRA5KgRPRPEYHx4NJthtwW1ZPhG6H5CQeAwW0x9TRgdDvxClyCuAWy1VpfrguY4NcUb0LLLo1GODYZjKRKCj91MSmn33ppMRCY6QmqMjRhlMZ/MqPOrh6BL8fIFOl+DsYXSaYViACQ4umjWxAgIDdjRz2HgwtGB1NWluZLVEMlwVIBQk1jytG3a1UupyN8LWRcRohH0/Gk0Zu497xOOPXdYWnfjYu4pcek6jkXMOYalsxfM75KqF+ub7t29vX795+20vmBD45O4DIYP05tUBQB4LqBsBGnEjj3yA3dbf/ezolLmOB3xuf/SzBupeAl/hu9NuGgRA8pahTmjyhV4Ll5h8caVqtORrgSqF1lLcmOwAIpAFSMxwGF7ECgbyulNhNp1gIBHoigWOpQkKQlBFcfeiSTp1tVQFuCtR0qg4MT41q/T7VaO/hltKJypIX4nKuMyPu13PPJdi25BsAuzG57C4bDspQNqDN5Rea9m8ABc3eap4guaQUpCkIeKrVSrjNoW2vPdTftcZRYBnjncOZKduCOnL3ozopJggu+B6sj1RAhySAAAKXoriAbaR4boxRzhN+yGMnfOxCx+mQxjLxTKFT9U3Dp8AE3zRmSnadIzDcEYDWy+azsYcrXhZ3qgi2WPp7n52ATueRUEIFtsB16VyCwz8kNAKFIWIq24wiBIbfre6gqkCASNmkoGWVFaXFcgmW6WiEiZaqafCY0OpazFXoK9U8HXDffBuxNZJcxdPPWscjdg2hbq8zuPlgXYgzi/qY1cNNdBkl/OdMbVo0Yh+gOwCyZD2saAXkAMv+lhckRAWmYRdNh6+dM6bMgl5b5OUNkkv5jrHpHdtK6TZtJaqLmFELwmkJrMj5XE/NyGBuu4xB7tfya0N6qYPW8g1NDFAQFF0OoJ0bxFbi+r91PkpOsOOayr1p9Tjd6bn48ma57EAssVc7+kdvEtkYt5p2hv/v9byN8SrNtUftVXCs8mHo77x7BWWryiCV5XIVlWXa71gbfgPiUJL/KshHDL1h/nftuRPsjM7Tfyj92fvsNBnjzqDeORKHb5bTx1J2/kTaFh0cYQeIz3caqzdjhyqK2L3uePezvHO9o4ZTj5Xh1t7tAXwFHooRjiGNTaRh9DqZFCFDrc1Z4/d8M2p43D7GRmFDoOqMxPXpaw6PRs9H1xfjZwfXlh3eta9YsMc5kLIHgAutkfqVGYQf3IA5nRCNivQlIi9mcxUnSZG/qn8aMoErG2dic+74XmhMjOa8nJD/6ZMvXtMFM3kgsap36Of2ir44P3ZEfDDdykkOIA2xsKepXsfS6s9PdAI5KOXwmXhpnUCHWW8ipdQjueqzpMDgZojmE3OMIC1cw4FL7q7sBbgkzCaUdSO/tgLRHd0kETJFuxnT1Wi/KU3iJ7GFqO5vKjEbdUNNB0ZFoURPTuDTm4+77JgeLQf8mIpUbz8569DDNvT8sY0+/fvP2KU6u9OawdE8CQnU97UxkxlMHTc7ZfpWzvDGcwYtsYTkGFoVKfqAnrPPggb1ll0GsDJrhWwBUDQRzBZpQKRW65l1wdV3/9AgjZntcFwwouPkN2ZUmmv2MymalVV/eZ0fxVSV6nMe0X+uNqqJ8wcP8K2be6FYCXh2P+xaSUSOHfG7QVRqhYHg1lj7EHx+ARPJLLqCxgQsr330Xcb5h7BVVzfV//3+59d9s1dYZuaIfs1z/e5b/15+d4+leam++TlzsX3/1BLAwQUAAIACADto1tZ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2jW1l2dbJAYAUAACEeAAAnAAAAdW5pdmVyc2FsL2ZsYXNoX3B1Ymxpc2hpbmdfc2V0dGluZ3MueG1s5VnZcts2FH33V2DYyWMsK7azeCRlFIkac6KtIp3E0+l4IBISUYMAC4BylKf+TPsR7WO/pP2SXpAWJVleoCTKpMmDF4L3HFzg4m5g7eX7hKEZkYoKXneq+wcOIjwUEeXTunMWdB4/d5DSmEeYCU7qDhcOetnYq6XZmFEV+0RrEFUIaLg6SXXdibVOTyqVq6urfapSad4KlmngV/uhSCqpJIpwTWQlZXgOf/Q8Jcq5ZrAggJ9E8GtYY28PoVrB1BNRxgiiEWjOqVkUZh2GVexUCrExDi+nUmQ8agkmJJLTcd35oeW2q+3DhUxB1aYJ4WZPVAMGzbA+wVFEjRaY+fQDQTGh0xjUrR4cOeiKRjquO4cHTwwPyFc2eXL2YvHY8LQE7ALX1xMkROMIa1w8FjNKMiESzEFUQ8uMAOna2IqkJu91OVAMRXOOExoG8AaZvao77eBi5HbckdtvuRdno26hqjUi8IKua4Xxu17bvegPAte/OA163a1Bgfsu2AK0rWbW9MOR67v9wB1dvPIGWyLslVpi3F7T626Jeeu+8r1g25n6zd62kOHpoG+HOT0fuqOu1399EQwG3cAbLlH5GV45rbXK+sGvgYOITK4ebx1nyZhjyiDY3DjjimgIVwzLKQlEh4I3TjBTxEG/pGT6Y4YZ1XPjoRDVLglJmyoloR4Z76s7xqOcJV1BCIqBS5a+ffyidO1nz9eWXilmXy7rVi1rZbAbxkKLL6x99eC4VP/F0f3q36FobUYjIvpYyjxkbS7gQRWeLKNj9fDp0/u1uGO2GtYahzGEUr2IhKsjCylq9MehpjOI0+SGrpOMMT9LUyH1MpiuDpZK3EFTmwi+dv7MMxoLFpV2I8mYRH2ckJUE5F9S3gHJqoMm4CkMLDpICUc+5pD0qAYrhyWBysZKU50nu861dFNSzBDwQVYmqOdvWD2MsVRrrlHaxySasPFTX2iifi62uxi6U9RnYAJkHNRK3uURakt8BUnaRnxIuI3YKRweZg4QkVZKSKy2kERNxqyEE/BmG8G3ZKyoJlaiImMRmosMMXoJ+ywQ+F2WwH8xQavFAZpIkeSjUMBopHKzzCi5ItFLm4nOYYokAyRUSykjupjh14x+QGMyERJ4CZ6B2WCcqoJ/fyviFCu1JMULHR8VKdbrt913j8wCcTTDUK5sRw7uTZJU74QfzxEXeoGD7QhxBqfCGCWiUf7OZm37H2+GMsKAnT+TNdb4FU0yhj8nfbkhK9Q7NPluZtnG8A9qYD1tjGe5oxvnzanBxSmYpOCEFyFkB8ozYksYYo4EZ3OEQyiTlAkbMyoyBSNFgCio1cdrWODhmOZPU8hkMKOMiLSiPKg+OTw6fvrs+YuT/cq/v/3x+F7QdQE5ZNhMV1SQrXvbDmvkjRbnAdwdrYQd6kZD8QDozrbCGretmve0GNbIWxoNa+zNdsMauNF0PIC8p/XYwHaETEzUiTbseXsXagH3jNLNVuC98YLzWwhyV9gs2GoVU0zeXlvmlf7XWlr6bnPUOkVgrrNu4J/YhIe+gEiswxgCzMRcxVhi8tbARjb556/fQ8TMbxvxaUxRGP/9p1X5OnLfWKkLdrcKvq5vRTewkRq8tpEaFeXmcKXUtFIByodpkQ6hgGA0gXo3+mLJ4FNCs5Urf+aovrNo9/+IWJ/cDRchb0cRi2AZxjs7ut9HTtmlgb7hbf+6r4m+5buc0eJW2Ua4h+UlkSgQglnJDxd3p8jjE6saxScEJdCX221gRL5ouFo/+L7b814Nuu3vIDV8pTtYPJXfS9Y+kJQX9+tfFM2bhHKawLaaXr78DNk4PjqoVW5/tbcHbOufdRt7/wFQSwMEFAACAAgA7aNbWbzOpGdqAwAAmQwAACEAAAB1bml2ZXJzYWwvZmxhc2hfc2tpbl9zZXR0aW5ncy54bWyVV9tO4zAQfecrqu47XQq7BSlUKm2R0HYBLSzvTjNtLRw7sp2y/fsd3xqnTUghQsIz59hzOR6LRL1T3tuCVFTw2/6wPz7r9ZJlKSVw/Qp5wYiGXkoUPGS3/fu/i0V/4CCCCfkCWlO+VsYSbD2KwLTUWvDzpeAa9znnQuaE9cff7u1PMrDILpbAsE7lrMgSqmN+DK/vZidR/BlXd6PZ9KaNsBR5QfhuIdbiPCXL97UUJc9MaJfma6NtdgVIRvl7Z0SMKv2gIa/FNL+YD+fD0yiFBKXAhHQzmwwnPztZjKTA9tmPrq6vJidyqqM+b8wBbUsV1ZY2Go4uR1dttIKsoV7k6Xx2Mbtsx3Pcvd6VT+NyBA3/dGfmKP4dyC9tLoqy+IpGCinWpqAHnJH5OjlMkAyvHxJmN+brJJiEzEGdglSMZtgGITMnxe/mawO31dL/GQ+JxNxtKdizacLB9DAKSRmMtSwhGYSV86mN+HgqNV4mGK8IUwiITRXoGTN8JqUK29RtFe4PfFCeRSBvqBBvgpU5TF28EbBur/DT6Z2dK3F8e1sUoIStN0YRVsYK+YhlPUJGxgr5Yrr1xNnuCH7ocZyghzvim/l59dELnOAy1CusgtectDC3XEVHe0PA5CKDsZXVK83BdC0ZWJsLaXAUU8LJlq6Jxnfpt8GlO5uMSgYHDq+0Zl0lmmoGTXJbilIqDAbdbz5b37kGj6O4h0NN9AJWOqDrxqop5rWItWDX3Ur32+3r5tY9jW/JbT8n8h3kqxBM9Xueh/cPt3Gv8jHDTGt8S0E+8JU4kcOFhnh/m0QbWLgreCqcaE2WmxxDastgX1HX2Ob+Jf7YpsbyMk9BzlEPFIIg6zaH29D1huGvfqPwAVmd0OJ0TL3B7Tihe71HBi8AIHK5CbfBLZwnL5mmDLYQZkpksAm3ZZYoVH9TvkZcXn3V7fuKHP0EqnQS4+qOBsIbhiXqsyx2dCtek1TZvGrzJIz2auPasA8z0kg1Ho927XVU2xj9TfXDTtWKSUotXjSRoZbV2qdOtjDhNLfjBx3R8Q0ex2FCFL4q1hnKe2SvQjBP1n4zFQgNnjaKGbLjYRPFeg4n7CtezvFKAsTT1RrPovn/C3apIDJ73ENqD0KD27ExR3wy7bDGMZ8XOhlEJtecfRvwb/yXZPwfUEsDBBQAAgAIAO2jW1ninJLvXAUAAKsdAAAmAAAAdW5pdmVyc2FsL2h0bWxfcHVibGlzaGluZ19zZXR0aW5ncy54bWzdWdty2zYQffdXYNjJYyw7jh3bIzmjSPSYE90q0rlMp+OBSEhEDQIsAMpRnvoz7Ue0j/2S9ku6IC1KsmQZSi1nkgdfCO45WGJ3DxZk9fWnhKExkYoKXnP2d/ccRHgoIspHNecyOH9+7CClMY8wE5zUHC4c9Ppsp5pmA0ZV7BOtwVQhoOHqNNU1J9Y6Pa1Ubm5udqlKpbkrWKaBX+2GIqmkkijCNZGVlOEJ/NGTlCjnlsGCAH4SwW9hZzs7CFULpraIMkYQjcBzTs1DYXahE+ZUCqsBDq9HUmQ8aggmJJKjQc35oeE295sHU5uCqUkTws2SqDMYNMP6FEcRNU5g5tPPBMWEjmLwdn/vpYNuaKTjmnOw98LwgH1lmSdnL54dG56GgEXg+naChGgcYY2Ly2JGSYZEQjSIOtMyI0C6MDZnqcknXQ4UQ9GE44SGAdxBZqlqTjO46rvnbt/tNNyry36rcNUaEXhBy7XC+C2v6V51uoHrX10E7dbGoMD9EGwA2tQza/pe3/XdTuD2r9543Q0R9k7NMG677rU2xLx33/hesOlMnXp7U0jvotuxw1x87Ln9ltd5exV0u63A681QeQ7PZWu1spj4VSgQkcn59NZxlgw4pgy05k6OK6JBrRiWIxKIcwrVOMRMEQf9kpLRjxlmVE9MhYKoXROS1lVKQt031VdzTEU5M7qCEByDkixr+/CkLO1XxwuPXilmnz3WSi+rpdb1YqHFE3u/v3dYun/ycr379zhaHdOIiA6WMpes5Qd40IUXM3XcPzg6Wu/FPbNVsdY4jEFK9VQJ50emVtT4j0NNx6DT5I6vw4wxP0tTIfVMTOcHSyfuoakOBV/IP3ONBoJFZdxIMiBRBydQBb1z7qAhlAaDEHZTwpGPOWxyVENYwxKhsoHSVOeb2/mtdV1SzBBsYLALE9T2l8IcxliqhVooA2J2lvDsp47QRP1crG8xdK+pz2DNkalIK3uXR6gp8Q1syjbmPcJtzC4gW5jJGCKtnJBYbWCJ6oxZGSdQvjaG78lAUU2sTEXGIjQRGWL0GtZZICi0LIH/YoLmuwE0lCLJRxlWGqk8LGNKbkj02maijzBFkgESuqOUEV3M8GtGP6MBGQoJvASPIWwwTlXBv7sRcYqVmpHiqY/Pij3V6zTdD8/MA+JojKE/2Ywc6pkkqd4KP54gLvQUB8sR4gyywgQlolF+z+bZdr88DKWkQJwfKRoL/IomGcOPSV8uyBz1FkO+nVk2CfyDHlhPG+NxXuimeHNqKHEKISk44UYIGwflGbElDDFHgrMJwiH0RcrIxpiKTMFIIRAFtfpyDws8pGl+NYKjE8woIyKtKPf2Xxy8PDx6dXxyulv597c/nq8F3XaMPYbNdEXL2Fh7zrBG3jnTPIC75+xgh7pzgngAdO85whq3qZtrzhTWyBUnC2vs3fOFNXDplPEAcs1ZYwl7LmRiVCdaiufqY6cF3DNO1xuB984LPq4gyEthuWGrVkz3uLqZzFv7O73k4Os1k75b7zcuEAToshX4pzaC0BGgvTqMQVKG5m2LJSbv/m1sk3/++j1EzPy2MR/FFIXx339aNax9952VuxBpK7l1fSu6ro1V962NVb9oMHtzzaWVC9AwjIoNEFoGRhPocKMnk///I8ZWxfvIOr41ffs2NGrlgZeuFalC1rakUQTLMN5asn7D+8bXi8l3vNIrs1+t2qORTxJqQE+0WX/Pr2f60zfDNsZtLK+JRIEQzMq+N33/iTw+tGpCfEJQAkdtuwWMyJOq02LS+27be9NtNbea/dQu/b8JyXnc5Suuyg8eC184yjfvi58Ed2B88QPr2c5/UEsDBBQAAgAIAO2jW1nUuoJItgEAAHkGAAAfAAAAdW5pdmVyc2FsL2h0bWxfc2tpbl9zZXR0aW5ncy5qc42UUU+DMBDH3/cpFnw1izKUzbc5MFnig4l7Mz4UdmNkpde0HTqN313KNi1w6OgL/fPr/3pXep+DYfV4qTe8G37W7/X8qTmvNbCaUTu4bOq8Ry+s7mmer2CZF8BzAV4LKU9Lf+SvX4Iy9kRtmuyfra12/Dy0X9aMaxeXhIUiNE1oJaG9Edo7Ffijkdkxq0NGTpmTnTEoRikKA8KMBKqC1Yx38VA/boItGEtQ/6BrlkLD9Maf3Ee95K9jcB9G86nLpVhIJvaPmOEoYek2U7gTq2P8sR0uvdlLUNWBb/vC8lybhYGiHTi+jv3Y7yelAq3hGHcazfzZLQlzlgB3EwqDSTD7A20Ydwvaostc5+ZEh344DgOXliyDTpXmcXQdjZuYqLw61ewEP3AG3k1fMpKzPahzrFDu5BkHKBVmtiJdNLSDRDmyVS6yAxdN7SA5u1lr2/dv1B1jlKBa/fwVV3a4TKcYjWuGrWu2IW5t0ddczugMhrzcuhX1kVjJqV5BhUVCk9TiktyLaTcaO3+psmZqC2qJyKveac8EdNVLQC3EGq3AjGHppqi0KptXt0+QO08pkZ+xzcHXN1BLAwQUAAIACADto1tZlBOzImkAAABuAAAAHAAAAHVuaXZlcnNhbC9sb2NhbF9zZXR0aW5ncy54bWwNzDEOgzAMQNGdU1jeKe3WgcDGVpbSA1jERZEcG5GA4PZk+8PTb/szChy8pWDq8PV4IrDO5oMuDn/TUL8RUib1JKbsUA2h76pWbCb5cs4FJliFLt4mjiUyjxSLHHYRqOFTXv/AHpuuugFQSwMEFAACAAgA7qNbWWcN7wNXLwAASkMAABcAAAB1bml2ZXJzYWwvdW5pdmVyc2FsLnBuZ+17e1RTd74vHTs6p4MwnXZqozxmSjutRUBBxEBIdOxILRWKqMgrKUVAREASkATyaMdbUhVIUSAVQlKLEJGXKBACIbETJZpAogIJyiNi2GwhkJCEEPIgueGhY+fcte7rnLXOunf+YJH9y3d/34/Pb+9fzn0RFrLxjc1vODg4bDzw6SeHHBzWSRwcfoX6zXr7yt6KiZ32f69hDoX8xaFJ7DJlv3g9Ze/BvQ4OLZTfWhJ+bb/+t9OfRmMcHN75YPnvtQOH3p9zcPiL/MAnew9jkbOjyuZT4F7QaFT//q/Pfp0awznw490LBx557Tz0ev/lcv73v/nzua8Lez793fcuMa8H1pJ/dyP/946z2YFf3vj0zl3mh1+f+9M5DJR+Z8efuO9nzVRY2iUKGJJ49Ejj9ba4Nrre+CmqqlvZrhzg0kyz17slttZ1dn0WfOmvOTg8dVBA7BdO2//5YqhwEwof8eGdzrYxZmyaU4+fg8No6ihOysmqilF7dndGvms3P7smJyRadFd/opu0c+zwCs2J0b3Sm1nBMWr32cw37Oy+zmhVuaQ97nBqNBQ5BXyrcXTYExWT+31bXBxFag4xV36lxYq3LI4ZuCyzKpfXZRbncj3qbmmNVQ5fNhbkFredekH3CCt2nc4kKGMv7vqiYKdDQ4TS6Wa5UokiacVekhrCbBoqk0vZOfb2pR5dfzhilHPJq06CxI5/G8RYcrjh1hh0L6YpxH2JHMSCURcMJNsJHeGqpnZ3Hix/IPoJ0o2w/ssiu1oopRVAWZMMzrY59mSW7AFNJsFy3Xp087Xb6R8UJcPW3dhv52TOe/oN4snSQLjNXLkXClNtImqoZ3imenfs4DjZpORZKytFp1wD2gpH4o7WS6coqWJlrhBrnY7i5fVfCoez86frmGckCJulKlHqZajS5gb2yLgLbaNUngWoHE7wjhRg4O26rO8pOrnlQeasdf4KuYKpZG8tTDlQDZGsmK7l+m4eW2y26lUePMPDKBd6xCV+OOQypri/0BSHFN47AOj/IdgCInj5KjZ4Rm6ZDMjcP7GJO/ftBefncRQMoM6eeVecvt0gx01jxYI9cJVu41W8G8cosPZFu0elnXpDEf3ohD2waQOdZznNhQWwX1HHv3Cn84UeGOCG4wUafDAxiCnyuGP023fVjQnhIcy31ERj6iN90kRrIjXCqdkTrHcWHfMkMznE5x3jWG8BOCsFEbV2E2c1AneSkRtixU9eTsnoOcX2ucjX/iZHuMdLmADlOj60iMsLteg4KIc7g45jWzi01xi8/LC3cEFANnDjnocIirI2OFPyYOr8fCiM9fPQsEiPAHIlNF+6siUO7qRFwzN0O5BOnu6bjO96kYGSaW1hkQvKqTmcod0RjwzTC5BKBZw06TutjEIRm6JwXYkycGglzke5t9fdrmhV/VFdP6IR324k3xm2zvLyB+/1KmtgH8evzyrIFTOC1OxLKIYP5W3qlaqgBeBh9+Gx/Upf9NANdLySrz2DpseFFdc3q4eycN0c2pWL43bj0MYg12EXBTQcJV4q9oVHIsVf944D+tKSSj4G9cG6XeRBQ6yw+jEU5gNyIsSx3h96tMGe0GSiqfeojL2osEolFeFBRmjuvBVQjV28l0WA4nAzs38lbJmYLWOVoI3QpcNgMWhK9CeVp0AnAK3mIn+aUud7VACXCrMAYL5TxhsHqLGMIP0tTyEA7jQubhNQJWdblJhT9mq+uN+P/tqxaqnrBAFwyhW6zo3slSTg2I7CcVdb6TfRzvLCb0xh+VCUagYUE6Ccwu9dGNoF4W/eRe6vR8eLlGw3PcAsLHHhqjtM6jKRSJ4z/fyjqkC6qLoBcl7/Xd93DUCH78VISBs008kd/pfKnyvMO6AH12dA6gBOW95zqYJdqHKhT++oFG3h9v3EpREyfaY1NBZVGXe8FFTvGNyqgLoLjH6AogbvMlG5L6lhUnfFcYwGJ8uot9SJXj5UStuhYDrZ3QBgbnizYpvCjZz7glPsXqn+8qO3e25dfViY4iC9lrMBh9L/sc91fiRC8rt3i3sdv/Pd6bvLzwmNL64X7BGOQ+EAHpjjVMWdwVWmzvjGlOlKZaLvr4VfUlL5zq5RViTEmx3GbtJjA9sxxEnoIGVMqrh1T5l0goqmOw45Kh0HLNHr05HudHiPd1CBAICxe02+6IprIeovCFDzGHKAGokitqhnC6FgCciJozzAw0oprENOPvvYLgz+AqGhjKpUFCjY8Azsk8NwpFJ5qClNafo89ZdliE6B+aS8zSyc4CApvS5H6Y8qprMebJZACaohMIyAe90bdO86SxJivfks+EFcvrm43obMYc9YlshkdVoxM31T48+XQwhkPvojhR/lLyE9GGXJOCHxDDbO7d/ESe3bdtBFhOZnbfgJNt4RlOB11/C69909ydySizqwcp/Znk1T04qFIhCmpQ3XwbdR+01Y16NN4cqOll92yesbUlVXQTEecl9/r7fK5ChyKVdgOn1hBet+hKNwdwLXeVT/sfonmOuusm98OYVH+Rqa8MuPZPWONoJgYzOK7c2ekfYnG9rmseLIZt1h1UjAfU2dCxIpedB3r7jwuW9HJBtxiSroORUWSYRD+f5J/02WectR+0EPZgxZ7JlZDztCuA4lTrLt2pMmE6/gT5X+KY40M7moZd9UK7a764AOfGHSVaqiwN0AjW8KwW1hx6Ox3s146yCZEs9IrPw7tnxnhcbx9ua21Ubg3QyKcyGt7LNIRHBrocylPMgIOFlOP5CCoexeX7i9R9F2noE0Fsj8gc5y0fVmM1cxba9YUeohNlxwRoh1yz8c4OFr2Fvg+xGGfmgiW58AzYxwj/JuznmsVwIPJzmN96ZESVfRRhzu86VdTt3d48AEMQoXy9e5ptmbs5lLJFEpfaZFbVYEHClU1rldN8OdlJIq/Fip6DNoAydOKMBCCUasBADQZDJVFkkgFKe/mjgNQGAS7FZhnSLaXg+XfVer/bgXVYMPLgSnDibAQjf3YVfnYFtcj06/nc60D+xtqTsVkK/9T9rnOjrYukhVjWjjnmziLWJXBuirAY/xbgpRLlUv/ROntQH+qjvT2B1ujQbKwj+xfwkbXtX5WV7rGGJz5scvFgc7qxuMClPrWPjJgLIXt6eNRkthWaMxar+lHyMhq73M4ekHa3XvgD23SujggPxqVTeHr6nv/oKsthiUkKy6i+8feHSyYlnXJ1uX6aW37R9jl5FNty/9g77yZfzSbJ/Dt5Jg6xweeNqVOmWfyA7zQuwY1hlhmRucv+fBqpBFKO/bZfwY1aPrEX5KEMXK2/NHlfLTg6N6MWNHbdQPq2zAjfqnZxknnAbTvBN5+tyHOcmrTHH7GsffBBMySeZwf5s3uZNgPqM77VX54qbBzcy0a/rcx7L8MTOccgz10TLMQkIkW677fy57UBpS4kfDuCmMvi8U+4IfESPsZ/sFqtng2U1beS6n5JHCWBL1aNLuD18l0//RK6m1PSz/XM/6bGUrf3qcVgiKjr9QaVBxszSEEMvs/oTt3agcCkwfPf3L2/nfXA5bSpeGliofdRY39pfH8KEQCfWFHwpOFvX6U0ALJ1s5fx/L/XzNpQGH04435cDkufKlvv7yV+W17Z/cLNBd+aUS9sUnPbod/55zEZhIxvjSfS79w0mX0yCSyIJ/t/iuJJL8P1hkHoeh/vwPR/oWpfRdfoWi59Zk7z/kfa6IxiT/Q6daTQN0OZOel2k4V2I8MBsVjzOHkeGvmpgAA3fbJLpA31fIvBTQg5AHPbqkVxcPKqCuQT8W/bPNmMDkPVv+yeZiMPvEPy+22Rclwe6n6PB/7/t5uoHbjPtFZjSWsBc0tJh1T16JyMDpL2sDuo2CSiahsYtgXujLSY0XSKfIGze0avCXl8spLwmWeS0vTtoNNGZ24QYMF4HA1qbYk0vxMYO/4HQ4+FPZYaXa9+gvreyhv0Poq9K2ah1P/EIXVEPOLBDIsnqThZIvWE6ymy+/ogQvDKnI8kWPvpK8IqBzcpmoU/xClYYQN3aO7redMYn6CmFOb076kmt299q9/4vF+1+GLGcwkRLc3qXmmisFqcY1C1HRFBg6zbDAsg0ctBeKqCtfZXyq+nkD4iEsPRNQG1fiGufkIwB3pVb9Odgyxw9gxSt3ezHWEtjTU6HOaSbx+xjuXENuRsEzZ54mJAOZUWW9CESMEfadOcnmWEZ14NA4O/4QAV+lwT9+KTkJJiMDb8qWEyIT6b1OuzA7HECShkeIlTXLYDokRVg9DHQQQJESqp6zAIswX/qVitfiUZQ4IjRdHOskzx0Nze3WpSD1RX/jVLnQqSKgXCFMKkPHbhRgCPglQ2giKaCq/KWm6zJ20zHHIP8NBw2PFyvrHLnavLrC2dKsSl2pbpDyjnsgykl02ksARsz5HhMl6LFiEbvQNJ+0hxJv6FxG3M6ipAEqCmVjcfTpAawodq+2XaQB5kyL6LgxIiE+FMAelKyVRVnZ3igK6Djo2Kk9cQrKdaPjrgZ43CAe9j/LchQXStDY0Su6Mk1ccSiUgBvm/6lS2z4d0o7p9vtBh1Z2sj5eF+wDlkyYTHbUkbMkqh5PFMhIPA4MXxqUyOFaK16aVO/Ye6ggcX0CwY4Vkj9Pfr884TK6wtdX1E8nV889MAoT9Di0ZQjrLet2oQs9+oDF8ZxMO+78ppIqWgzTDzegvAczPQSzZjPQKQW9wK2CtLy1tGlu8N0TK6iROvQNiW73ZuXoJVtAvePzwvuwivxeY8w+38wgZqorg6+7l06Iritc4OB7seIpdLwOnXGBgyyul0/OzTJN6RMdBBJCgbO+jDkk1749c6vpO9HovMUzPFL8tVhEFss2XzT3YPanNuUv7ZzqlOa41xda0PGhdgUZv0deJyUMXeGh1uctbSwoFW2Bl8UKUlbT3Si0g46UhsmpUf1z0ZTwO6/EACDiqdbvDlkc4CJI3U0nK/wFMnISrfybJ52qROAmZrQgk8cNY4/QauMYHHpL3FiPnbOTZEo5vJXp7nTS9ZWsPiO/3avRS/bIyCm/ScYyOXF076qQTNE4ju1CfI7HTbRbZrK2Zna5oHrSxFHrMQUn3B42ypHsQlpzzmisXVSQI3lmLrAM9VE560hB9tKuhaWlQ2GxGQwaD1YTz/yv2yX+fyF7Z4vkYSfGq06uPXhr63J6Sr96qLGMqoks3IbYQ6RgwwgmF66jLKfajXcuFIP3PCIkcHPD1WJRgDAsYXWVkvL1jmW2afbrTYkraz1+p//jlzQVhaCaaOjqSmEQFmqZDGKeoTGTkPZWsK7Xz8fWzdNVqWdWnkex7qVaNefUMyrC87rRIPXStGrWphF1BVj/jsh5HEuc1VTyEjvBnz/MdUaYeqtivx5bftLWcPeZArrupv82VkwGpY5OVH1b+afHmytipw7mkhIMdxAIEvjOlU0rirQ8x4o9mhpfY+vp+Sp2EOtBAkSMe7/d/yPW0QzyiNs8397+vvSyu9aHu/gVZvd0DXdpNlPOrllQGqceM0tDnk6R7c6/HbNtF51n6Fb7h1QTv+D+fEPyYQahHvpHFp3xjeolAYNkNU5+OeAcOD+fHi7LMIxR4FngO1/NrsTq7x6STRmfE2+dSbMLQblNpjDMX676TPetyGPey+hTEcOP8Cljtt4irnkV1dFi6xRGthuoqKs9puW8aPhWY1kasy4wnnSr9JlDy8OtT0FVfbsJaXx74gP6TYLygs8SXs+1+QQyD0TawqcSvbtUY2R6J5RA1EQpFxNFs3c6XzLyDqaTbemDvw9/DE9+Ogl+F24k1TALQdqfVbbegEpB+FbWW8rkNR0NXfNYommKqR456XPf587JoruYCtPzudLauDP0jGCZLb6qRLLK+e6RQrBwZUTmOsMXz1W+WUlcLEKgdabYMVM71blLWYXQndc5bsiExuOCQQlQyu8nq5eqqBSfjT5Kej4cq8uzugT12Sf/GUyVCKg1cAwEHwbxJFA3zISXQff5UibhGkmz9dfHIW1JTye1SvnhKttCXdz+CFRGPLvwPWqkOxy4KfJ4AM2EzpQWyM7l7LBjrWMX6iESCANSnfQpdW+FTKSZKgnJ6H4GS1QY7UPcxxl0nOtSWwH7YO2X2vX4QROHlOT0nRDf8JHNlgojWcqfoTWOsnuSt1J+KJfp0G73vT38FIE+VMYmsRLwPW9ChwJgqV8x5rExXZZLmkkLEFShH2OKwLgNUtFKijWdhFFb8uQEAw/2ud/flP2OAuWQPTV7AV+hJtEu8QFW/KlYtJWyh9pPi6R3xrvdD67x/VK06J0Y4NEGh5OpurcTm2VlIaWiL5uCgJvgZomxx0GZtBKeKH+6CNvHwAWTqf2le2PDMCdg1H4ZdYd07qZTEYheOgQlFsOzlPOon8oeukCqIbXAQ7lWxBPe9koM/IOd6x/0xlBm3EKcAloW8jjafRn4t22n8+RzN7396bbnPrwxF7Kg/E8x9MCqaebXDN/TyvNpLhJ6ZzdytcZMGhojQJwALJYqlCh4ORVTASvr0u9UttjXy8QJ+iRADyvjcOj9kzdggxyabcCqEdlG7DwPE3XZxsvgOCkgR4X1phwHI8bi9hcY51LoFPaMxXDIniKt2GLNTN3wmqX1rhL9jwchnQBaiJuWD8Sf3DgyPiy53UQKzUWKfV6vD7+E2nO02AcIlFLzP7OJNjCX3EU1hQBsGlZaUqGQuEqA1PE2X/wy9z/PxRDHj/XuoEeyYdK7qzH6CgZuOp1UWo5yKkfo8paG6/1OKPuvOj53lMKmK/miVKEGuo2yC9wJvPkMHTdqxwtxR8WRbo3esjr4wbEM9gwnzgnBlBOe29KK+fuSYJPUPKBk1HFU+1v+ewLQdlTc0WhznuIgncfGlXx0nHcAMFsqCpy8GelWJ8aJ+u+DFgQjVkFXrrbwqB10ydZqf4oLQ0faRilroYnC9CeQN+3JUfXaZsgD4IbjY9jvCeLMOWQsEPC3W24vYhFnDb0Oa+zMsUDLbBc/Dh/OcOUdtg1nEuqgToKPEWoX3Obsj8PHM5Zkh7on7Y5d7dz17pLghZbwcHeOnfPWQSB1EBP8QZ4XbnrB9O5qv8B/O2o1BeRmmnhwuct3T1BKam1W92prw3IfjZHkiz6qR1i+fLovZ3n7d+y3CuNn5gmP8F2CKwtRRNxm5Yt29wcDgvR0g01/qVgSyZKtNmA7gFGtI2G7oE5tPMvNndKfX7RlCcKGx/xuetGNtyTpss0Nox7dsUrMmXK8bn/zQXD7qqDoR9sADPHjlbw9dgoGvlkndT11YGnh2QWfMeMbp13WEvqDPmkuV1cVhHqteG1c3br6eG0jti21fQ3xhVZ4re18LyaLVsHx/zFZzh8UxnMf0ocIgCeqJLsmWD8Q2ScZTVgZ7J328q/ShJNM/V3hhOnILgl+0q+LZ6rnXbQTzj/YF8CoN/7toQnvvQIIpr9SGB+GuI+OduYoJ8XtV5Xqyyn0xysDQAIeClt5l3Q7Ji4bhlgYSmzuPOs9lScK4MQwJDW05Dde2O8aT//7qJ0jsDNyLajbpp4vK9puxxvZ2ctqxdotCwxcvqHRl15TpF9UUNRWrY9NC1hVamsTrvPoGhXji5796z9V7p6KMfcEcFvyDV3ybvMVd9OVKP0lhPFSSNGJFSYxAFb8m0U+wsIfJcPnr1QimDD0rhCE5i1Elu5MrOCA7InP0iOfUUcgl6NwDWAE1aCx67PhrBjQa9nsU4PTPTqG5T5jZOShxNU6opF4pDYD3/d13Bs23LslPQwPEe7JcLV944x/CkjqpZoPVmWOYsXVyWTVU/fInkxcaSOHpvX70exGEGkQpmrEE1hYp9S3wpnQ/6Hk2r3UBYJly5okjFuq9V4I/BHMm/IZ9bXvfbNFWbiJRsfvHOcOF3zSg/X2A73C4w/qJeTyn5Fus/a+38EZ1Z65mtaAH2EVewKJQcx6RGbBC70x+0+7GV2dpI7jhXJt3v7TPXuQ4gd9WfpjTe7B4lTRCW9y2Tcw/FVvMsgBwAbRD03hHvErkI+WkqOAJu1OuS09G4C4Fd2DhgwlPXXasDcsyvncuAYHTezSzw/mldoBPs87PtGIbeIlDFyH9X8lj+wqWo7lybLlPl4hiuwQRbZE7t8DEUNuQ17X4zB4CCfpI5kAtO+2WsnAzWm5qkqkbU2PzzdiJQLVkCDH+O1XZLeqXcsvPK8PFoOle79QzThvQG9VdLi9DunHvd4Ee0QTvet03uVoT0682A8/793McrtS3lSHL5yMfivpjzL3W8bkCKdwvd+umFU3XO/Rnb6a/HppSazzs07Hb/Lmypm15SKhEjfQ6MLw/XMM5fZG9xI3K60tuw9I5OItak+GT6KkduWd6/UjReBIi+TaQUijEQqi45D2CdOR9zvwTZZpLm9uEhiXYCf1jt+hcVvJKbupzHPMOOlQ/5c1aY14zLVSWf/pT5x5daUr2X3yiAIKPAQG8k6mOomy+DtoISMxZHU9LWXaeLWtvCWOAkoDClYpc+zNBJ20hxpSHStYyYuy/0mNfOBatVx6R+19oFi83LXqvXfR/WgI82MJd1rMvqqc7WdYs3U6dmn/56sgfNMWCcpmkuU626u877vy7CV7TacZWCQzy17KF1egvp1FfxRXW1bJzAzttPr+yMibrpsE0auPsDa5Si6ahP+Xnel/tYFpNHilbWlGRXGzTKicrSJBLs/IsN666qlMdLbIRknmgX1dAt58zSR4umpV9UC6u2WCecZgmSRdbP0bUce34Qx3BQbnlX6AjLe35zCs0qnT7hgFyXJuEsSsWbVF4my7m1KRK/4gPtNAmPnm5Td2tar9VhKifotEjZdJZq0y21xYzgObFaNO5VLaxlbCM71ccjK11boUwCPEKlXxCANpp1wQk7kSspwyhVHtvkQevRQOryszXJGbGifNx5R9KxErTPEq14yg1mKb1lIIWpf9MPSxIvpCEsxAXQtwzDYFm7eWCtKvIJKlFUxypOfWOyKsymctH9qO9WBIkNXMabjrSzeL/iXiP12EHka3MTZYlQcbFdNWM8NqVOXCtRv6FOLZIeX2lJe8wiASkkVuNauG5e5fNioKCEA9S41vXdoDtexzt/JQOSbCQdcOklFGGTmMtOpKKGActW4di+sNVdsWZ+T+lPpmflrZCw0a6hTQfXM6FBZv8JHbFk+4ImZKEwKPetfnLB4TOMnqZDuYrl0j41kCJHnlgfiKCf45MGoJhK+IKdrYb5rj0EJu8awTARkFyW4l4oSphxL7pqfTxR3aQCxlle5lKLQp9IIq/vR4DI8m8qQy+pnoeO21LHbDTo4K6AQqNxh11QbSDCBKc43ije6jBkf9w9aly+AJV/ipU+9LyeDWp5D7QOoIpDLJIeV0OV8wluzNdJymcWHpnW5NelHSVRAoZaGaQr2ZsO4gcptbQrOPJ5BtNLcW16MQkzfBey9CI03bQfc7qkv52IPlJuGLhKeb7Nu28CihBwfyU9Jp6oqiykhGBjYe7SqaqoanX/fxdA2iKx4kSUpe+i0NO8HOiYb8HXceU5DRoxma+gx60K1bPKV7W+1y1FlmAnyzQ/U59406dDzhyWHUUWFqMUQiiFtweZktnVJNnPA78UdikTksyr5DFmX+qpmsPH2nvJ8qE+Xc9xgCUuWJg9Qy9Fhij24HNTjkpVsmN0sgHUkT0ipfuujp57h5dlzG/gykGzw4qJnaD6Y+THKh8gt8qP0DTB/ZB9SyktgwBD52K+UUtf+4o0yBw8axaS65va9aEynQnf4dqB9P2BrO9ObNpc3MjRvRcWyOqcP3sKi/g0ymCoHJuZ14aBkrwqm5ORHpQ/XHx9aY0mtM2fosPiu/N4lR+Qq3W00B/6rz/6dExANY6yDKrK8cr8mhGhKVhAb9ymOVI1EBdPuwW51PLRpL7vJBrGXI0PcCR/SHWJ/ydqp/DO0UuxndGelEb+rqWH6osdwV8FrNc2piK+7D+Ec5+jqylWPExa08aK6/UAw+SrQthl9s6hhmMU4QVU4rb+QGjxSmHCAc/994IllvH7nutkXBYESjocXUtzKPo6B0nqYoc4aO1x5o5JjVPJ4RfpS3xmvZgcMv4ITdgWPINdZ2B+oW1tDFsgNZ1DVJdgdyutcwybIDZ188CrU7MNNnDaLYY4TL//9RxJMnWK5ZhRoL1t5rnMzioztpcJ/lLV7XMCuTN71zyv4lry5nxD/5hTj/JFjKHu5UH4KbL4qVn+lXIm0FD/dGd4J05zGaajbTVlepG9OLGal0VdvHMsU42T3DLWAbUzSl03K/ofEST7rmFr1U8SBhgk0c2JWo/XkDQnNeQbbvSrJZxUGHxbm9OArhfWhVIN0Qv2n5aEDTWbuygWDqMERM3q9YfqW2371KvN1rkPIpaXFMzsYd74LDqBFOobi3u+IykJLvfQRAupR6xM0oTgIkUixRki83aI2i4QYBJvh7DHZsPxsOzSQElYrqfJQVL90RmANL6Ui+7ZY3ELAuyMPPo93tIS64+haHvqNCJEyd5odCmPr+WuXPFSUxFJlL1Hp0U2JwObmZ6dur5D8awroVAyZ9Cy8Kt7T5VZbgm4MtjNfcyplBKXHJHeVMXEqplPJ+yvHkhtq8H8qF33kN8neRpGd3gz7NzpIAWDoBe51RgOQVxSWzkXyRi5vMlD/I5GW/DCCzEITdzJs53ST6rvdrsQhSrvd4qE8V/q5xC3yJ7dZuvOV2DUrCddNqd8LS4wswxK4zuLc7iVv438SJ+wOb9IbO2peZVFsMtozje30Mwn6q7tNTSPGnXmdvZcxsHYCmL107LUZZt9SN/9G+nVSyG/J62+ntwdvA+zmuWyTsjdOiazbvRFJz2outwjv2T2KJLtmS/IUU6HAUmlIIkeuTe05C45He/KCz7S5HUWHCVGECMIc2dfqe16GDk5UamuhjGZSCZJpatzbLwtvEOcIkcI6D9L5V+MxRacoD1fHFwwZDZ/lLhZdxR4IApm1Q3nspt0nToD/+H1MPgbkw0EbMcEXa3O93Nr3qpvFjXHuO76L40ZsDXvBv2KowtgjchpfmtpAmkrfLc+WhoKcCmmg8mGnVVMp02tMwOZdgBvgYKHC6e+EfeQ+RrLxkXj4kmOwAAi7lMl2KWw7RXlEL2t1uxaALNaHK9+bG56KXZe6vTx1O2uaMcl9OMdhn8e4GuoGrBkIa9E9SXtDoYwpBRwCmpclC7QAlb9bvhVV5jT23WvDBL+Xb0YmSEdUkwBDL2S5ICmjBtzIwXPqr5lq+ulH4bOWRtUwZUqnOAyUjHHrIZb8fRKmPzjoTn012HDJ+m/iKjIpAepv1X332v5iInCMKYz1qaboPe9R96TFjKVq31EBcHdaDwdptqd3/evH5L7J/kf2L7D+NLMf+xfsHLkofKCgIIoicyVr+YcVBV/stKzcvHzN14NxZPa/q4OCzY/WMq8Pt0LUfYDjM/f4XZE/qFMbxEMbjUfODyC4Dcf7cymv9wTMGAfcMJtim+Tf5+w5f74NnKWMDbBljuqeX+khRg96sqAzWCBHs0N8FM7w/bBsrXggQmH9eZjegscxjfGbGrO48Tr7Cx9I/Lfx+vQMyvc/GRcWyXTH5YWXmrY2i/tQqE3H5AO6uHFjz0m/NbPmb6792g2Todum3LLBJjzpdqmRbnWnL51wrA+nybMOmChRNeoie7OTAOaSUf14lexsnzFL6ZhNXjszaaWJRpdLD1qxfOSDr9Jm14rQ3wi+jmupWrb7toi3lw24lFgd9bYT1Rc5qL2CK9XcQCJvWZ3egAeKbaWwTZHqDVgke80giijft+hrTCnfKQUZOYLg5kEDeCzbsckv0/URi+F5ipfUQ4hB6xofGnk93AE8SZqY4tdvp1LTVo746GNzAFqg42UOzduCfkd8+dUht2+peHXm8ox0um/y4evF72JPhQHUc8OZzQtO4XVwbfCEbGfmuROS/ei7YCGNvJJmYtqWDAmEqhhvjZG5xNwcEkLgrBwnmHzBGoQWY7lm5tYsqD8Gx76XHZegs0DOVjHzrFRpx0SrPjU7M5JXvRYoZ/ZbpDcRZ8Q6f+0pjR8xfrIg+KfiE5po3jVbCMGeeK3v8R9afbpIKquw+U+DYtb4rKcPwZqEKhHJLn3yksDzx+ITlmY/1UZWM+CPx8HYmpNg9TBdCmhc0d3jp0E4XCvs4zh6kSf0VjASxc8Hq3tVAsAsXNThLjLr2ZylyvWpUvTQWQukkMrfTh1l76aoq3cYgPXilKKVcauroxx0saXZuFD0wHkxaOeIMD18vLNXQNJjnbwo5KF/sblSGwLQgvt2bYEy+OxcxUihysV5xXpKKKI/oaCshRm0jUP0XFqphm10zLVE206Si9t4P4i+L0R0h9HD1A1mRNP1Bp9j4OFVxOW3Q1BFUo/2t4bPG/lM1W9uJsYPy0zC9cuLYSiJ1TWC9Ue+TUR/pdAR9lpHcAZdDAe3kriSYu+45qicCAqd9qKZySOe13JPdEuG4kfORx2KpTt2fZ1N3NYwnSZl9ARnCahE/gZbpcPVJTQ8GznInzl8OYsLTT/GOKqCyNv0FgRNhdLfdxX60S5reRzHuuZEiMJyoI5TINz0IHD1a8R4qJYbaUqbt8jyJcXq+knzxaJgMLbjhAudUB4IesVQXCe71FuIbGaHrw5Wp3bTkU/j2sRR+fw8bbC7qthnipXO+scyiNFdJI6rVH7a0w9bWP6KA2mqObHajs/o71wUJsHCD8oc18fUI0O+nWHnhSX+Li0iQLwTKRNfCL2XuL+t3RFAFE1s0d+cqtcZ0Y4kyzp2YEdnKXaDFEGKBXZvdEDCYD2sCrW3zLKBGju0f28QfD8qekfFMWxox1vd61goH3LJl5z5gipuoLY3j45B8ZjAIaInvwo8ENjvLESCdt2thNWNJJxZbZwvnx29tQio1MEuciMQq7Z+cM2UDEddHIjab1fQe1dAfGnWtQtdJdLRe703ZDXaM60PJ3IzWjLPSHDjIuxWYveU2e9mqzUR6K5zac10SZDnmwwjQp06HsKqtRea/cmsnbn4G9SbfncO0WHJPYxCH4HdLh5VfkMc2RWRcOpyhG2nSpx/ltkRnsExnmpxFU0Kc0FxrXS9oQZm1ObtBz8lO29r5fSNeYN89dp+RR7ZvBJMcM2UcGv89NUXbCpqWLkku+KLDoSTRFYXAO00+LLHzmeZXcznP2twkgNMXVpf8+Tri+9fuTWE2tBOPf4RyX6jzueVNLVFS0ZcTc4Voo/HJF9YGHw9XU+fDzo3oaFw+OzLahuhjOj3fx3qNVq/Pyj0FFtNNmAaXctF3+BlKVS0+o6z/6k96Ni2kzoNyWkqmKonPo7dHVv6UQwhvHDma9NTJPYJi2uWJQvWMZbLj36NeMuiHZn8oULPqBtXgD4ozl4UrswPPTezB0P8StIDphZyE7GIXdkqrSz+nJkRn9JsihrXfZTpJGMDUQxwCKBn5atoYu9BtS5QnFXUvudDfY4gAC0Ss/94bKdLQvjk2s+UC4HTMK1dcAG7NnekZYDYOG4x0ZRUr0q3IvhVmRHp/GMPaqzoszb2jfG00bwv5RQAFZ1T96UpJy3gCYP15B/PAX5W6BmtBPLTBrUCfCp44L9UHt6G7JpRhxicRpKrzpl1pVcnHcJ8RjfuPX+fdjxYmfUIwRnpmegq/zKxSDa31Nb4noPtqo7zjmjuOe1UKpkDOszH+sKamkQRPNDcxLGAgMPzJinqivtQCUhibdmJ0fWNQvtFctOTqnPN8pVWrilMXdU1MWF4sqRgADq/HFQzM7TTSQoGSQRNIj9UaI4vd4b9mu30L7MT4/9VKbBTtrkHHljWnljQLAOWhAdb9IRkVjRfi/I5fGJdUULXEcyYtcxc+FuRmrqm5DjxBIJYHfWVWwcqCQnDzrJHL6cG/3l402uIZAx4ww+WYbgwb2jcn2Up9C0Ms2qx8sDKGRlwjIaERzq1biwjFg5SM4qrk3Q3n8fH3wYPXwyPpkEgnTxQphvITffjtxuZg5tGMesuoLs+4/xPjZHyp4pDRdLH5PrCrnuJO9+5pyjRiT1SRPtMPBxpu/lKrYMHYODTbhLb8IMU94koMceq4jDA/C0YI3KlDVdfCfk944adGxwfvmv88xJ2WtODhNdrEPzT2TwDaexNzbz5YTlJflQfoE64Q6zOrFkZq3+3iMg9n1ONH7ykBNYS/rM9NdVq0cUcluguUSAM+Q0MiUNaBafcpSH7eYumaTu4Lm0iaTV0b3LBP/0BQYRhdmG2nYpU6v7PbnYLTu0r77w5F6oSuXTsadVcJDLW+ShdHDIu10tDQLKHsGnqD3/RrVUxOO90Jt6zzRsRk7WFiRsc1kqduxyAjsVHRP7cTmHrGzzpibyX2AA9pwaHI7yXp5wmy3JNA+3V1LKBMgzZYoos9yUUEL9FsLDcMJMSHyU0V8dz2QSqixpR+10VdudYIFXB9XfisqlPZNNptGDNf11isBh7JoEPYdPt3VspMlm3hFwo5MBi3CT475KpCh6R/roRtpZyfwMDtNUQgN3DH2BZarSUatT9wPkdR2hzBztBX50AesCMrlEOdnOW2kLa4I6AN4+bVgBDECJjSVOFio3rf20aaEDxU58KYbg7aAXSGpZ6XyuiRnqwjhK6JtLAl/xvwJjzhPsPe9jLsmWnHadgdnDHowQG7ARjG3QcnV3ENJhZyD2V6RFW5aE+yMkY7IbL1O2N3LRij6U+oQWmJuW9gsGw/ljr1ElA8bM+NmCRaeVCyXi8eZydetk+dJnubppn8T+7+8YIUcO3c+DSOT2FHXkeEKUky5yOk4rbi8Mb+gbM3YH+B1tKYtOYhQxs4UnuCMAttQ8dulG8wPjk0ICgiEO4DpZnnHTOZ6Gg+M5PKZ3JsoXq9yNzGHcFUrLYvy8mktxHGiXrblqorIW6444biXE6ioawZn2QYwUgO1CuH5dYF1bebiHMn7hxOZDD4kjZYtw+5TBj5G4/ciwvBWr8zgqYTVSkNIxBPyqcbKaLh+zlb3OCWLscqnf/HspTdPwqatmxLXdyR+5kR5p24q5ggTIc7C2UFUk3qzE7jZJSTiIGzj+VjBLoJHxo8Tas9ES9Ydjf7YAHZmeLJunuDRpw5c93H04fKx3S67MIPk4VTaZEME6/5xbyn+nTyfW7qN03sBBGn2BwCnbDwuJKZqM6/g3t+iWGZUMlIS7JK/icx+0ILwdIghB1L7oAUk1XH+6D0UH1V96GmEOXcPlSAGCLBVeqHfqO4HPousbcqBl4r4snJcFZ+5vkRZKNo6LOkbGoME9r2Qi7qJ/zesQ95LtsQClipmk71eQ5Q/zQ4pm/Kxc1H16fXaWi++3Uf6U7/cVLvMra5nl/+riRyORkHNCObxQkwzL/xKdAq+dsY5/1LP66lfXPpOO21+HrSWxnCqqXx/m0kM4uUb2DaAW5fwnvx+aHFIHQ6BxZ+H5uc2kgJsmP7Hh16DQoSa1DGMhRu0MchaBINt2ooahXPZp3cXtLUjenBKHkfX+4aD6gvKMbNm2hC0jm/yc0Z63ZHKRVhoP+3Gk7c2g/qUPex0neCUmBgSkUswwNTxjgbNPGARM7JaHQfvBbP/x9BeM82evuoKf0KYCvfBkuPTVPRNC6h8HTjD0xPECyg5s0bH8gKnz1amcMtTF3F37HIF9uN5p0Lv+WjBbvBg/xxl+Vz1bmsTDmXHVzTpl854/YpPN6tysuuRynzs3BIEW4+gLKH5a0c0OLkpm+Rid6ELbehMbbkaU7tPRD/co8jcgW3xqxucgLftx0ZnKsbNsPmbq/r+3mjQ9pDU0DkmsWuwXTFFJORMfZz+UBKJKMJCtrY+HPaewN/spfsk9EcWXzIEkqCuxrIJGjvf6h2+ZWD8pbedgmnQueHPTS9uaNKPmDY9/nmlbN8Oqf2q1bTAotHAP1s2Oa7pPs3jwvgv75Z+GxcgpBpT2DcauDJx9fd9o8189SyoxmSrWjb1RxoYHOdmvzDTroHwrzTgvvoAKHMvX/3YAwvqEo9HVYSsdz0bLUw/655M89mDqg2BhAVAWckcPNMVeS625246TmYq87jKy+7vHxWTRgB8bmbxIE8sUkx0YVLm6KhOi8xSE0CjPaEn0NwzLBdsPSK7Ynq+xFUanxTbY7YvHwc0eHrdctP7Bx23/7fvxhKY5ltr/WUDZcUN27+0b7gcOCvYZ80/eXLv/13UEsDBBQAAgAIAO6jW1kdQ4gMYwAAAGsAAAAbAAAAdW5pdmVyc2FsL3VuaXZlcnNhbC5wbmcueG1ss7GvyM1RKEstKs7Mz7NVMtQzULK34+WyKShKLctMLVeosFUyMjfVszAAAyWFSlslEwM9A1MotzwzpSTDVsnMwlzP0MzSwtDQWEkhIzUzPaPEVsnU0FTP2Nzc2NTCVEkfaCYAUEsBAgAAFAACAAgA5QshUTZhWAJHAwAA4QkAABQAAAAAAAAAAQAAAAAAAAAAAHVuaXZlcnNhbC9wbGF5ZXIueG1sUEsBAgAAFAACAAgA7aNbWessJNQlBgAAPhcAAB0AAAAAAAAAAQAAAAAAeQMAAHVuaXZlcnNhbC9jb21tb25fbWVzc2FnZXMubG5nUEsBAgAAFAACAAgA7aNbWRUeYBujAAAAfwEAAC4AAAAAAAAAAQAAAAAA2QkAAHVuaXZlcnNhbC9wbGF5YmFja19hbmRfbmF2aWdhdGlvbl9zZXR0aW5ncy54bWxQSwECAAAUAAIACADto1tZdnWyQGAFAAAhHgAAJwAAAAAAAAABAAAAAADICgAAdW5pdmVyc2FsL2ZsYXNoX3B1Ymxpc2hpbmdfc2V0dGluZ3MueG1sUEsBAgAAFAACAAgA7aNbWbzOpGdqAwAAmQwAACEAAAAAAAAAAQAAAAAAbRAAAHVuaXZlcnNhbC9mbGFzaF9za2luX3NldHRpbmdzLnhtbFBLAQIAABQAAgAIAO2jW1ninJLvXAUAAKsdAAAmAAAAAAAAAAEAAAAAABYUAAB1bml2ZXJzYWwvaHRtbF9wdWJsaXNoaW5nX3NldHRpbmdzLnhtbFBLAQIAABQAAgAIAO2jW1nUuoJItgEAAHkGAAAfAAAAAAAAAAEAAAAAALYZAAB1bml2ZXJzYWwvaHRtbF9za2luX3NldHRpbmdzLmpzUEsBAgAAFAACAAgA7aNbWZQTsyJpAAAAbgAAABwAAAAAAAAAAQAAAAAAqRsAAHVuaXZlcnNhbC9sb2NhbF9zZXR0aW5ncy54bWxQSwECAAAUAAIACADuo1tZZw3vA1cvAABKQwAAFwAAAAAAAAAAAAAAAABMHAAAdW5pdmVyc2FsL3VuaXZlcnNhbC5wbmdQSwECAAAUAAIACADuo1tZHUOIDGMAAABrAAAAGwAAAAAAAAABAAAAAADYSwAAdW5pdmVyc2FsL3VuaXZlcnNhbC5wbmcueG1sUEsFBgAAAAAKAAoABgMAAHRMAAAAAA=="/>
  <p:tag name="ISPRING_PRESENTATION_TITLE" val="tập tô g,y"/>
  <p:tag name="ISPRING_FIRST_PUBLISH" val="1"/>
  <p:tag name="ISPRING_PRESENTATION_INFO_2" val="&lt;?xml version=&quot;1.0&quot; encoding=&quot;UTF-8&quot; standalone=&quot;no&quot; ?&gt;&#10;&lt;presentation2&gt;&#10;&#10;  &lt;slides&gt;&#10;    &lt;slide id=&quot;{AC24E1ED-63DA-4D38-9DC4-D5010AAC6C89}&quot; pptId=&quot;751&quot;/&gt;&#10;    &lt;slide id=&quot;{28F2BD6A-A6F1-48ED-80BE-2CEBC9F5A482}&quot; pptId=&quot;727&quot;/&gt;&#10;    &lt;slide id=&quot;{4208CD34-676C-473A-A336-A50F7B05B8C0}&quot; pptId=&quot;752&quot;/&gt;&#10;    &lt;slide id=&quot;{8F715860-429A-43F1-ACFA-9B9FA3CA570C}&quot; pptId=&quot;755&quot;/&gt;&#10;    &lt;slide id=&quot;{A9C47F42-7AB9-47CC-A5E5-23A575B23B44}&quot; pptId=&quot;756&quot;/&gt;&#10;    &lt;slide id=&quot;{C0A934A2-75B6-47C5-9CD6-F639A5000F52}&quot; pptId=&quot;762&quot;/&gt;&#10;    &lt;slide id=&quot;{2BA08B01-8B65-4F12-AC51-EA8C01EEDC0F}&quot; pptId=&quot;764&quot;/&gt;&#10;    &lt;slide id=&quot;{AD35FFB2-2B7B-4507-8BBB-07BCC454F085}&quot; pptId=&quot;757&quot;/&gt;&#10;    &lt;slide id=&quot;{860A126E-290F-4EB9-AC08-067E2DF42B22}&quot; pptId=&quot;765&quot;/&gt;&#10;    &lt;slide id=&quot;{2903CC79-3E5B-4A2A-BDE7-C0CA06706B30}&quot; pptId=&quot;758&quot;/&gt;&#10;    &lt;slide id=&quot;{614278E8-7890-411D-8406-0ABDB4BB51A1}&quot; pptId=&quot;759&quot;/&gt;&#10;    &lt;slide id=&quot;{D4197EB6-C9FC-4B64-8D23-79AC279AD16F}&quot; pptId=&quot;766&quot;/&gt;&#10;    &lt;slide id=&quot;{6050EB7B-7E99-4024-B96B-6193B77ECD95}&quot; pptId=&quot;767&quot;/&gt;&#10;    &lt;slide id=&quot;{004CE8FF-1BD5-4F5F-96DC-F944864997F9}&quot; pptId=&quot;768&quot;/&gt;&#10;    &lt;slide id=&quot;{50E91789-0A6C-49F1-9649-C9DD5B6DCD93}&quot; pptId=&quot;760&quot;/&gt;&#10;    &lt;slide id=&quot;{B102D46E-899A-466F-833A-7F99FC607873}&quot; pptId=&quot;761&quot;/&gt;&#10;    &lt;slide id=&quot;{DAE817BD-EC8F-4A5F-B32D-1B1C2880B8E6}&quot; pptId=&quot;763&quot;/&gt;&#10;  &lt;/slides&gt;&#10;&#10;  &lt;narration&gt;&#10;    &lt;audioTracks/&gt;&#10;    &lt;videoTracks&gt;&#10;      &lt;videoTrack muted=&quot;false&quot; name=&quot;Video 1&quot; resource=&quot;498f3578&quot; slideId=&quot;{AC24E1ED-63DA-4D38-9DC4-D5010AAC6C89}&quot; startTime=&quot;0&quot; volume=&quot;1&quot;&gt;&#10;        &lt;video format=&quot;yuv420p&quot; frameRate=&quot;30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60A126E-290F-4EB9-AC08-067E2DF42B22}"/>
  <p:tag name="GENSWF_ADVANCE_TIME" val="16.248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03CC79-3E5B-4A2A-BDE7-C0CA06706B30}"/>
  <p:tag name="GENSWF_ADVANCE_TIME" val="6.629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SLIDE_ID_2" val="{614278E8-7890-411D-8406-0ABDB4BB51A1}"/>
  <p:tag name="GENSWF_ADVANCE_TIME" val="78.46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4197EB6-C9FC-4B64-8D23-79AC279AD16F}"/>
  <p:tag name="GENSWF_ADVANCE_TIME" val="5.000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050EB7B-7E99-4024-B96B-6193B77ECD95}"/>
  <p:tag name="GENSWF_ADVANCE_TIME" val="17.27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04CE8FF-1BD5-4F5F-96DC-F944864997F9}"/>
  <p:tag name="GENSWF_ADVANCE_TIME" val="8.654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1|2|2|2.2|2.2"/>
  <p:tag name="ISPRING_SLIDE_ID_2" val="{50E91789-0A6C-49F1-9649-C9DD5B6DCD93}"/>
  <p:tag name="GENSWF_ADVANCE_TIME" val="33.45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102D46E-899A-466F-833A-7F99FC607873}"/>
  <p:tag name="GENSWF_ADVANCE_TIME" val="12.409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E817BD-EC8F-4A5F-B32D-1B1C2880B8E6}"/>
  <p:tag name="GENSWF_ADVANCE_TIME" val="12.20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ISPRING_SLIDE_ID_2" val="{AC24E1ED-63DA-4D38-9DC4-D5010AAC6C89}"/>
  <p:tag name="GENSWF_ADVANCE_TIME" val="64.390"/>
  <p:tag name="TIMING" val="|25.13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|3.3|3.2|3|3.4|3.5"/>
  <p:tag name="ISPRING_SLIDE_ID_2" val="{28F2BD6A-A6F1-48ED-80BE-2CEBC9F5A482}"/>
  <p:tag name="GENSWF_ADVANCE_TIME" val="25.633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3|13.6|0.7|7.8|1.3|1.3|1.2|1.4|1.4|1.3"/>
  <p:tag name="ISPRING_SLIDE_ID_2" val="{4208CD34-676C-473A-A336-A50F7B05B8C0}"/>
  <p:tag name="GENSWF_ADVANCE_TIME" val="44.80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715860-429A-43F1-ACFA-9B9FA3CA570C}"/>
  <p:tag name="GENSWF_ADVANCE_TIME" val="6.63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  <p:tag name="ISPRING_SLIDE_ID_2" val="{A9C47F42-7AB9-47CC-A5E5-23A575B23B44}"/>
  <p:tag name="GENSWF_ADVANCE_TIME" val="62.173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0A934A2-75B6-47C5-9CD6-F639A5000F52}"/>
  <p:tag name="GENSWF_ADVANCE_TIME" val="19.888"/>
  <p:tag name="TIMING" val="|1.7|1.9|6.2|6.2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BA08B01-8B65-4F12-AC51-EA8C01EEDC0F}"/>
  <p:tag name="GENSWF_ADVANCE_TIME" val="17.20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D35FFB2-2B7B-4507-8BBB-07BCC454F085}"/>
  <p:tag name="GENSWF_ADVANCE_TIME" val="20.76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69</Words>
  <Application>Microsoft Office PowerPoint</Application>
  <PresentationFormat>Widescreen</PresentationFormat>
  <Paragraphs>38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tô g,y</dc:title>
  <dc:creator>Hoàng Mạnh Hiếu</dc:creator>
  <cp:lastModifiedBy>HAI</cp:lastModifiedBy>
  <cp:revision>31</cp:revision>
  <dcterms:created xsi:type="dcterms:W3CDTF">2022-02-27T17:19:51Z</dcterms:created>
  <dcterms:modified xsi:type="dcterms:W3CDTF">2025-03-26T13:55:05Z</dcterms:modified>
</cp:coreProperties>
</file>