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Coiny" panose="020B0604020202020204" charset="0"/>
      <p:regular r:id="rId24"/>
    </p:embeddedFont>
    <p:embeddedFont>
      <p:font typeface="Calibri" panose="020F050202020403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80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3.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svg"/></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sv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0CE"/>
        </a:solidFill>
        <a:effectLst/>
      </p:bgPr>
    </p:bg>
    <p:spTree>
      <p:nvGrpSpPr>
        <p:cNvPr id="1" name=""/>
        <p:cNvGrpSpPr/>
        <p:nvPr/>
      </p:nvGrpSpPr>
      <p:grpSpPr>
        <a:xfrm>
          <a:off x="0" y="0"/>
          <a:ext cx="0" cy="0"/>
          <a:chOff x="0" y="0"/>
          <a:chExt cx="0" cy="0"/>
        </a:xfrm>
      </p:grpSpPr>
      <p:sp>
        <p:nvSpPr>
          <p:cNvPr id="2" name="Freeform 2"/>
          <p:cNvSpPr/>
          <p:nvPr/>
        </p:nvSpPr>
        <p:spPr>
          <a:xfrm>
            <a:off x="-2544203" y="-788263"/>
            <a:ext cx="23376407" cy="11863526"/>
          </a:xfrm>
          <a:custGeom>
            <a:avLst/>
            <a:gdLst/>
            <a:ahLst/>
            <a:cxnLst/>
            <a:rect l="l" t="t" r="r" b="b"/>
            <a:pathLst>
              <a:path w="23376407" h="11863526">
                <a:moveTo>
                  <a:pt x="0" y="0"/>
                </a:moveTo>
                <a:lnTo>
                  <a:pt x="23376406" y="0"/>
                </a:lnTo>
                <a:lnTo>
                  <a:pt x="23376406" y="11863526"/>
                </a:lnTo>
                <a:lnTo>
                  <a:pt x="0" y="11863526"/>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517044" y="6353352"/>
            <a:ext cx="5809895" cy="5809895"/>
          </a:xfrm>
          <a:custGeom>
            <a:avLst/>
            <a:gdLst/>
            <a:ahLst/>
            <a:cxnLst/>
            <a:rect l="l" t="t" r="r" b="b"/>
            <a:pathLst>
              <a:path w="5809895" h="5809895">
                <a:moveTo>
                  <a:pt x="0" y="0"/>
                </a:moveTo>
                <a:lnTo>
                  <a:pt x="5809895" y="0"/>
                </a:lnTo>
                <a:lnTo>
                  <a:pt x="5809895" y="5809896"/>
                </a:lnTo>
                <a:lnTo>
                  <a:pt x="0" y="5809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3995149" y="6353352"/>
            <a:ext cx="5809895" cy="5809895"/>
          </a:xfrm>
          <a:custGeom>
            <a:avLst/>
            <a:gdLst/>
            <a:ahLst/>
            <a:cxnLst/>
            <a:rect l="l" t="t" r="r" b="b"/>
            <a:pathLst>
              <a:path w="5809895" h="5809895">
                <a:moveTo>
                  <a:pt x="0" y="0"/>
                </a:moveTo>
                <a:lnTo>
                  <a:pt x="5809895" y="0"/>
                </a:lnTo>
                <a:lnTo>
                  <a:pt x="5809895" y="5809896"/>
                </a:lnTo>
                <a:lnTo>
                  <a:pt x="0" y="5809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028700" y="6353352"/>
            <a:ext cx="3076171" cy="3689560"/>
          </a:xfrm>
          <a:custGeom>
            <a:avLst/>
            <a:gdLst/>
            <a:ahLst/>
            <a:cxnLst/>
            <a:rect l="l" t="t" r="r" b="b"/>
            <a:pathLst>
              <a:path w="3076171" h="3689560">
                <a:moveTo>
                  <a:pt x="0" y="0"/>
                </a:moveTo>
                <a:lnTo>
                  <a:pt x="3076171" y="0"/>
                </a:lnTo>
                <a:lnTo>
                  <a:pt x="3076171" y="3689560"/>
                </a:lnTo>
                <a:lnTo>
                  <a:pt x="0" y="368956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13660580" y="6353352"/>
            <a:ext cx="3598720" cy="3710021"/>
          </a:xfrm>
          <a:custGeom>
            <a:avLst/>
            <a:gdLst/>
            <a:ahLst/>
            <a:cxnLst/>
            <a:rect l="l" t="t" r="r" b="b"/>
            <a:pathLst>
              <a:path w="3598720" h="3710021">
                <a:moveTo>
                  <a:pt x="0" y="0"/>
                </a:moveTo>
                <a:lnTo>
                  <a:pt x="3598720" y="0"/>
                </a:lnTo>
                <a:lnTo>
                  <a:pt x="3598720" y="3710021"/>
                </a:lnTo>
                <a:lnTo>
                  <a:pt x="0" y="371002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16329883" y="3073450"/>
            <a:ext cx="1451560" cy="1331807"/>
          </a:xfrm>
          <a:custGeom>
            <a:avLst/>
            <a:gdLst/>
            <a:ahLst/>
            <a:cxnLst/>
            <a:rect l="l" t="t" r="r" b="b"/>
            <a:pathLst>
              <a:path w="1451560" h="1331807">
                <a:moveTo>
                  <a:pt x="0" y="0"/>
                </a:moveTo>
                <a:lnTo>
                  <a:pt x="1451560" y="0"/>
                </a:lnTo>
                <a:lnTo>
                  <a:pt x="1451560" y="1331807"/>
                </a:lnTo>
                <a:lnTo>
                  <a:pt x="0" y="133180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TextBox 8"/>
          <p:cNvSpPr txBox="1"/>
          <p:nvPr/>
        </p:nvSpPr>
        <p:spPr>
          <a:xfrm>
            <a:off x="1925824" y="3003811"/>
            <a:ext cx="14371765" cy="1401446"/>
          </a:xfrm>
          <a:prstGeom prst="rect">
            <a:avLst/>
          </a:prstGeom>
        </p:spPr>
        <p:txBody>
          <a:bodyPr lIns="0" tIns="0" rIns="0" bIns="0" rtlCol="0" anchor="t">
            <a:spAutoFit/>
          </a:bodyPr>
          <a:lstStyle/>
          <a:p>
            <a:pPr algn="ctr">
              <a:lnSpc>
                <a:spcPts val="11479"/>
              </a:lnSpc>
            </a:pPr>
            <a:r>
              <a:rPr lang="en-US" sz="8199">
                <a:solidFill>
                  <a:srgbClr val="E41F23"/>
                </a:solidFill>
                <a:latin typeface="Coiny"/>
                <a:ea typeface="Coiny"/>
                <a:cs typeface="Coiny"/>
                <a:sym typeface="Coiny"/>
              </a:rPr>
              <a:t>Truyện: Cả nhà ăn dưa hấu</a:t>
            </a:r>
          </a:p>
        </p:txBody>
      </p:sp>
      <p:sp>
        <p:nvSpPr>
          <p:cNvPr id="9" name="Freeform 9"/>
          <p:cNvSpPr/>
          <p:nvPr/>
        </p:nvSpPr>
        <p:spPr>
          <a:xfrm flipH="1">
            <a:off x="610843" y="2901364"/>
            <a:ext cx="1347275" cy="1236124"/>
          </a:xfrm>
          <a:custGeom>
            <a:avLst/>
            <a:gdLst/>
            <a:ahLst/>
            <a:cxnLst/>
            <a:rect l="l" t="t" r="r" b="b"/>
            <a:pathLst>
              <a:path w="1347275" h="1236124">
                <a:moveTo>
                  <a:pt x="1347274" y="0"/>
                </a:moveTo>
                <a:lnTo>
                  <a:pt x="0" y="0"/>
                </a:lnTo>
                <a:lnTo>
                  <a:pt x="0" y="1236125"/>
                </a:lnTo>
                <a:lnTo>
                  <a:pt x="1347274" y="1236125"/>
                </a:lnTo>
                <a:lnTo>
                  <a:pt x="1347274"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6239052" y="8608926"/>
            <a:ext cx="5809895" cy="5809895"/>
          </a:xfrm>
          <a:custGeom>
            <a:avLst/>
            <a:gdLst/>
            <a:ahLst/>
            <a:cxnLst/>
            <a:rect l="l" t="t" r="r" b="b"/>
            <a:pathLst>
              <a:path w="5809895" h="5809895">
                <a:moveTo>
                  <a:pt x="0" y="0"/>
                </a:moveTo>
                <a:lnTo>
                  <a:pt x="5809896" y="0"/>
                </a:lnTo>
                <a:lnTo>
                  <a:pt x="5809896" y="5809896"/>
                </a:lnTo>
                <a:lnTo>
                  <a:pt x="0" y="5809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a:off x="104511" y="0"/>
            <a:ext cx="2566785" cy="2483900"/>
          </a:xfrm>
          <a:custGeom>
            <a:avLst/>
            <a:gdLst/>
            <a:ahLst/>
            <a:cxnLst/>
            <a:rect l="l" t="t" r="r" b="b"/>
            <a:pathLst>
              <a:path w="2566785" h="2483900">
                <a:moveTo>
                  <a:pt x="0" y="0"/>
                </a:moveTo>
                <a:lnTo>
                  <a:pt x="2566785" y="0"/>
                </a:lnTo>
                <a:lnTo>
                  <a:pt x="2566785" y="2483900"/>
                </a:lnTo>
                <a:lnTo>
                  <a:pt x="0" y="2483900"/>
                </a:lnTo>
                <a:lnTo>
                  <a:pt x="0" y="0"/>
                </a:lnTo>
                <a:close/>
              </a:path>
            </a:pathLst>
          </a:custGeom>
          <a:blipFill>
            <a:blip r:embed="rId12"/>
            <a:stretch>
              <a:fillRect/>
            </a:stretch>
          </a:blipFill>
        </p:spPr>
      </p:sp>
      <p:sp>
        <p:nvSpPr>
          <p:cNvPr id="12" name="TextBox 12"/>
          <p:cNvSpPr txBox="1"/>
          <p:nvPr/>
        </p:nvSpPr>
        <p:spPr>
          <a:xfrm>
            <a:off x="1958117" y="5449747"/>
            <a:ext cx="14371765" cy="903605"/>
          </a:xfrm>
          <a:prstGeom prst="rect">
            <a:avLst/>
          </a:prstGeom>
        </p:spPr>
        <p:txBody>
          <a:bodyPr lIns="0" tIns="0" rIns="0" bIns="0" rtlCol="0" anchor="t">
            <a:spAutoFit/>
          </a:bodyPr>
          <a:lstStyle/>
          <a:p>
            <a:pPr algn="ctr">
              <a:lnSpc>
                <a:spcPts val="7420"/>
              </a:lnSpc>
            </a:pPr>
            <a:r>
              <a:rPr lang="en-US" sz="5300">
                <a:solidFill>
                  <a:srgbClr val="E41F23"/>
                </a:solidFill>
                <a:latin typeface="Coiny"/>
                <a:ea typeface="Coiny"/>
                <a:cs typeface="Coiny"/>
                <a:sym typeface="Coiny"/>
              </a:rPr>
              <a:t>Lứa tuổi: Nhà trẻ 24-36 tháng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0CE"/>
        </a:solidFill>
        <a:effectLst/>
      </p:bgPr>
    </p:bg>
    <p:spTree>
      <p:nvGrpSpPr>
        <p:cNvPr id="1" name=""/>
        <p:cNvGrpSpPr/>
        <p:nvPr/>
      </p:nvGrpSpPr>
      <p:grpSpPr>
        <a:xfrm>
          <a:off x="0" y="0"/>
          <a:ext cx="0" cy="0"/>
          <a:chOff x="0" y="0"/>
          <a:chExt cx="0" cy="0"/>
        </a:xfrm>
      </p:grpSpPr>
      <p:sp>
        <p:nvSpPr>
          <p:cNvPr id="2" name="Freeform 2"/>
          <p:cNvSpPr/>
          <p:nvPr/>
        </p:nvSpPr>
        <p:spPr>
          <a:xfrm>
            <a:off x="-2544203" y="-788263"/>
            <a:ext cx="23376407" cy="11863526"/>
          </a:xfrm>
          <a:custGeom>
            <a:avLst/>
            <a:gdLst/>
            <a:ahLst/>
            <a:cxnLst/>
            <a:rect l="l" t="t" r="r" b="b"/>
            <a:pathLst>
              <a:path w="23376407" h="11863526">
                <a:moveTo>
                  <a:pt x="0" y="0"/>
                </a:moveTo>
                <a:lnTo>
                  <a:pt x="23376406" y="0"/>
                </a:lnTo>
                <a:lnTo>
                  <a:pt x="23376406" y="11863526"/>
                </a:lnTo>
                <a:lnTo>
                  <a:pt x="0" y="11863526"/>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03412" y="0"/>
            <a:ext cx="8426824" cy="10287000"/>
          </a:xfrm>
          <a:custGeom>
            <a:avLst/>
            <a:gdLst/>
            <a:ahLst/>
            <a:cxnLst/>
            <a:rect l="l" t="t" r="r" b="b"/>
            <a:pathLst>
              <a:path w="8426824" h="10287000">
                <a:moveTo>
                  <a:pt x="0" y="0"/>
                </a:moveTo>
                <a:lnTo>
                  <a:pt x="8426824" y="0"/>
                </a:lnTo>
                <a:lnTo>
                  <a:pt x="8426824" y="10287000"/>
                </a:lnTo>
                <a:lnTo>
                  <a:pt x="0" y="10287000"/>
                </a:lnTo>
                <a:lnTo>
                  <a:pt x="0" y="0"/>
                </a:lnTo>
                <a:close/>
              </a:path>
            </a:pathLst>
          </a:custGeom>
          <a:blipFill>
            <a:blip r:embed="rId4"/>
            <a:stretch>
              <a:fillRect l="-9175" r="-12898"/>
            </a:stretch>
          </a:blipFill>
        </p:spPr>
      </p:sp>
      <p:sp>
        <p:nvSpPr>
          <p:cNvPr id="4" name="TextBox 4"/>
          <p:cNvSpPr txBox="1"/>
          <p:nvPr/>
        </p:nvSpPr>
        <p:spPr>
          <a:xfrm>
            <a:off x="8337176" y="2723515"/>
            <a:ext cx="9701183" cy="4716145"/>
          </a:xfrm>
          <a:prstGeom prst="rect">
            <a:avLst/>
          </a:prstGeom>
        </p:spPr>
        <p:txBody>
          <a:bodyPr lIns="0" tIns="0" rIns="0" bIns="0" rtlCol="0" anchor="t">
            <a:spAutoFit/>
          </a:bodyPr>
          <a:lstStyle/>
          <a:p>
            <a:pPr algn="l">
              <a:lnSpc>
                <a:spcPts val="9379"/>
              </a:lnSpc>
            </a:pPr>
            <a:r>
              <a:rPr lang="en-US" sz="6699">
                <a:solidFill>
                  <a:srgbClr val="000000"/>
                </a:solidFill>
                <a:latin typeface="Coiny"/>
                <a:ea typeface="Coiny"/>
                <a:cs typeface="Coiny"/>
                <a:sym typeface="Coiny"/>
              </a:rPr>
              <a:t>Mẹ quay sang nhìn hai con thật là âu yếm: “Hai con của Mẹ thật là ngoan”.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0CE"/>
        </a:solidFill>
        <a:effectLst/>
      </p:bgPr>
    </p:bg>
    <p:spTree>
      <p:nvGrpSpPr>
        <p:cNvPr id="1" name=""/>
        <p:cNvGrpSpPr/>
        <p:nvPr/>
      </p:nvGrpSpPr>
      <p:grpSpPr>
        <a:xfrm>
          <a:off x="0" y="0"/>
          <a:ext cx="0" cy="0"/>
          <a:chOff x="0" y="0"/>
          <a:chExt cx="0" cy="0"/>
        </a:xfrm>
      </p:grpSpPr>
      <p:sp>
        <p:nvSpPr>
          <p:cNvPr id="2" name="Freeform 2"/>
          <p:cNvSpPr/>
          <p:nvPr/>
        </p:nvSpPr>
        <p:spPr>
          <a:xfrm>
            <a:off x="-2544203" y="-788263"/>
            <a:ext cx="23376407" cy="11863526"/>
          </a:xfrm>
          <a:custGeom>
            <a:avLst/>
            <a:gdLst/>
            <a:ahLst/>
            <a:cxnLst/>
            <a:rect l="l" t="t" r="r" b="b"/>
            <a:pathLst>
              <a:path w="23376407" h="11863526">
                <a:moveTo>
                  <a:pt x="0" y="0"/>
                </a:moveTo>
                <a:lnTo>
                  <a:pt x="23376406" y="0"/>
                </a:lnTo>
                <a:lnTo>
                  <a:pt x="23376406" y="11863526"/>
                </a:lnTo>
                <a:lnTo>
                  <a:pt x="0" y="11863526"/>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204129" y="496746"/>
            <a:ext cx="20696258" cy="14060993"/>
            <a:chOff x="0" y="0"/>
            <a:chExt cx="5450866" cy="3703307"/>
          </a:xfrm>
        </p:grpSpPr>
        <p:sp>
          <p:nvSpPr>
            <p:cNvPr id="4" name="Freeform 4"/>
            <p:cNvSpPr/>
            <p:nvPr/>
          </p:nvSpPr>
          <p:spPr>
            <a:xfrm>
              <a:off x="0" y="0"/>
              <a:ext cx="5450866" cy="3703307"/>
            </a:xfrm>
            <a:custGeom>
              <a:avLst/>
              <a:gdLst/>
              <a:ahLst/>
              <a:cxnLst/>
              <a:rect l="l" t="t" r="r" b="b"/>
              <a:pathLst>
                <a:path w="5450866" h="3703307">
                  <a:moveTo>
                    <a:pt x="2725433" y="0"/>
                  </a:moveTo>
                  <a:cubicBezTo>
                    <a:pt x="1220218" y="0"/>
                    <a:pt x="0" y="829013"/>
                    <a:pt x="0" y="1851653"/>
                  </a:cubicBezTo>
                  <a:cubicBezTo>
                    <a:pt x="0" y="2874293"/>
                    <a:pt x="1220218" y="3703307"/>
                    <a:pt x="2725433" y="3703307"/>
                  </a:cubicBezTo>
                  <a:cubicBezTo>
                    <a:pt x="4230648" y="3703307"/>
                    <a:pt x="5450866" y="2874293"/>
                    <a:pt x="5450866" y="1851653"/>
                  </a:cubicBezTo>
                  <a:cubicBezTo>
                    <a:pt x="5450866" y="829013"/>
                    <a:pt x="4230648" y="0"/>
                    <a:pt x="2725433" y="0"/>
                  </a:cubicBezTo>
                  <a:close/>
                </a:path>
              </a:pathLst>
            </a:custGeom>
            <a:solidFill>
              <a:srgbClr val="F8F9F9"/>
            </a:solidFill>
            <a:ln w="95250" cap="sq">
              <a:solidFill>
                <a:srgbClr val="D7BE72"/>
              </a:solidFill>
              <a:prstDash val="solid"/>
              <a:miter/>
            </a:ln>
          </p:spPr>
        </p:sp>
        <p:sp>
          <p:nvSpPr>
            <p:cNvPr id="5" name="TextBox 5"/>
            <p:cNvSpPr txBox="1"/>
            <p:nvPr/>
          </p:nvSpPr>
          <p:spPr>
            <a:xfrm>
              <a:off x="511019" y="309085"/>
              <a:ext cx="4428829" cy="3047037"/>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1691118"/>
            <a:ext cx="16230600" cy="1226820"/>
          </a:xfrm>
          <a:prstGeom prst="rect">
            <a:avLst/>
          </a:prstGeom>
        </p:spPr>
        <p:txBody>
          <a:bodyPr lIns="0" tIns="0" rIns="0" bIns="0" rtlCol="0" anchor="t">
            <a:spAutoFit/>
          </a:bodyPr>
          <a:lstStyle/>
          <a:p>
            <a:pPr algn="ctr">
              <a:lnSpc>
                <a:spcPts val="10080"/>
              </a:lnSpc>
            </a:pPr>
            <a:r>
              <a:rPr lang="en-US" sz="7200">
                <a:solidFill>
                  <a:srgbClr val="E41F23"/>
                </a:solidFill>
                <a:latin typeface="Coiny"/>
                <a:ea typeface="Coiny"/>
                <a:cs typeface="Coiny"/>
                <a:sym typeface="Coiny"/>
              </a:rPr>
              <a:t>* Đàm thoại, trích dẫn</a:t>
            </a:r>
          </a:p>
        </p:txBody>
      </p:sp>
      <p:sp>
        <p:nvSpPr>
          <p:cNvPr id="7" name="Freeform 7"/>
          <p:cNvSpPr/>
          <p:nvPr/>
        </p:nvSpPr>
        <p:spPr>
          <a:xfrm>
            <a:off x="-1175554" y="6312179"/>
            <a:ext cx="3719704" cy="3743098"/>
          </a:xfrm>
          <a:custGeom>
            <a:avLst/>
            <a:gdLst/>
            <a:ahLst/>
            <a:cxnLst/>
            <a:rect l="l" t="t" r="r" b="b"/>
            <a:pathLst>
              <a:path w="3719704" h="3743098">
                <a:moveTo>
                  <a:pt x="0" y="0"/>
                </a:moveTo>
                <a:lnTo>
                  <a:pt x="3719704" y="0"/>
                </a:lnTo>
                <a:lnTo>
                  <a:pt x="3719704" y="3743098"/>
                </a:lnTo>
                <a:lnTo>
                  <a:pt x="0" y="37430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5772425" y="6142748"/>
            <a:ext cx="3719704" cy="3743098"/>
          </a:xfrm>
          <a:custGeom>
            <a:avLst/>
            <a:gdLst/>
            <a:ahLst/>
            <a:cxnLst/>
            <a:rect l="l" t="t" r="r" b="b"/>
            <a:pathLst>
              <a:path w="3719704" h="3743098">
                <a:moveTo>
                  <a:pt x="0" y="0"/>
                </a:moveTo>
                <a:lnTo>
                  <a:pt x="3719704" y="0"/>
                </a:lnTo>
                <a:lnTo>
                  <a:pt x="3719704" y="3743098"/>
                </a:lnTo>
                <a:lnTo>
                  <a:pt x="0" y="37430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TextBox 9"/>
          <p:cNvSpPr txBox="1"/>
          <p:nvPr/>
        </p:nvSpPr>
        <p:spPr>
          <a:xfrm>
            <a:off x="1028700" y="3185029"/>
            <a:ext cx="13517405" cy="1111250"/>
          </a:xfrm>
          <a:prstGeom prst="rect">
            <a:avLst/>
          </a:prstGeom>
        </p:spPr>
        <p:txBody>
          <a:bodyPr lIns="0" tIns="0" rIns="0" bIns="0" rtlCol="0" anchor="t">
            <a:spAutoFit/>
          </a:bodyPr>
          <a:lstStyle/>
          <a:p>
            <a:pPr algn="ctr">
              <a:lnSpc>
                <a:spcPts val="9100"/>
              </a:lnSpc>
            </a:pPr>
            <a:r>
              <a:rPr lang="en-US" sz="6500">
                <a:solidFill>
                  <a:srgbClr val="000000"/>
                </a:solidFill>
                <a:latin typeface="Coiny"/>
                <a:ea typeface="Coiny"/>
                <a:cs typeface="Coiny"/>
                <a:sym typeface="Coiny"/>
              </a:rPr>
              <a:t>- Cô vừa kể câu chuyện gì?</a:t>
            </a:r>
          </a:p>
        </p:txBody>
      </p:sp>
      <p:sp>
        <p:nvSpPr>
          <p:cNvPr id="10" name="TextBox 10"/>
          <p:cNvSpPr txBox="1"/>
          <p:nvPr/>
        </p:nvSpPr>
        <p:spPr>
          <a:xfrm>
            <a:off x="1387288" y="4355120"/>
            <a:ext cx="13517405" cy="1111250"/>
          </a:xfrm>
          <a:prstGeom prst="rect">
            <a:avLst/>
          </a:prstGeom>
        </p:spPr>
        <p:txBody>
          <a:bodyPr lIns="0" tIns="0" rIns="0" bIns="0" rtlCol="0" anchor="t">
            <a:spAutoFit/>
          </a:bodyPr>
          <a:lstStyle/>
          <a:p>
            <a:pPr algn="ctr">
              <a:lnSpc>
                <a:spcPts val="9100"/>
              </a:lnSpc>
            </a:pPr>
            <a:r>
              <a:rPr lang="en-US" sz="6500">
                <a:solidFill>
                  <a:srgbClr val="000000"/>
                </a:solidFill>
                <a:latin typeface="Coiny"/>
                <a:ea typeface="Coiny"/>
                <a:cs typeface="Coiny"/>
                <a:sym typeface="Coiny"/>
              </a:rPr>
              <a:t>- Gia đình Hùng có những ai?</a:t>
            </a:r>
          </a:p>
        </p:txBody>
      </p:sp>
      <p:sp>
        <p:nvSpPr>
          <p:cNvPr id="11" name="TextBox 11"/>
          <p:cNvSpPr txBox="1"/>
          <p:nvPr/>
        </p:nvSpPr>
        <p:spPr>
          <a:xfrm>
            <a:off x="1656229" y="5525210"/>
            <a:ext cx="13517405" cy="1111250"/>
          </a:xfrm>
          <a:prstGeom prst="rect">
            <a:avLst/>
          </a:prstGeom>
        </p:spPr>
        <p:txBody>
          <a:bodyPr lIns="0" tIns="0" rIns="0" bIns="0" rtlCol="0" anchor="t">
            <a:spAutoFit/>
          </a:bodyPr>
          <a:lstStyle/>
          <a:p>
            <a:pPr algn="ctr">
              <a:lnSpc>
                <a:spcPts val="9100"/>
              </a:lnSpc>
            </a:pPr>
            <a:r>
              <a:rPr lang="en-US" sz="6500">
                <a:solidFill>
                  <a:srgbClr val="000000"/>
                </a:solidFill>
                <a:latin typeface="Coiny"/>
                <a:ea typeface="Coiny"/>
                <a:cs typeface="Coiny"/>
                <a:sym typeface="Coiny"/>
              </a:rPr>
              <a:t>- Mẹ Hùng đi chợ mua quả gì?</a:t>
            </a:r>
          </a:p>
        </p:txBody>
      </p:sp>
      <p:sp>
        <p:nvSpPr>
          <p:cNvPr id="12" name="TextBox 12"/>
          <p:cNvSpPr txBox="1"/>
          <p:nvPr/>
        </p:nvSpPr>
        <p:spPr>
          <a:xfrm>
            <a:off x="401171" y="6693610"/>
            <a:ext cx="13517405" cy="1111250"/>
          </a:xfrm>
          <a:prstGeom prst="rect">
            <a:avLst/>
          </a:prstGeom>
        </p:spPr>
        <p:txBody>
          <a:bodyPr lIns="0" tIns="0" rIns="0" bIns="0" rtlCol="0" anchor="t">
            <a:spAutoFit/>
          </a:bodyPr>
          <a:lstStyle/>
          <a:p>
            <a:pPr algn="ctr">
              <a:lnSpc>
                <a:spcPts val="9100"/>
              </a:lnSpc>
            </a:pPr>
            <a:r>
              <a:rPr lang="en-US" sz="6500">
                <a:solidFill>
                  <a:srgbClr val="000000"/>
                </a:solidFill>
                <a:latin typeface="Coiny"/>
                <a:ea typeface="Coiny"/>
                <a:cs typeface="Coiny"/>
                <a:sym typeface="Coiny"/>
              </a:rPr>
              <a:t>- Mẹ dùng gì để bổ dưa?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0CE"/>
        </a:solidFill>
        <a:effectLst/>
      </p:bgPr>
    </p:bg>
    <p:spTree>
      <p:nvGrpSpPr>
        <p:cNvPr id="1" name=""/>
        <p:cNvGrpSpPr/>
        <p:nvPr/>
      </p:nvGrpSpPr>
      <p:grpSpPr>
        <a:xfrm>
          <a:off x="0" y="0"/>
          <a:ext cx="0" cy="0"/>
          <a:chOff x="0" y="0"/>
          <a:chExt cx="0" cy="0"/>
        </a:xfrm>
      </p:grpSpPr>
      <p:sp>
        <p:nvSpPr>
          <p:cNvPr id="2" name="Freeform 2"/>
          <p:cNvSpPr/>
          <p:nvPr/>
        </p:nvSpPr>
        <p:spPr>
          <a:xfrm>
            <a:off x="-2544203" y="-788263"/>
            <a:ext cx="23376407" cy="11863526"/>
          </a:xfrm>
          <a:custGeom>
            <a:avLst/>
            <a:gdLst/>
            <a:ahLst/>
            <a:cxnLst/>
            <a:rect l="l" t="t" r="r" b="b"/>
            <a:pathLst>
              <a:path w="23376407" h="11863526">
                <a:moveTo>
                  <a:pt x="0" y="0"/>
                </a:moveTo>
                <a:lnTo>
                  <a:pt x="23376406" y="0"/>
                </a:lnTo>
                <a:lnTo>
                  <a:pt x="23376406" y="11863526"/>
                </a:lnTo>
                <a:lnTo>
                  <a:pt x="0" y="11863526"/>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204129" y="496746"/>
            <a:ext cx="20696258" cy="14060993"/>
            <a:chOff x="0" y="0"/>
            <a:chExt cx="5450866" cy="3703307"/>
          </a:xfrm>
        </p:grpSpPr>
        <p:sp>
          <p:nvSpPr>
            <p:cNvPr id="4" name="Freeform 4"/>
            <p:cNvSpPr/>
            <p:nvPr/>
          </p:nvSpPr>
          <p:spPr>
            <a:xfrm>
              <a:off x="0" y="0"/>
              <a:ext cx="5450866" cy="3703307"/>
            </a:xfrm>
            <a:custGeom>
              <a:avLst/>
              <a:gdLst/>
              <a:ahLst/>
              <a:cxnLst/>
              <a:rect l="l" t="t" r="r" b="b"/>
              <a:pathLst>
                <a:path w="5450866" h="3703307">
                  <a:moveTo>
                    <a:pt x="2725433" y="0"/>
                  </a:moveTo>
                  <a:cubicBezTo>
                    <a:pt x="1220218" y="0"/>
                    <a:pt x="0" y="829013"/>
                    <a:pt x="0" y="1851653"/>
                  </a:cubicBezTo>
                  <a:cubicBezTo>
                    <a:pt x="0" y="2874293"/>
                    <a:pt x="1220218" y="3703307"/>
                    <a:pt x="2725433" y="3703307"/>
                  </a:cubicBezTo>
                  <a:cubicBezTo>
                    <a:pt x="4230648" y="3703307"/>
                    <a:pt x="5450866" y="2874293"/>
                    <a:pt x="5450866" y="1851653"/>
                  </a:cubicBezTo>
                  <a:cubicBezTo>
                    <a:pt x="5450866" y="829013"/>
                    <a:pt x="4230648" y="0"/>
                    <a:pt x="2725433" y="0"/>
                  </a:cubicBezTo>
                  <a:close/>
                </a:path>
              </a:pathLst>
            </a:custGeom>
            <a:solidFill>
              <a:srgbClr val="F8F9F9"/>
            </a:solidFill>
            <a:ln w="95250" cap="sq">
              <a:solidFill>
                <a:srgbClr val="D7BE72"/>
              </a:solidFill>
              <a:prstDash val="solid"/>
              <a:miter/>
            </a:ln>
          </p:spPr>
        </p:sp>
        <p:sp>
          <p:nvSpPr>
            <p:cNvPr id="5" name="TextBox 5"/>
            <p:cNvSpPr txBox="1"/>
            <p:nvPr/>
          </p:nvSpPr>
          <p:spPr>
            <a:xfrm>
              <a:off x="511019" y="309085"/>
              <a:ext cx="4428829" cy="304703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175554" y="6312179"/>
            <a:ext cx="3719704" cy="3743098"/>
          </a:xfrm>
          <a:custGeom>
            <a:avLst/>
            <a:gdLst/>
            <a:ahLst/>
            <a:cxnLst/>
            <a:rect l="l" t="t" r="r" b="b"/>
            <a:pathLst>
              <a:path w="3719704" h="3743098">
                <a:moveTo>
                  <a:pt x="0" y="0"/>
                </a:moveTo>
                <a:lnTo>
                  <a:pt x="3719704" y="0"/>
                </a:lnTo>
                <a:lnTo>
                  <a:pt x="3719704" y="3743098"/>
                </a:lnTo>
                <a:lnTo>
                  <a:pt x="0" y="37430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5772425" y="6142748"/>
            <a:ext cx="3719704" cy="3743098"/>
          </a:xfrm>
          <a:custGeom>
            <a:avLst/>
            <a:gdLst/>
            <a:ahLst/>
            <a:cxnLst/>
            <a:rect l="l" t="t" r="r" b="b"/>
            <a:pathLst>
              <a:path w="3719704" h="3743098">
                <a:moveTo>
                  <a:pt x="0" y="0"/>
                </a:moveTo>
                <a:lnTo>
                  <a:pt x="3719704" y="0"/>
                </a:lnTo>
                <a:lnTo>
                  <a:pt x="3719704" y="3743098"/>
                </a:lnTo>
                <a:lnTo>
                  <a:pt x="0" y="37430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6787087" y="5787661"/>
            <a:ext cx="4453271" cy="4453271"/>
          </a:xfrm>
          <a:custGeom>
            <a:avLst/>
            <a:gdLst/>
            <a:ahLst/>
            <a:cxnLst/>
            <a:rect l="l" t="t" r="r" b="b"/>
            <a:pathLst>
              <a:path w="4453271" h="4453271">
                <a:moveTo>
                  <a:pt x="0" y="0"/>
                </a:moveTo>
                <a:lnTo>
                  <a:pt x="4453271" y="0"/>
                </a:lnTo>
                <a:lnTo>
                  <a:pt x="4453271" y="4453271"/>
                </a:lnTo>
                <a:lnTo>
                  <a:pt x="0" y="4453271"/>
                </a:lnTo>
                <a:lnTo>
                  <a:pt x="0" y="0"/>
                </a:lnTo>
                <a:close/>
              </a:path>
            </a:pathLst>
          </a:custGeom>
          <a:blipFill>
            <a:blip r:embed="rId6"/>
            <a:stretch>
              <a:fillRect/>
            </a:stretch>
          </a:blipFill>
        </p:spPr>
      </p:sp>
      <p:sp>
        <p:nvSpPr>
          <p:cNvPr id="9" name="TextBox 9"/>
          <p:cNvSpPr txBox="1"/>
          <p:nvPr/>
        </p:nvSpPr>
        <p:spPr>
          <a:xfrm>
            <a:off x="1028700" y="914400"/>
            <a:ext cx="16230600" cy="995680"/>
          </a:xfrm>
          <a:prstGeom prst="rect">
            <a:avLst/>
          </a:prstGeom>
        </p:spPr>
        <p:txBody>
          <a:bodyPr lIns="0" tIns="0" rIns="0" bIns="0" rtlCol="0" anchor="t">
            <a:spAutoFit/>
          </a:bodyPr>
          <a:lstStyle/>
          <a:p>
            <a:pPr algn="ctr">
              <a:lnSpc>
                <a:spcPts val="8119"/>
              </a:lnSpc>
            </a:pPr>
            <a:r>
              <a:rPr lang="en-US" sz="5799">
                <a:solidFill>
                  <a:srgbClr val="E41F23"/>
                </a:solidFill>
                <a:latin typeface="Coiny"/>
                <a:ea typeface="Coiny"/>
                <a:cs typeface="Coiny"/>
                <a:sym typeface="Coiny"/>
              </a:rPr>
              <a:t>* Đàm thoại, trích dẫn</a:t>
            </a:r>
          </a:p>
        </p:txBody>
      </p:sp>
      <p:sp>
        <p:nvSpPr>
          <p:cNvPr id="10" name="TextBox 10"/>
          <p:cNvSpPr txBox="1"/>
          <p:nvPr/>
        </p:nvSpPr>
        <p:spPr>
          <a:xfrm>
            <a:off x="1627491" y="2233613"/>
            <a:ext cx="14772464" cy="2263775"/>
          </a:xfrm>
          <a:prstGeom prst="rect">
            <a:avLst/>
          </a:prstGeom>
        </p:spPr>
        <p:txBody>
          <a:bodyPr lIns="0" tIns="0" rIns="0" bIns="0" rtlCol="0" anchor="t">
            <a:spAutoFit/>
          </a:bodyPr>
          <a:lstStyle/>
          <a:p>
            <a:pPr algn="ctr">
              <a:lnSpc>
                <a:spcPts val="9100"/>
              </a:lnSpc>
            </a:pPr>
            <a:r>
              <a:rPr lang="en-US" sz="6500">
                <a:solidFill>
                  <a:srgbClr val="000000"/>
                </a:solidFill>
                <a:latin typeface="Coiny"/>
                <a:ea typeface="Coiny"/>
                <a:cs typeface="Coiny"/>
                <a:sym typeface="Coiny"/>
              </a:rPr>
              <a:t>- Trước khi ăn, chị Hoa cầm dưa mời ai?</a:t>
            </a:r>
          </a:p>
        </p:txBody>
      </p:sp>
      <p:sp>
        <p:nvSpPr>
          <p:cNvPr id="11" name="TextBox 11"/>
          <p:cNvSpPr txBox="1"/>
          <p:nvPr/>
        </p:nvSpPr>
        <p:spPr>
          <a:xfrm>
            <a:off x="2255020" y="4525963"/>
            <a:ext cx="13517405" cy="1111250"/>
          </a:xfrm>
          <a:prstGeom prst="rect">
            <a:avLst/>
          </a:prstGeom>
        </p:spPr>
        <p:txBody>
          <a:bodyPr lIns="0" tIns="0" rIns="0" bIns="0" rtlCol="0" anchor="t">
            <a:spAutoFit/>
          </a:bodyPr>
          <a:lstStyle/>
          <a:p>
            <a:pPr algn="ctr">
              <a:lnSpc>
                <a:spcPts val="9100"/>
              </a:lnSpc>
            </a:pPr>
            <a:r>
              <a:rPr lang="en-US" sz="6500">
                <a:solidFill>
                  <a:srgbClr val="000000"/>
                </a:solidFill>
                <a:latin typeface="Coiny"/>
                <a:ea typeface="Coiny"/>
                <a:cs typeface="Coiny"/>
                <a:sym typeface="Coiny"/>
              </a:rPr>
              <a:t>- Bố khen chị Hoa như thế nào?</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0CE"/>
        </a:solidFill>
        <a:effectLst/>
      </p:bgPr>
    </p:bg>
    <p:spTree>
      <p:nvGrpSpPr>
        <p:cNvPr id="1" name=""/>
        <p:cNvGrpSpPr/>
        <p:nvPr/>
      </p:nvGrpSpPr>
      <p:grpSpPr>
        <a:xfrm>
          <a:off x="0" y="0"/>
          <a:ext cx="0" cy="0"/>
          <a:chOff x="0" y="0"/>
          <a:chExt cx="0" cy="0"/>
        </a:xfrm>
      </p:grpSpPr>
      <p:sp>
        <p:nvSpPr>
          <p:cNvPr id="2" name="Freeform 2"/>
          <p:cNvSpPr/>
          <p:nvPr/>
        </p:nvSpPr>
        <p:spPr>
          <a:xfrm>
            <a:off x="-2544203" y="-788263"/>
            <a:ext cx="23376407" cy="11863526"/>
          </a:xfrm>
          <a:custGeom>
            <a:avLst/>
            <a:gdLst/>
            <a:ahLst/>
            <a:cxnLst/>
            <a:rect l="l" t="t" r="r" b="b"/>
            <a:pathLst>
              <a:path w="23376407" h="11863526">
                <a:moveTo>
                  <a:pt x="0" y="0"/>
                </a:moveTo>
                <a:lnTo>
                  <a:pt x="23376406" y="0"/>
                </a:lnTo>
                <a:lnTo>
                  <a:pt x="23376406" y="11863526"/>
                </a:lnTo>
                <a:lnTo>
                  <a:pt x="0" y="11863526"/>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204129" y="496746"/>
            <a:ext cx="20696258" cy="14060993"/>
            <a:chOff x="0" y="0"/>
            <a:chExt cx="5450866" cy="3703307"/>
          </a:xfrm>
        </p:grpSpPr>
        <p:sp>
          <p:nvSpPr>
            <p:cNvPr id="4" name="Freeform 4"/>
            <p:cNvSpPr/>
            <p:nvPr/>
          </p:nvSpPr>
          <p:spPr>
            <a:xfrm>
              <a:off x="0" y="0"/>
              <a:ext cx="5450866" cy="3703307"/>
            </a:xfrm>
            <a:custGeom>
              <a:avLst/>
              <a:gdLst/>
              <a:ahLst/>
              <a:cxnLst/>
              <a:rect l="l" t="t" r="r" b="b"/>
              <a:pathLst>
                <a:path w="5450866" h="3703307">
                  <a:moveTo>
                    <a:pt x="2725433" y="0"/>
                  </a:moveTo>
                  <a:cubicBezTo>
                    <a:pt x="1220218" y="0"/>
                    <a:pt x="0" y="829013"/>
                    <a:pt x="0" y="1851653"/>
                  </a:cubicBezTo>
                  <a:cubicBezTo>
                    <a:pt x="0" y="2874293"/>
                    <a:pt x="1220218" y="3703307"/>
                    <a:pt x="2725433" y="3703307"/>
                  </a:cubicBezTo>
                  <a:cubicBezTo>
                    <a:pt x="4230648" y="3703307"/>
                    <a:pt x="5450866" y="2874293"/>
                    <a:pt x="5450866" y="1851653"/>
                  </a:cubicBezTo>
                  <a:cubicBezTo>
                    <a:pt x="5450866" y="829013"/>
                    <a:pt x="4230648" y="0"/>
                    <a:pt x="2725433" y="0"/>
                  </a:cubicBezTo>
                  <a:close/>
                </a:path>
              </a:pathLst>
            </a:custGeom>
            <a:solidFill>
              <a:srgbClr val="F8F9F9"/>
            </a:solidFill>
            <a:ln w="95250" cap="sq">
              <a:solidFill>
                <a:srgbClr val="D7BE72"/>
              </a:solidFill>
              <a:prstDash val="solid"/>
              <a:miter/>
            </a:ln>
          </p:spPr>
        </p:sp>
        <p:sp>
          <p:nvSpPr>
            <p:cNvPr id="5" name="TextBox 5"/>
            <p:cNvSpPr txBox="1"/>
            <p:nvPr/>
          </p:nvSpPr>
          <p:spPr>
            <a:xfrm>
              <a:off x="511019" y="309085"/>
              <a:ext cx="4428829" cy="304703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175554" y="6312179"/>
            <a:ext cx="3719704" cy="3743098"/>
          </a:xfrm>
          <a:custGeom>
            <a:avLst/>
            <a:gdLst/>
            <a:ahLst/>
            <a:cxnLst/>
            <a:rect l="l" t="t" r="r" b="b"/>
            <a:pathLst>
              <a:path w="3719704" h="3743098">
                <a:moveTo>
                  <a:pt x="0" y="0"/>
                </a:moveTo>
                <a:lnTo>
                  <a:pt x="3719704" y="0"/>
                </a:lnTo>
                <a:lnTo>
                  <a:pt x="3719704" y="3743098"/>
                </a:lnTo>
                <a:lnTo>
                  <a:pt x="0" y="37430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5772425" y="6142748"/>
            <a:ext cx="3719704" cy="3743098"/>
          </a:xfrm>
          <a:custGeom>
            <a:avLst/>
            <a:gdLst/>
            <a:ahLst/>
            <a:cxnLst/>
            <a:rect l="l" t="t" r="r" b="b"/>
            <a:pathLst>
              <a:path w="3719704" h="3743098">
                <a:moveTo>
                  <a:pt x="0" y="0"/>
                </a:moveTo>
                <a:lnTo>
                  <a:pt x="3719704" y="0"/>
                </a:lnTo>
                <a:lnTo>
                  <a:pt x="3719704" y="3743098"/>
                </a:lnTo>
                <a:lnTo>
                  <a:pt x="0" y="37430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6763982" y="5764556"/>
            <a:ext cx="4499481" cy="4499481"/>
          </a:xfrm>
          <a:custGeom>
            <a:avLst/>
            <a:gdLst/>
            <a:ahLst/>
            <a:cxnLst/>
            <a:rect l="l" t="t" r="r" b="b"/>
            <a:pathLst>
              <a:path w="4499481" h="4499481">
                <a:moveTo>
                  <a:pt x="0" y="0"/>
                </a:moveTo>
                <a:lnTo>
                  <a:pt x="4499481" y="0"/>
                </a:lnTo>
                <a:lnTo>
                  <a:pt x="4499481" y="4499481"/>
                </a:lnTo>
                <a:lnTo>
                  <a:pt x="0" y="4499481"/>
                </a:lnTo>
                <a:lnTo>
                  <a:pt x="0" y="0"/>
                </a:lnTo>
                <a:close/>
              </a:path>
            </a:pathLst>
          </a:custGeom>
          <a:blipFill>
            <a:blip r:embed="rId6"/>
            <a:stretch>
              <a:fillRect/>
            </a:stretch>
          </a:blipFill>
        </p:spPr>
      </p:sp>
      <p:sp>
        <p:nvSpPr>
          <p:cNvPr id="9" name="TextBox 9"/>
          <p:cNvSpPr txBox="1"/>
          <p:nvPr/>
        </p:nvSpPr>
        <p:spPr>
          <a:xfrm>
            <a:off x="1028700" y="914400"/>
            <a:ext cx="16230600" cy="995680"/>
          </a:xfrm>
          <a:prstGeom prst="rect">
            <a:avLst/>
          </a:prstGeom>
        </p:spPr>
        <p:txBody>
          <a:bodyPr lIns="0" tIns="0" rIns="0" bIns="0" rtlCol="0" anchor="t">
            <a:spAutoFit/>
          </a:bodyPr>
          <a:lstStyle/>
          <a:p>
            <a:pPr algn="ctr">
              <a:lnSpc>
                <a:spcPts val="8119"/>
              </a:lnSpc>
            </a:pPr>
            <a:r>
              <a:rPr lang="en-US" sz="5799">
                <a:solidFill>
                  <a:srgbClr val="E41F23"/>
                </a:solidFill>
                <a:latin typeface="Coiny"/>
                <a:ea typeface="Coiny"/>
                <a:cs typeface="Coiny"/>
                <a:sym typeface="Coiny"/>
              </a:rPr>
              <a:t>* Đàm thoại, trích dẫn</a:t>
            </a:r>
          </a:p>
        </p:txBody>
      </p:sp>
      <p:sp>
        <p:nvSpPr>
          <p:cNvPr id="10" name="TextBox 10"/>
          <p:cNvSpPr txBox="1"/>
          <p:nvPr/>
        </p:nvSpPr>
        <p:spPr>
          <a:xfrm>
            <a:off x="1627491" y="2233613"/>
            <a:ext cx="14772464" cy="2263775"/>
          </a:xfrm>
          <a:prstGeom prst="rect">
            <a:avLst/>
          </a:prstGeom>
        </p:spPr>
        <p:txBody>
          <a:bodyPr lIns="0" tIns="0" rIns="0" bIns="0" rtlCol="0" anchor="t">
            <a:spAutoFit/>
          </a:bodyPr>
          <a:lstStyle/>
          <a:p>
            <a:pPr algn="ctr">
              <a:lnSpc>
                <a:spcPts val="9100"/>
              </a:lnSpc>
            </a:pPr>
            <a:r>
              <a:rPr lang="en-US" sz="6500">
                <a:solidFill>
                  <a:srgbClr val="000000"/>
                </a:solidFill>
                <a:latin typeface="Coiny"/>
                <a:ea typeface="Coiny"/>
                <a:cs typeface="Coiny"/>
                <a:sym typeface="Coiny"/>
              </a:rPr>
              <a:t>- Thấy chị Hoa mời bố, thì Hùng cũng mời ai?</a:t>
            </a:r>
          </a:p>
        </p:txBody>
      </p:sp>
      <p:sp>
        <p:nvSpPr>
          <p:cNvPr id="11" name="TextBox 11"/>
          <p:cNvSpPr txBox="1"/>
          <p:nvPr/>
        </p:nvSpPr>
        <p:spPr>
          <a:xfrm>
            <a:off x="1141122" y="4373563"/>
            <a:ext cx="16491155" cy="1111250"/>
          </a:xfrm>
          <a:prstGeom prst="rect">
            <a:avLst/>
          </a:prstGeom>
        </p:spPr>
        <p:txBody>
          <a:bodyPr lIns="0" tIns="0" rIns="0" bIns="0" rtlCol="0" anchor="t">
            <a:spAutoFit/>
          </a:bodyPr>
          <a:lstStyle/>
          <a:p>
            <a:pPr algn="ctr">
              <a:lnSpc>
                <a:spcPts val="9100"/>
              </a:lnSpc>
            </a:pPr>
            <a:r>
              <a:rPr lang="en-US" sz="6500">
                <a:solidFill>
                  <a:srgbClr val="000000"/>
                </a:solidFill>
                <a:latin typeface="Coiny"/>
                <a:ea typeface="Coiny"/>
                <a:cs typeface="Coiny"/>
                <a:sym typeface="Coiny"/>
              </a:rPr>
              <a:t>- Mẹ đã khen 2 chị em như thế nào?</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0CE"/>
        </a:solidFill>
        <a:effectLst/>
      </p:bgPr>
    </p:bg>
    <p:spTree>
      <p:nvGrpSpPr>
        <p:cNvPr id="1" name=""/>
        <p:cNvGrpSpPr/>
        <p:nvPr/>
      </p:nvGrpSpPr>
      <p:grpSpPr>
        <a:xfrm>
          <a:off x="0" y="0"/>
          <a:ext cx="0" cy="0"/>
          <a:chOff x="0" y="0"/>
          <a:chExt cx="0" cy="0"/>
        </a:xfrm>
      </p:grpSpPr>
      <p:sp>
        <p:nvSpPr>
          <p:cNvPr id="2" name="Freeform 2"/>
          <p:cNvSpPr/>
          <p:nvPr/>
        </p:nvSpPr>
        <p:spPr>
          <a:xfrm>
            <a:off x="-2544203" y="-788263"/>
            <a:ext cx="23376407" cy="11863526"/>
          </a:xfrm>
          <a:custGeom>
            <a:avLst/>
            <a:gdLst/>
            <a:ahLst/>
            <a:cxnLst/>
            <a:rect l="l" t="t" r="r" b="b"/>
            <a:pathLst>
              <a:path w="23376407" h="11863526">
                <a:moveTo>
                  <a:pt x="0" y="0"/>
                </a:moveTo>
                <a:lnTo>
                  <a:pt x="23376406" y="0"/>
                </a:lnTo>
                <a:lnTo>
                  <a:pt x="23376406" y="11863526"/>
                </a:lnTo>
                <a:lnTo>
                  <a:pt x="0" y="11863526"/>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204129" y="496746"/>
            <a:ext cx="20696258" cy="14060993"/>
            <a:chOff x="0" y="0"/>
            <a:chExt cx="5450866" cy="3703307"/>
          </a:xfrm>
        </p:grpSpPr>
        <p:sp>
          <p:nvSpPr>
            <p:cNvPr id="4" name="Freeform 4"/>
            <p:cNvSpPr/>
            <p:nvPr/>
          </p:nvSpPr>
          <p:spPr>
            <a:xfrm>
              <a:off x="0" y="0"/>
              <a:ext cx="5450866" cy="3703307"/>
            </a:xfrm>
            <a:custGeom>
              <a:avLst/>
              <a:gdLst/>
              <a:ahLst/>
              <a:cxnLst/>
              <a:rect l="l" t="t" r="r" b="b"/>
              <a:pathLst>
                <a:path w="5450866" h="3703307">
                  <a:moveTo>
                    <a:pt x="2725433" y="0"/>
                  </a:moveTo>
                  <a:cubicBezTo>
                    <a:pt x="1220218" y="0"/>
                    <a:pt x="0" y="829013"/>
                    <a:pt x="0" y="1851653"/>
                  </a:cubicBezTo>
                  <a:cubicBezTo>
                    <a:pt x="0" y="2874293"/>
                    <a:pt x="1220218" y="3703307"/>
                    <a:pt x="2725433" y="3703307"/>
                  </a:cubicBezTo>
                  <a:cubicBezTo>
                    <a:pt x="4230648" y="3703307"/>
                    <a:pt x="5450866" y="2874293"/>
                    <a:pt x="5450866" y="1851653"/>
                  </a:cubicBezTo>
                  <a:cubicBezTo>
                    <a:pt x="5450866" y="829013"/>
                    <a:pt x="4230648" y="0"/>
                    <a:pt x="2725433" y="0"/>
                  </a:cubicBezTo>
                  <a:close/>
                </a:path>
              </a:pathLst>
            </a:custGeom>
            <a:solidFill>
              <a:srgbClr val="F8F9F9"/>
            </a:solidFill>
            <a:ln w="95250" cap="sq">
              <a:solidFill>
                <a:srgbClr val="D7BE72"/>
              </a:solidFill>
              <a:prstDash val="solid"/>
              <a:miter/>
            </a:ln>
          </p:spPr>
        </p:sp>
        <p:sp>
          <p:nvSpPr>
            <p:cNvPr id="5" name="TextBox 5"/>
            <p:cNvSpPr txBox="1"/>
            <p:nvPr/>
          </p:nvSpPr>
          <p:spPr>
            <a:xfrm>
              <a:off x="511019" y="309085"/>
              <a:ext cx="4428829" cy="304703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175554" y="6312179"/>
            <a:ext cx="3719704" cy="3743098"/>
          </a:xfrm>
          <a:custGeom>
            <a:avLst/>
            <a:gdLst/>
            <a:ahLst/>
            <a:cxnLst/>
            <a:rect l="l" t="t" r="r" b="b"/>
            <a:pathLst>
              <a:path w="3719704" h="3743098">
                <a:moveTo>
                  <a:pt x="0" y="0"/>
                </a:moveTo>
                <a:lnTo>
                  <a:pt x="3719704" y="0"/>
                </a:lnTo>
                <a:lnTo>
                  <a:pt x="3719704" y="3743098"/>
                </a:lnTo>
                <a:lnTo>
                  <a:pt x="0" y="37430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5772425" y="6142748"/>
            <a:ext cx="3719704" cy="3743098"/>
          </a:xfrm>
          <a:custGeom>
            <a:avLst/>
            <a:gdLst/>
            <a:ahLst/>
            <a:cxnLst/>
            <a:rect l="l" t="t" r="r" b="b"/>
            <a:pathLst>
              <a:path w="3719704" h="3743098">
                <a:moveTo>
                  <a:pt x="0" y="0"/>
                </a:moveTo>
                <a:lnTo>
                  <a:pt x="3719704" y="0"/>
                </a:lnTo>
                <a:lnTo>
                  <a:pt x="3719704" y="3743098"/>
                </a:lnTo>
                <a:lnTo>
                  <a:pt x="0" y="37430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2193260" y="3016008"/>
            <a:ext cx="13901480" cy="6139180"/>
          </a:xfrm>
          <a:prstGeom prst="rect">
            <a:avLst/>
          </a:prstGeom>
        </p:spPr>
        <p:txBody>
          <a:bodyPr lIns="0" tIns="0" rIns="0" bIns="0" rtlCol="0" anchor="t">
            <a:spAutoFit/>
          </a:bodyPr>
          <a:lstStyle/>
          <a:p>
            <a:pPr algn="ctr">
              <a:lnSpc>
                <a:spcPts val="8119"/>
              </a:lnSpc>
            </a:pPr>
            <a:r>
              <a:rPr lang="en-US" sz="5799">
                <a:solidFill>
                  <a:srgbClr val="E41F23"/>
                </a:solidFill>
                <a:latin typeface="Coiny"/>
                <a:ea typeface="Coiny"/>
                <a:cs typeface="Coiny"/>
                <a:sym typeface="Coiny"/>
              </a:rPr>
              <a:t>Giáo dục: </a:t>
            </a:r>
            <a:r>
              <a:rPr lang="en-US" sz="5799">
                <a:solidFill>
                  <a:srgbClr val="000000"/>
                </a:solidFill>
                <a:latin typeface="Coiny"/>
                <a:ea typeface="Coiny"/>
                <a:cs typeface="Coiny"/>
                <a:sym typeface="Coiny"/>
              </a:rPr>
              <a:t>Trong câu chuyện, bạn Hùng và chị Hoa rất ngoan. Các con phải biết học tập bạn Hùng và chị Hoa nhé. Phải ngoan ngoãn, lễ phép, biết mời ông bà, bố mẹ và người lớn trước khi ăn.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0CE"/>
        </a:solidFill>
        <a:effectLst/>
      </p:bgPr>
    </p:bg>
    <p:spTree>
      <p:nvGrpSpPr>
        <p:cNvPr id="1" name=""/>
        <p:cNvGrpSpPr/>
        <p:nvPr/>
      </p:nvGrpSpPr>
      <p:grpSpPr>
        <a:xfrm>
          <a:off x="0" y="0"/>
          <a:ext cx="0" cy="0"/>
          <a:chOff x="0" y="0"/>
          <a:chExt cx="0" cy="0"/>
        </a:xfrm>
      </p:grpSpPr>
      <p:sp>
        <p:nvSpPr>
          <p:cNvPr id="2" name="Freeform 2"/>
          <p:cNvSpPr/>
          <p:nvPr/>
        </p:nvSpPr>
        <p:spPr>
          <a:xfrm>
            <a:off x="-2544203" y="-788263"/>
            <a:ext cx="23376407" cy="11863526"/>
          </a:xfrm>
          <a:custGeom>
            <a:avLst/>
            <a:gdLst/>
            <a:ahLst/>
            <a:cxnLst/>
            <a:rect l="l" t="t" r="r" b="b"/>
            <a:pathLst>
              <a:path w="23376407" h="11863526">
                <a:moveTo>
                  <a:pt x="0" y="0"/>
                </a:moveTo>
                <a:lnTo>
                  <a:pt x="23376406" y="0"/>
                </a:lnTo>
                <a:lnTo>
                  <a:pt x="23376406" y="11863526"/>
                </a:lnTo>
                <a:lnTo>
                  <a:pt x="0" y="11863526"/>
                </a:lnTo>
                <a:lnTo>
                  <a:pt x="0" y="0"/>
                </a:lnTo>
                <a:close/>
              </a:path>
            </a:pathLst>
          </a:custGeom>
          <a:blipFill>
            <a:blip r:embed="rId2">
              <a:alphaModFix amt="40000"/>
              <a:extLst>
                <a:ext uri="{96DAC541-7B7A-43D3-8B79-37D633B846F1}">
                  <asvg:svgBlip xmlns="" xmlns:asvg="http://schemas.microsoft.com/office/drawing/2016/SVG/main" r:embed="rId5"/>
                </a:ext>
              </a:extLst>
            </a:blip>
            <a:stretch>
              <a:fillRect/>
            </a:stretch>
          </a:blipFill>
        </p:spPr>
      </p:sp>
      <p:sp>
        <p:nvSpPr>
          <p:cNvPr id="3" name="Freeform 3"/>
          <p:cNvSpPr/>
          <p:nvPr/>
        </p:nvSpPr>
        <p:spPr>
          <a:xfrm>
            <a:off x="0" y="-1374600"/>
            <a:ext cx="18288000" cy="15381149"/>
          </a:xfrm>
          <a:custGeom>
            <a:avLst/>
            <a:gdLst/>
            <a:ahLst/>
            <a:cxnLst/>
            <a:rect l="l" t="t" r="r" b="b"/>
            <a:pathLst>
              <a:path w="18288000" h="15381149">
                <a:moveTo>
                  <a:pt x="0" y="0"/>
                </a:moveTo>
                <a:lnTo>
                  <a:pt x="18288000" y="0"/>
                </a:lnTo>
                <a:lnTo>
                  <a:pt x="18288000" y="15381149"/>
                </a:lnTo>
                <a:lnTo>
                  <a:pt x="0" y="15381149"/>
                </a:lnTo>
                <a:lnTo>
                  <a:pt x="0" y="0"/>
                </a:lnTo>
                <a:close/>
              </a:path>
            </a:pathLst>
          </a:custGeom>
          <a:blipFill>
            <a:blip r:embed="rId6"/>
            <a:stretch>
              <a:fillRect/>
            </a:stretch>
          </a:blipFill>
        </p:spPr>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0CE"/>
        </a:solidFill>
        <a:effectLst/>
      </p:bgPr>
    </p:bg>
    <p:spTree>
      <p:nvGrpSpPr>
        <p:cNvPr id="1" name=""/>
        <p:cNvGrpSpPr/>
        <p:nvPr/>
      </p:nvGrpSpPr>
      <p:grpSpPr>
        <a:xfrm>
          <a:off x="0" y="0"/>
          <a:ext cx="0" cy="0"/>
          <a:chOff x="0" y="0"/>
          <a:chExt cx="0" cy="0"/>
        </a:xfrm>
      </p:grpSpPr>
      <p:sp>
        <p:nvSpPr>
          <p:cNvPr id="2" name="Freeform 2"/>
          <p:cNvSpPr/>
          <p:nvPr/>
        </p:nvSpPr>
        <p:spPr>
          <a:xfrm>
            <a:off x="-6695063" y="-3345841"/>
            <a:ext cx="31005774" cy="17023505"/>
          </a:xfrm>
          <a:custGeom>
            <a:avLst/>
            <a:gdLst/>
            <a:ahLst/>
            <a:cxnLst/>
            <a:rect l="l" t="t" r="r" b="b"/>
            <a:pathLst>
              <a:path w="31005774" h="17023505">
                <a:moveTo>
                  <a:pt x="0" y="0"/>
                </a:moveTo>
                <a:lnTo>
                  <a:pt x="31005774" y="0"/>
                </a:lnTo>
                <a:lnTo>
                  <a:pt x="31005774" y="17023505"/>
                </a:lnTo>
                <a:lnTo>
                  <a:pt x="0" y="17023505"/>
                </a:lnTo>
                <a:lnTo>
                  <a:pt x="0" y="0"/>
                </a:lnTo>
                <a:close/>
              </a:path>
            </a:pathLst>
          </a:custGeom>
          <a:blipFill>
            <a:blip r:embed="rId2"/>
            <a:stretch>
              <a:fillRect t="-1225" b="-1225"/>
            </a:stretch>
          </a:blipFill>
        </p:spPr>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0CE"/>
        </a:solidFill>
        <a:effectLst/>
      </p:bgPr>
    </p:bg>
    <p:spTree>
      <p:nvGrpSpPr>
        <p:cNvPr id="1" name=""/>
        <p:cNvGrpSpPr/>
        <p:nvPr/>
      </p:nvGrpSpPr>
      <p:grpSpPr>
        <a:xfrm>
          <a:off x="0" y="0"/>
          <a:ext cx="0" cy="0"/>
          <a:chOff x="0" y="0"/>
          <a:chExt cx="0" cy="0"/>
        </a:xfrm>
      </p:grpSpPr>
      <p:sp>
        <p:nvSpPr>
          <p:cNvPr id="2" name="Freeform 2"/>
          <p:cNvSpPr/>
          <p:nvPr/>
        </p:nvSpPr>
        <p:spPr>
          <a:xfrm>
            <a:off x="-2337200" y="-831421"/>
            <a:ext cx="22917577" cy="12891137"/>
          </a:xfrm>
          <a:custGeom>
            <a:avLst/>
            <a:gdLst/>
            <a:ahLst/>
            <a:cxnLst/>
            <a:rect l="l" t="t" r="r" b="b"/>
            <a:pathLst>
              <a:path w="22917577" h="12891137">
                <a:moveTo>
                  <a:pt x="0" y="0"/>
                </a:moveTo>
                <a:lnTo>
                  <a:pt x="22917576" y="0"/>
                </a:lnTo>
                <a:lnTo>
                  <a:pt x="22917576" y="12891136"/>
                </a:lnTo>
                <a:lnTo>
                  <a:pt x="0" y="12891136"/>
                </a:lnTo>
                <a:lnTo>
                  <a:pt x="0" y="0"/>
                </a:lnTo>
                <a:close/>
              </a:path>
            </a:pathLst>
          </a:custGeom>
          <a:blipFill>
            <a:blip r:embed="rId2"/>
            <a:stretch>
              <a:fillRect/>
            </a:stretch>
          </a:blipFill>
        </p:spPr>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0CE"/>
        </a:solidFill>
        <a:effectLst/>
      </p:bgPr>
    </p:bg>
    <p:spTree>
      <p:nvGrpSpPr>
        <p:cNvPr id="1" name=""/>
        <p:cNvGrpSpPr/>
        <p:nvPr/>
      </p:nvGrpSpPr>
      <p:grpSpPr>
        <a:xfrm>
          <a:off x="0" y="0"/>
          <a:ext cx="0" cy="0"/>
          <a:chOff x="0" y="0"/>
          <a:chExt cx="0" cy="0"/>
        </a:xfrm>
      </p:grpSpPr>
      <p:sp>
        <p:nvSpPr>
          <p:cNvPr id="2" name="Freeform 2"/>
          <p:cNvSpPr/>
          <p:nvPr/>
        </p:nvSpPr>
        <p:spPr>
          <a:xfrm>
            <a:off x="-2901546" y="-1315111"/>
            <a:ext cx="21189546" cy="14486046"/>
          </a:xfrm>
          <a:custGeom>
            <a:avLst/>
            <a:gdLst/>
            <a:ahLst/>
            <a:cxnLst/>
            <a:rect l="l" t="t" r="r" b="b"/>
            <a:pathLst>
              <a:path w="21189546" h="14486046">
                <a:moveTo>
                  <a:pt x="0" y="0"/>
                </a:moveTo>
                <a:lnTo>
                  <a:pt x="21189546" y="0"/>
                </a:lnTo>
                <a:lnTo>
                  <a:pt x="21189546" y="14486046"/>
                </a:lnTo>
                <a:lnTo>
                  <a:pt x="0" y="14486046"/>
                </a:lnTo>
                <a:lnTo>
                  <a:pt x="0" y="0"/>
                </a:lnTo>
                <a:close/>
              </a:path>
            </a:pathLst>
          </a:custGeom>
          <a:blipFill>
            <a:blip r:embed="rId2"/>
            <a:stretch>
              <a:fillRect/>
            </a:stretch>
          </a:blipFill>
        </p:spPr>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0CE"/>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1057019"/>
          </a:xfrm>
          <a:custGeom>
            <a:avLst/>
            <a:gdLst/>
            <a:ahLst/>
            <a:cxnLst/>
            <a:rect l="l" t="t" r="r" b="b"/>
            <a:pathLst>
              <a:path w="18288000" h="11057019">
                <a:moveTo>
                  <a:pt x="0" y="0"/>
                </a:moveTo>
                <a:lnTo>
                  <a:pt x="18288000" y="0"/>
                </a:lnTo>
                <a:lnTo>
                  <a:pt x="18288000" y="11057019"/>
                </a:lnTo>
                <a:lnTo>
                  <a:pt x="0" y="11057019"/>
                </a:lnTo>
                <a:lnTo>
                  <a:pt x="0" y="0"/>
                </a:lnTo>
                <a:close/>
              </a:path>
            </a:pathLst>
          </a:custGeom>
          <a:blipFill>
            <a:blip r:embed="rId2"/>
            <a:stretch>
              <a:fillRect/>
            </a:stretch>
          </a:blipFill>
        </p:spPr>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0CE"/>
        </a:solidFill>
        <a:effectLst/>
      </p:bgPr>
    </p:bg>
    <p:spTree>
      <p:nvGrpSpPr>
        <p:cNvPr id="1" name=""/>
        <p:cNvGrpSpPr/>
        <p:nvPr/>
      </p:nvGrpSpPr>
      <p:grpSpPr>
        <a:xfrm>
          <a:off x="0" y="0"/>
          <a:ext cx="0" cy="0"/>
          <a:chOff x="0" y="0"/>
          <a:chExt cx="0" cy="0"/>
        </a:xfrm>
      </p:grpSpPr>
      <p:sp>
        <p:nvSpPr>
          <p:cNvPr id="2" name="Freeform 2"/>
          <p:cNvSpPr/>
          <p:nvPr/>
        </p:nvSpPr>
        <p:spPr>
          <a:xfrm>
            <a:off x="-2544203" y="-788263"/>
            <a:ext cx="23376407" cy="11863526"/>
          </a:xfrm>
          <a:custGeom>
            <a:avLst/>
            <a:gdLst/>
            <a:ahLst/>
            <a:cxnLst/>
            <a:rect l="l" t="t" r="r" b="b"/>
            <a:pathLst>
              <a:path w="23376407" h="11863526">
                <a:moveTo>
                  <a:pt x="0" y="0"/>
                </a:moveTo>
                <a:lnTo>
                  <a:pt x="23376406" y="0"/>
                </a:lnTo>
                <a:lnTo>
                  <a:pt x="23376406" y="11863526"/>
                </a:lnTo>
                <a:lnTo>
                  <a:pt x="0" y="11863526"/>
                </a:lnTo>
                <a:lnTo>
                  <a:pt x="0" y="0"/>
                </a:lnTo>
                <a:close/>
              </a:path>
            </a:pathLst>
          </a:custGeom>
          <a:blipFill>
            <a:blip r:embed="rId2">
              <a:alphaModFix amt="40000"/>
              <a:extLst>
                <a:ext uri="{96DAC541-7B7A-43D3-8B79-37D633B846F1}">
                  <asvg:svgBlip xmlns="" xmlns:asvg="http://schemas.microsoft.com/office/drawing/2016/SVG/main" r:embed="rId5"/>
                </a:ext>
              </a:extLst>
            </a:blip>
            <a:stretch>
              <a:fillRect/>
            </a:stretch>
          </a:blipFill>
        </p:spPr>
      </p:sp>
      <p:grpSp>
        <p:nvGrpSpPr>
          <p:cNvPr id="3" name="Group 3"/>
          <p:cNvGrpSpPr/>
          <p:nvPr/>
        </p:nvGrpSpPr>
        <p:grpSpPr>
          <a:xfrm>
            <a:off x="-1204129" y="496746"/>
            <a:ext cx="20696258" cy="14060993"/>
            <a:chOff x="0" y="0"/>
            <a:chExt cx="5450866" cy="3703307"/>
          </a:xfrm>
        </p:grpSpPr>
        <p:sp>
          <p:nvSpPr>
            <p:cNvPr id="4" name="Freeform 4"/>
            <p:cNvSpPr/>
            <p:nvPr/>
          </p:nvSpPr>
          <p:spPr>
            <a:xfrm>
              <a:off x="0" y="0"/>
              <a:ext cx="5450866" cy="3703307"/>
            </a:xfrm>
            <a:custGeom>
              <a:avLst/>
              <a:gdLst/>
              <a:ahLst/>
              <a:cxnLst/>
              <a:rect l="l" t="t" r="r" b="b"/>
              <a:pathLst>
                <a:path w="5450866" h="3703307">
                  <a:moveTo>
                    <a:pt x="2725433" y="0"/>
                  </a:moveTo>
                  <a:cubicBezTo>
                    <a:pt x="1220218" y="0"/>
                    <a:pt x="0" y="829013"/>
                    <a:pt x="0" y="1851653"/>
                  </a:cubicBezTo>
                  <a:cubicBezTo>
                    <a:pt x="0" y="2874293"/>
                    <a:pt x="1220218" y="3703307"/>
                    <a:pt x="2725433" y="3703307"/>
                  </a:cubicBezTo>
                  <a:cubicBezTo>
                    <a:pt x="4230648" y="3703307"/>
                    <a:pt x="5450866" y="2874293"/>
                    <a:pt x="5450866" y="1851653"/>
                  </a:cubicBezTo>
                  <a:cubicBezTo>
                    <a:pt x="5450866" y="829013"/>
                    <a:pt x="4230648" y="0"/>
                    <a:pt x="2725433" y="0"/>
                  </a:cubicBezTo>
                  <a:close/>
                </a:path>
              </a:pathLst>
            </a:custGeom>
            <a:solidFill>
              <a:srgbClr val="F8F9F9"/>
            </a:solidFill>
            <a:ln w="95250" cap="sq">
              <a:solidFill>
                <a:srgbClr val="D7BE72"/>
              </a:solidFill>
              <a:prstDash val="solid"/>
              <a:miter/>
            </a:ln>
          </p:spPr>
        </p:sp>
        <p:sp>
          <p:nvSpPr>
            <p:cNvPr id="5" name="TextBox 5"/>
            <p:cNvSpPr txBox="1"/>
            <p:nvPr/>
          </p:nvSpPr>
          <p:spPr>
            <a:xfrm>
              <a:off x="511019" y="309085"/>
              <a:ext cx="4428829" cy="3047037"/>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690814" y="2110778"/>
            <a:ext cx="12906373" cy="1377949"/>
          </a:xfrm>
          <a:prstGeom prst="rect">
            <a:avLst/>
          </a:prstGeom>
        </p:spPr>
        <p:txBody>
          <a:bodyPr lIns="0" tIns="0" rIns="0" bIns="0" rtlCol="0" anchor="t">
            <a:spAutoFit/>
          </a:bodyPr>
          <a:lstStyle/>
          <a:p>
            <a:pPr algn="ctr">
              <a:lnSpc>
                <a:spcPts val="11200"/>
              </a:lnSpc>
            </a:pPr>
            <a:r>
              <a:rPr lang="en-US" sz="8000">
                <a:solidFill>
                  <a:srgbClr val="E41F23"/>
                </a:solidFill>
                <a:latin typeface="Coiny"/>
                <a:ea typeface="Coiny"/>
                <a:cs typeface="Coiny"/>
                <a:sym typeface="Coiny"/>
              </a:rPr>
              <a:t>1. ỔN ĐỊNH TỔ CHỨC </a:t>
            </a:r>
          </a:p>
        </p:txBody>
      </p:sp>
      <p:sp>
        <p:nvSpPr>
          <p:cNvPr id="7" name="Freeform 7"/>
          <p:cNvSpPr/>
          <p:nvPr/>
        </p:nvSpPr>
        <p:spPr>
          <a:xfrm flipH="1">
            <a:off x="2544150" y="1910582"/>
            <a:ext cx="1057366" cy="970134"/>
          </a:xfrm>
          <a:custGeom>
            <a:avLst/>
            <a:gdLst/>
            <a:ahLst/>
            <a:cxnLst/>
            <a:rect l="l" t="t" r="r" b="b"/>
            <a:pathLst>
              <a:path w="1057366" h="970134">
                <a:moveTo>
                  <a:pt x="1057366" y="0"/>
                </a:moveTo>
                <a:lnTo>
                  <a:pt x="0" y="0"/>
                </a:lnTo>
                <a:lnTo>
                  <a:pt x="0" y="970133"/>
                </a:lnTo>
                <a:lnTo>
                  <a:pt x="1057366" y="970133"/>
                </a:lnTo>
                <a:lnTo>
                  <a:pt x="1057366"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14539820" y="1910582"/>
            <a:ext cx="1057366" cy="970134"/>
          </a:xfrm>
          <a:custGeom>
            <a:avLst/>
            <a:gdLst/>
            <a:ahLst/>
            <a:cxnLst/>
            <a:rect l="l" t="t" r="r" b="b"/>
            <a:pathLst>
              <a:path w="1057366" h="970134">
                <a:moveTo>
                  <a:pt x="0" y="0"/>
                </a:moveTo>
                <a:lnTo>
                  <a:pt x="1057366" y="0"/>
                </a:lnTo>
                <a:lnTo>
                  <a:pt x="1057366" y="970133"/>
                </a:lnTo>
                <a:lnTo>
                  <a:pt x="0" y="97013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1175554" y="6312179"/>
            <a:ext cx="3719704" cy="3743098"/>
          </a:xfrm>
          <a:custGeom>
            <a:avLst/>
            <a:gdLst/>
            <a:ahLst/>
            <a:cxnLst/>
            <a:rect l="l" t="t" r="r" b="b"/>
            <a:pathLst>
              <a:path w="3719704" h="3743098">
                <a:moveTo>
                  <a:pt x="0" y="0"/>
                </a:moveTo>
                <a:lnTo>
                  <a:pt x="3719704" y="0"/>
                </a:lnTo>
                <a:lnTo>
                  <a:pt x="3719704" y="3743098"/>
                </a:lnTo>
                <a:lnTo>
                  <a:pt x="0" y="374309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TextBox 10"/>
          <p:cNvSpPr txBox="1"/>
          <p:nvPr/>
        </p:nvSpPr>
        <p:spPr>
          <a:xfrm>
            <a:off x="2385297" y="4423802"/>
            <a:ext cx="13517405" cy="3266441"/>
          </a:xfrm>
          <a:prstGeom prst="rect">
            <a:avLst/>
          </a:prstGeom>
        </p:spPr>
        <p:txBody>
          <a:bodyPr lIns="0" tIns="0" rIns="0" bIns="0" rtlCol="0" anchor="t">
            <a:spAutoFit/>
          </a:bodyPr>
          <a:lstStyle/>
          <a:p>
            <a:pPr algn="ctr">
              <a:lnSpc>
                <a:spcPts val="13159"/>
              </a:lnSpc>
            </a:pPr>
            <a:r>
              <a:rPr lang="en-US" sz="9399">
                <a:solidFill>
                  <a:srgbClr val="000000"/>
                </a:solidFill>
                <a:latin typeface="Coiny"/>
                <a:ea typeface="Coiny"/>
                <a:cs typeface="Coiny"/>
                <a:sym typeface="Coiny"/>
              </a:rPr>
              <a:t>Hát bài hát: </a:t>
            </a:r>
          </a:p>
          <a:p>
            <a:pPr algn="ctr">
              <a:lnSpc>
                <a:spcPts val="13159"/>
              </a:lnSpc>
            </a:pPr>
            <a:r>
              <a:rPr lang="en-US" sz="9399">
                <a:solidFill>
                  <a:srgbClr val="000000"/>
                </a:solidFill>
                <a:latin typeface="Coiny"/>
                <a:ea typeface="Coiny"/>
                <a:cs typeface="Coiny"/>
                <a:sym typeface="Coiny"/>
              </a:rPr>
              <a:t>Cả nhà thương nhau</a:t>
            </a:r>
          </a:p>
        </p:txBody>
      </p:sp>
      <p:sp>
        <p:nvSpPr>
          <p:cNvPr id="11" name="Freeform 11"/>
          <p:cNvSpPr/>
          <p:nvPr/>
        </p:nvSpPr>
        <p:spPr>
          <a:xfrm>
            <a:off x="15772425" y="6142748"/>
            <a:ext cx="3719704" cy="3743098"/>
          </a:xfrm>
          <a:custGeom>
            <a:avLst/>
            <a:gdLst/>
            <a:ahLst/>
            <a:cxnLst/>
            <a:rect l="l" t="t" r="r" b="b"/>
            <a:pathLst>
              <a:path w="3719704" h="3743098">
                <a:moveTo>
                  <a:pt x="0" y="0"/>
                </a:moveTo>
                <a:lnTo>
                  <a:pt x="3719704" y="0"/>
                </a:lnTo>
                <a:lnTo>
                  <a:pt x="3719704" y="3743098"/>
                </a:lnTo>
                <a:lnTo>
                  <a:pt x="0" y="374309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0CE"/>
        </a:solidFill>
        <a:effectLst/>
      </p:bgPr>
    </p:bg>
    <p:spTree>
      <p:nvGrpSpPr>
        <p:cNvPr id="1" name=""/>
        <p:cNvGrpSpPr/>
        <p:nvPr/>
      </p:nvGrpSpPr>
      <p:grpSpPr>
        <a:xfrm>
          <a:off x="0" y="0"/>
          <a:ext cx="0" cy="0"/>
          <a:chOff x="0" y="0"/>
          <a:chExt cx="0" cy="0"/>
        </a:xfrm>
      </p:grpSpPr>
      <p:sp>
        <p:nvSpPr>
          <p:cNvPr id="2" name="Freeform 2"/>
          <p:cNvSpPr/>
          <p:nvPr/>
        </p:nvSpPr>
        <p:spPr>
          <a:xfrm>
            <a:off x="0" y="-822565"/>
            <a:ext cx="18288000" cy="11826742"/>
          </a:xfrm>
          <a:custGeom>
            <a:avLst/>
            <a:gdLst/>
            <a:ahLst/>
            <a:cxnLst/>
            <a:rect l="l" t="t" r="r" b="b"/>
            <a:pathLst>
              <a:path w="18288000" h="11826742">
                <a:moveTo>
                  <a:pt x="0" y="0"/>
                </a:moveTo>
                <a:lnTo>
                  <a:pt x="18288000" y="0"/>
                </a:lnTo>
                <a:lnTo>
                  <a:pt x="18288000" y="11826741"/>
                </a:lnTo>
                <a:lnTo>
                  <a:pt x="0" y="11826741"/>
                </a:lnTo>
                <a:lnTo>
                  <a:pt x="0" y="0"/>
                </a:lnTo>
                <a:close/>
              </a:path>
            </a:pathLst>
          </a:custGeom>
          <a:blipFill>
            <a:blip r:embed="rId2"/>
            <a:stretch>
              <a:fillRect/>
            </a:stretch>
          </a:blipFill>
        </p:spPr>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0CE"/>
        </a:solidFill>
        <a:effectLst/>
      </p:bgPr>
    </p:bg>
    <p:spTree>
      <p:nvGrpSpPr>
        <p:cNvPr id="1" name=""/>
        <p:cNvGrpSpPr/>
        <p:nvPr/>
      </p:nvGrpSpPr>
      <p:grpSpPr>
        <a:xfrm>
          <a:off x="0" y="0"/>
          <a:ext cx="0" cy="0"/>
          <a:chOff x="0" y="0"/>
          <a:chExt cx="0" cy="0"/>
        </a:xfrm>
      </p:grpSpPr>
      <p:sp>
        <p:nvSpPr>
          <p:cNvPr id="2" name="Freeform 2"/>
          <p:cNvSpPr/>
          <p:nvPr/>
        </p:nvSpPr>
        <p:spPr>
          <a:xfrm>
            <a:off x="-1843746" y="-826638"/>
            <a:ext cx="22423726" cy="12852488"/>
          </a:xfrm>
          <a:custGeom>
            <a:avLst/>
            <a:gdLst/>
            <a:ahLst/>
            <a:cxnLst/>
            <a:rect l="l" t="t" r="r" b="b"/>
            <a:pathLst>
              <a:path w="22423726" h="12852488">
                <a:moveTo>
                  <a:pt x="0" y="0"/>
                </a:moveTo>
                <a:lnTo>
                  <a:pt x="22423727" y="0"/>
                </a:lnTo>
                <a:lnTo>
                  <a:pt x="22423727" y="12852489"/>
                </a:lnTo>
                <a:lnTo>
                  <a:pt x="0" y="12852489"/>
                </a:lnTo>
                <a:lnTo>
                  <a:pt x="0" y="0"/>
                </a:lnTo>
                <a:close/>
              </a:path>
            </a:pathLst>
          </a:custGeom>
          <a:blipFill>
            <a:blip r:embed="rId2"/>
            <a:stretch>
              <a:fillRect/>
            </a:stretch>
          </a:blipFill>
        </p:spPr>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0CE"/>
        </a:solidFill>
        <a:effectLst/>
      </p:bgPr>
    </p:bg>
    <p:spTree>
      <p:nvGrpSpPr>
        <p:cNvPr id="1" name=""/>
        <p:cNvGrpSpPr/>
        <p:nvPr/>
      </p:nvGrpSpPr>
      <p:grpSpPr>
        <a:xfrm>
          <a:off x="0" y="0"/>
          <a:ext cx="0" cy="0"/>
          <a:chOff x="0" y="0"/>
          <a:chExt cx="0" cy="0"/>
        </a:xfrm>
      </p:grpSpPr>
      <p:sp>
        <p:nvSpPr>
          <p:cNvPr id="2" name="Freeform 2"/>
          <p:cNvSpPr/>
          <p:nvPr/>
        </p:nvSpPr>
        <p:spPr>
          <a:xfrm>
            <a:off x="-2544203" y="-788263"/>
            <a:ext cx="23376407" cy="11863526"/>
          </a:xfrm>
          <a:custGeom>
            <a:avLst/>
            <a:gdLst/>
            <a:ahLst/>
            <a:cxnLst/>
            <a:rect l="l" t="t" r="r" b="b"/>
            <a:pathLst>
              <a:path w="23376407" h="11863526">
                <a:moveTo>
                  <a:pt x="0" y="0"/>
                </a:moveTo>
                <a:lnTo>
                  <a:pt x="23376406" y="0"/>
                </a:lnTo>
                <a:lnTo>
                  <a:pt x="23376406" y="11863526"/>
                </a:lnTo>
                <a:lnTo>
                  <a:pt x="0" y="11863526"/>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517044" y="6353352"/>
            <a:ext cx="5809895" cy="5809895"/>
          </a:xfrm>
          <a:custGeom>
            <a:avLst/>
            <a:gdLst/>
            <a:ahLst/>
            <a:cxnLst/>
            <a:rect l="l" t="t" r="r" b="b"/>
            <a:pathLst>
              <a:path w="5809895" h="5809895">
                <a:moveTo>
                  <a:pt x="0" y="0"/>
                </a:moveTo>
                <a:lnTo>
                  <a:pt x="5809895" y="0"/>
                </a:lnTo>
                <a:lnTo>
                  <a:pt x="5809895" y="5809896"/>
                </a:lnTo>
                <a:lnTo>
                  <a:pt x="0" y="5809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3995149" y="6353352"/>
            <a:ext cx="5809895" cy="5809895"/>
          </a:xfrm>
          <a:custGeom>
            <a:avLst/>
            <a:gdLst/>
            <a:ahLst/>
            <a:cxnLst/>
            <a:rect l="l" t="t" r="r" b="b"/>
            <a:pathLst>
              <a:path w="5809895" h="5809895">
                <a:moveTo>
                  <a:pt x="0" y="0"/>
                </a:moveTo>
                <a:lnTo>
                  <a:pt x="5809895" y="0"/>
                </a:lnTo>
                <a:lnTo>
                  <a:pt x="5809895" y="5809896"/>
                </a:lnTo>
                <a:lnTo>
                  <a:pt x="0" y="5809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028700" y="6353352"/>
            <a:ext cx="3076171" cy="3689560"/>
          </a:xfrm>
          <a:custGeom>
            <a:avLst/>
            <a:gdLst/>
            <a:ahLst/>
            <a:cxnLst/>
            <a:rect l="l" t="t" r="r" b="b"/>
            <a:pathLst>
              <a:path w="3076171" h="3689560">
                <a:moveTo>
                  <a:pt x="0" y="0"/>
                </a:moveTo>
                <a:lnTo>
                  <a:pt x="3076171" y="0"/>
                </a:lnTo>
                <a:lnTo>
                  <a:pt x="3076171" y="3689560"/>
                </a:lnTo>
                <a:lnTo>
                  <a:pt x="0" y="368956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13660580" y="6353352"/>
            <a:ext cx="3598720" cy="3710021"/>
          </a:xfrm>
          <a:custGeom>
            <a:avLst/>
            <a:gdLst/>
            <a:ahLst/>
            <a:cxnLst/>
            <a:rect l="l" t="t" r="r" b="b"/>
            <a:pathLst>
              <a:path w="3598720" h="3710021">
                <a:moveTo>
                  <a:pt x="0" y="0"/>
                </a:moveTo>
                <a:lnTo>
                  <a:pt x="3598720" y="0"/>
                </a:lnTo>
                <a:lnTo>
                  <a:pt x="3598720" y="3710021"/>
                </a:lnTo>
                <a:lnTo>
                  <a:pt x="0" y="371002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6239052" y="8608926"/>
            <a:ext cx="5809895" cy="5809895"/>
          </a:xfrm>
          <a:custGeom>
            <a:avLst/>
            <a:gdLst/>
            <a:ahLst/>
            <a:cxnLst/>
            <a:rect l="l" t="t" r="r" b="b"/>
            <a:pathLst>
              <a:path w="5809895" h="5809895">
                <a:moveTo>
                  <a:pt x="0" y="0"/>
                </a:moveTo>
                <a:lnTo>
                  <a:pt x="5809896" y="0"/>
                </a:lnTo>
                <a:lnTo>
                  <a:pt x="5809896" y="5809896"/>
                </a:lnTo>
                <a:lnTo>
                  <a:pt x="0" y="5809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1958117" y="2673349"/>
            <a:ext cx="14371765" cy="2470151"/>
          </a:xfrm>
          <a:prstGeom prst="rect">
            <a:avLst/>
          </a:prstGeom>
        </p:spPr>
        <p:txBody>
          <a:bodyPr lIns="0" tIns="0" rIns="0" bIns="0" rtlCol="0" anchor="t">
            <a:spAutoFit/>
          </a:bodyPr>
          <a:lstStyle/>
          <a:p>
            <a:pPr algn="ctr">
              <a:lnSpc>
                <a:spcPts val="20299"/>
              </a:lnSpc>
            </a:pPr>
            <a:r>
              <a:rPr lang="en-US" sz="14499">
                <a:solidFill>
                  <a:srgbClr val="E41F23"/>
                </a:solidFill>
                <a:latin typeface="Coiny"/>
                <a:ea typeface="Coiny"/>
                <a:cs typeface="Coiny"/>
                <a:sym typeface="Coiny"/>
              </a:rPr>
              <a:t>Thank You</a:t>
            </a:r>
          </a:p>
        </p:txBody>
      </p:sp>
      <p:sp>
        <p:nvSpPr>
          <p:cNvPr id="9" name="Freeform 9"/>
          <p:cNvSpPr/>
          <p:nvPr/>
        </p:nvSpPr>
        <p:spPr>
          <a:xfrm>
            <a:off x="14486902" y="3907376"/>
            <a:ext cx="1347275" cy="1236124"/>
          </a:xfrm>
          <a:custGeom>
            <a:avLst/>
            <a:gdLst/>
            <a:ahLst/>
            <a:cxnLst/>
            <a:rect l="l" t="t" r="r" b="b"/>
            <a:pathLst>
              <a:path w="1347275" h="1236124">
                <a:moveTo>
                  <a:pt x="0" y="0"/>
                </a:moveTo>
                <a:lnTo>
                  <a:pt x="1347274" y="0"/>
                </a:lnTo>
                <a:lnTo>
                  <a:pt x="1347274" y="1236124"/>
                </a:lnTo>
                <a:lnTo>
                  <a:pt x="0" y="12361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flipH="1">
            <a:off x="2453824" y="3907376"/>
            <a:ext cx="1347275" cy="1236124"/>
          </a:xfrm>
          <a:custGeom>
            <a:avLst/>
            <a:gdLst/>
            <a:ahLst/>
            <a:cxnLst/>
            <a:rect l="l" t="t" r="r" b="b"/>
            <a:pathLst>
              <a:path w="1347275" h="1236124">
                <a:moveTo>
                  <a:pt x="1347274" y="0"/>
                </a:moveTo>
                <a:lnTo>
                  <a:pt x="0" y="0"/>
                </a:lnTo>
                <a:lnTo>
                  <a:pt x="0" y="1236124"/>
                </a:lnTo>
                <a:lnTo>
                  <a:pt x="1347274" y="1236124"/>
                </a:lnTo>
                <a:lnTo>
                  <a:pt x="1347274"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0CE"/>
        </a:solidFill>
        <a:effectLst/>
      </p:bgPr>
    </p:bg>
    <p:spTree>
      <p:nvGrpSpPr>
        <p:cNvPr id="1" name=""/>
        <p:cNvGrpSpPr/>
        <p:nvPr/>
      </p:nvGrpSpPr>
      <p:grpSpPr>
        <a:xfrm>
          <a:off x="0" y="0"/>
          <a:ext cx="0" cy="0"/>
          <a:chOff x="0" y="0"/>
          <a:chExt cx="0" cy="0"/>
        </a:xfrm>
      </p:grpSpPr>
      <p:sp>
        <p:nvSpPr>
          <p:cNvPr id="2" name="Freeform 2"/>
          <p:cNvSpPr/>
          <p:nvPr/>
        </p:nvSpPr>
        <p:spPr>
          <a:xfrm>
            <a:off x="-2544203" y="-788263"/>
            <a:ext cx="23376407" cy="11863526"/>
          </a:xfrm>
          <a:custGeom>
            <a:avLst/>
            <a:gdLst/>
            <a:ahLst/>
            <a:cxnLst/>
            <a:rect l="l" t="t" r="r" b="b"/>
            <a:pathLst>
              <a:path w="23376407" h="11863526">
                <a:moveTo>
                  <a:pt x="0" y="0"/>
                </a:moveTo>
                <a:lnTo>
                  <a:pt x="23376406" y="0"/>
                </a:lnTo>
                <a:lnTo>
                  <a:pt x="23376406" y="11863526"/>
                </a:lnTo>
                <a:lnTo>
                  <a:pt x="0" y="11863526"/>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204129" y="496746"/>
            <a:ext cx="20696258" cy="14060993"/>
            <a:chOff x="0" y="0"/>
            <a:chExt cx="5450866" cy="3703307"/>
          </a:xfrm>
        </p:grpSpPr>
        <p:sp>
          <p:nvSpPr>
            <p:cNvPr id="4" name="Freeform 4"/>
            <p:cNvSpPr/>
            <p:nvPr/>
          </p:nvSpPr>
          <p:spPr>
            <a:xfrm>
              <a:off x="0" y="0"/>
              <a:ext cx="5450866" cy="3703307"/>
            </a:xfrm>
            <a:custGeom>
              <a:avLst/>
              <a:gdLst/>
              <a:ahLst/>
              <a:cxnLst/>
              <a:rect l="l" t="t" r="r" b="b"/>
              <a:pathLst>
                <a:path w="5450866" h="3703307">
                  <a:moveTo>
                    <a:pt x="2725433" y="0"/>
                  </a:moveTo>
                  <a:cubicBezTo>
                    <a:pt x="1220218" y="0"/>
                    <a:pt x="0" y="829013"/>
                    <a:pt x="0" y="1851653"/>
                  </a:cubicBezTo>
                  <a:cubicBezTo>
                    <a:pt x="0" y="2874293"/>
                    <a:pt x="1220218" y="3703307"/>
                    <a:pt x="2725433" y="3703307"/>
                  </a:cubicBezTo>
                  <a:cubicBezTo>
                    <a:pt x="4230648" y="3703307"/>
                    <a:pt x="5450866" y="2874293"/>
                    <a:pt x="5450866" y="1851653"/>
                  </a:cubicBezTo>
                  <a:cubicBezTo>
                    <a:pt x="5450866" y="829013"/>
                    <a:pt x="4230648" y="0"/>
                    <a:pt x="2725433" y="0"/>
                  </a:cubicBezTo>
                  <a:close/>
                </a:path>
              </a:pathLst>
            </a:custGeom>
            <a:solidFill>
              <a:srgbClr val="F8F9F9"/>
            </a:solidFill>
            <a:ln w="95250" cap="sq">
              <a:solidFill>
                <a:srgbClr val="D7BE72"/>
              </a:solidFill>
              <a:prstDash val="solid"/>
              <a:miter/>
            </a:ln>
          </p:spPr>
        </p:sp>
        <p:sp>
          <p:nvSpPr>
            <p:cNvPr id="5" name="TextBox 5"/>
            <p:cNvSpPr txBox="1"/>
            <p:nvPr/>
          </p:nvSpPr>
          <p:spPr>
            <a:xfrm>
              <a:off x="511019" y="309085"/>
              <a:ext cx="4428829" cy="3047037"/>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2139353"/>
            <a:ext cx="16230600" cy="1226820"/>
          </a:xfrm>
          <a:prstGeom prst="rect">
            <a:avLst/>
          </a:prstGeom>
        </p:spPr>
        <p:txBody>
          <a:bodyPr lIns="0" tIns="0" rIns="0" bIns="0" rtlCol="0" anchor="t">
            <a:spAutoFit/>
          </a:bodyPr>
          <a:lstStyle/>
          <a:p>
            <a:pPr algn="ctr">
              <a:lnSpc>
                <a:spcPts val="10080"/>
              </a:lnSpc>
            </a:pPr>
            <a:r>
              <a:rPr lang="en-US" sz="7200">
                <a:solidFill>
                  <a:srgbClr val="E41F23"/>
                </a:solidFill>
                <a:latin typeface="Coiny"/>
                <a:ea typeface="Coiny"/>
                <a:cs typeface="Coiny"/>
                <a:sym typeface="Coiny"/>
              </a:rPr>
              <a:t>2. PHƯƠNG PHÁP TỔ CHỨC</a:t>
            </a:r>
          </a:p>
        </p:txBody>
      </p:sp>
      <p:sp>
        <p:nvSpPr>
          <p:cNvPr id="7" name="Freeform 7"/>
          <p:cNvSpPr/>
          <p:nvPr/>
        </p:nvSpPr>
        <p:spPr>
          <a:xfrm>
            <a:off x="-1175554" y="6312179"/>
            <a:ext cx="3719704" cy="3743098"/>
          </a:xfrm>
          <a:custGeom>
            <a:avLst/>
            <a:gdLst/>
            <a:ahLst/>
            <a:cxnLst/>
            <a:rect l="l" t="t" r="r" b="b"/>
            <a:pathLst>
              <a:path w="3719704" h="3743098">
                <a:moveTo>
                  <a:pt x="0" y="0"/>
                </a:moveTo>
                <a:lnTo>
                  <a:pt x="3719704" y="0"/>
                </a:lnTo>
                <a:lnTo>
                  <a:pt x="3719704" y="3743098"/>
                </a:lnTo>
                <a:lnTo>
                  <a:pt x="0" y="37430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5772425" y="6142748"/>
            <a:ext cx="3719704" cy="3743098"/>
          </a:xfrm>
          <a:custGeom>
            <a:avLst/>
            <a:gdLst/>
            <a:ahLst/>
            <a:cxnLst/>
            <a:rect l="l" t="t" r="r" b="b"/>
            <a:pathLst>
              <a:path w="3719704" h="3743098">
                <a:moveTo>
                  <a:pt x="0" y="0"/>
                </a:moveTo>
                <a:lnTo>
                  <a:pt x="3719704" y="0"/>
                </a:lnTo>
                <a:lnTo>
                  <a:pt x="3719704" y="3743098"/>
                </a:lnTo>
                <a:lnTo>
                  <a:pt x="0" y="37430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TextBox 9"/>
          <p:cNvSpPr txBox="1"/>
          <p:nvPr/>
        </p:nvSpPr>
        <p:spPr>
          <a:xfrm>
            <a:off x="2385297" y="4257992"/>
            <a:ext cx="13517405" cy="1599566"/>
          </a:xfrm>
          <a:prstGeom prst="rect">
            <a:avLst/>
          </a:prstGeom>
        </p:spPr>
        <p:txBody>
          <a:bodyPr lIns="0" tIns="0" rIns="0" bIns="0" rtlCol="0" anchor="t">
            <a:spAutoFit/>
          </a:bodyPr>
          <a:lstStyle/>
          <a:p>
            <a:pPr algn="ctr">
              <a:lnSpc>
                <a:spcPts val="13159"/>
              </a:lnSpc>
            </a:pPr>
            <a:r>
              <a:rPr lang="en-US" sz="9399">
                <a:solidFill>
                  <a:srgbClr val="000000"/>
                </a:solidFill>
                <a:latin typeface="Coiny"/>
                <a:ea typeface="Coiny"/>
                <a:cs typeface="Coiny"/>
                <a:sym typeface="Coiny"/>
              </a:rPr>
              <a:t>Cô kể lần 1</a:t>
            </a:r>
          </a:p>
        </p:txBody>
      </p:sp>
      <p:sp>
        <p:nvSpPr>
          <p:cNvPr id="10" name="TextBox 10"/>
          <p:cNvSpPr txBox="1"/>
          <p:nvPr/>
        </p:nvSpPr>
        <p:spPr>
          <a:xfrm>
            <a:off x="2385297" y="6414731"/>
            <a:ext cx="13517405" cy="1599566"/>
          </a:xfrm>
          <a:prstGeom prst="rect">
            <a:avLst/>
          </a:prstGeom>
        </p:spPr>
        <p:txBody>
          <a:bodyPr lIns="0" tIns="0" rIns="0" bIns="0" rtlCol="0" anchor="t">
            <a:spAutoFit/>
          </a:bodyPr>
          <a:lstStyle/>
          <a:p>
            <a:pPr algn="ctr">
              <a:lnSpc>
                <a:spcPts val="13159"/>
              </a:lnSpc>
            </a:pPr>
            <a:r>
              <a:rPr lang="en-US" sz="9399">
                <a:solidFill>
                  <a:srgbClr val="000000"/>
                </a:solidFill>
                <a:latin typeface="Coiny"/>
                <a:ea typeface="Coiny"/>
                <a:cs typeface="Coiny"/>
                <a:sym typeface="Coiny"/>
              </a:rPr>
              <a:t>Cô kể lần 2</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0CE"/>
        </a:solidFill>
        <a:effectLst/>
      </p:bgPr>
    </p:bg>
    <p:spTree>
      <p:nvGrpSpPr>
        <p:cNvPr id="1" name=""/>
        <p:cNvGrpSpPr/>
        <p:nvPr/>
      </p:nvGrpSpPr>
      <p:grpSpPr>
        <a:xfrm>
          <a:off x="0" y="0"/>
          <a:ext cx="0" cy="0"/>
          <a:chOff x="0" y="0"/>
          <a:chExt cx="0" cy="0"/>
        </a:xfrm>
      </p:grpSpPr>
      <p:sp>
        <p:nvSpPr>
          <p:cNvPr id="2" name="Freeform 2"/>
          <p:cNvSpPr/>
          <p:nvPr/>
        </p:nvSpPr>
        <p:spPr>
          <a:xfrm>
            <a:off x="-2544203" y="-788263"/>
            <a:ext cx="23376407" cy="11863526"/>
          </a:xfrm>
          <a:custGeom>
            <a:avLst/>
            <a:gdLst/>
            <a:ahLst/>
            <a:cxnLst/>
            <a:rect l="l" t="t" r="r" b="b"/>
            <a:pathLst>
              <a:path w="23376407" h="11863526">
                <a:moveTo>
                  <a:pt x="0" y="0"/>
                </a:moveTo>
                <a:lnTo>
                  <a:pt x="23376406" y="0"/>
                </a:lnTo>
                <a:lnTo>
                  <a:pt x="23376406" y="11863526"/>
                </a:lnTo>
                <a:lnTo>
                  <a:pt x="0" y="11863526"/>
                </a:lnTo>
                <a:lnTo>
                  <a:pt x="0" y="0"/>
                </a:lnTo>
                <a:close/>
              </a:path>
            </a:pathLst>
          </a:custGeom>
          <a:blipFill>
            <a:blip r:embed="rId2">
              <a:alphaModFix amt="40000"/>
              <a:extLst>
                <a:ext uri="{96DAC541-7B7A-43D3-8B79-37D633B846F1}">
                  <asvg:svgBlip xmlns="" xmlns:asvg="http://schemas.microsoft.com/office/drawing/2016/SVG/main" r:embed="rId5"/>
                </a:ext>
              </a:extLst>
            </a:blip>
            <a:stretch>
              <a:fillRect/>
            </a:stretch>
          </a:blipFill>
        </p:spPr>
      </p:sp>
      <p:sp>
        <p:nvSpPr>
          <p:cNvPr id="3" name="Freeform 3"/>
          <p:cNvSpPr/>
          <p:nvPr/>
        </p:nvSpPr>
        <p:spPr>
          <a:xfrm>
            <a:off x="0" y="0"/>
            <a:ext cx="8740588" cy="10287000"/>
          </a:xfrm>
          <a:custGeom>
            <a:avLst/>
            <a:gdLst/>
            <a:ahLst/>
            <a:cxnLst/>
            <a:rect l="l" t="t" r="r" b="b"/>
            <a:pathLst>
              <a:path w="8740588" h="10287000">
                <a:moveTo>
                  <a:pt x="0" y="0"/>
                </a:moveTo>
                <a:lnTo>
                  <a:pt x="8740588" y="0"/>
                </a:lnTo>
                <a:lnTo>
                  <a:pt x="8740588" y="10287000"/>
                </a:lnTo>
                <a:lnTo>
                  <a:pt x="0" y="10287000"/>
                </a:lnTo>
                <a:lnTo>
                  <a:pt x="0" y="0"/>
                </a:lnTo>
                <a:close/>
              </a:path>
            </a:pathLst>
          </a:custGeom>
          <a:blipFill>
            <a:blip r:embed="rId6"/>
            <a:stretch>
              <a:fillRect t="-13885" b="-13885"/>
            </a:stretch>
          </a:blipFill>
        </p:spPr>
      </p:sp>
      <p:sp>
        <p:nvSpPr>
          <p:cNvPr id="4" name="TextBox 4"/>
          <p:cNvSpPr txBox="1"/>
          <p:nvPr/>
        </p:nvSpPr>
        <p:spPr>
          <a:xfrm>
            <a:off x="9547412" y="2723515"/>
            <a:ext cx="8115300" cy="4716145"/>
          </a:xfrm>
          <a:prstGeom prst="rect">
            <a:avLst/>
          </a:prstGeom>
        </p:spPr>
        <p:txBody>
          <a:bodyPr lIns="0" tIns="0" rIns="0" bIns="0" rtlCol="0" anchor="t">
            <a:spAutoFit/>
          </a:bodyPr>
          <a:lstStyle/>
          <a:p>
            <a:pPr algn="l">
              <a:lnSpc>
                <a:spcPts val="9379"/>
              </a:lnSpc>
            </a:pPr>
            <a:r>
              <a:rPr lang="en-US" sz="6699">
                <a:solidFill>
                  <a:srgbClr val="000000"/>
                </a:solidFill>
                <a:latin typeface="Coiny"/>
                <a:ea typeface="Coiny"/>
                <a:cs typeface="Coiny"/>
                <a:sym typeface="Coiny"/>
              </a:rPr>
              <a:t>Gia đình nhà bạn Hùng có 4 người: bố, mẹ, chị Hoa và bạn Hùng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0CE"/>
        </a:solidFill>
        <a:effectLst/>
      </p:bgPr>
    </p:bg>
    <p:spTree>
      <p:nvGrpSpPr>
        <p:cNvPr id="1" name=""/>
        <p:cNvGrpSpPr/>
        <p:nvPr/>
      </p:nvGrpSpPr>
      <p:grpSpPr>
        <a:xfrm>
          <a:off x="0" y="0"/>
          <a:ext cx="0" cy="0"/>
          <a:chOff x="0" y="0"/>
          <a:chExt cx="0" cy="0"/>
        </a:xfrm>
      </p:grpSpPr>
      <p:sp>
        <p:nvSpPr>
          <p:cNvPr id="2" name="Freeform 2"/>
          <p:cNvSpPr/>
          <p:nvPr/>
        </p:nvSpPr>
        <p:spPr>
          <a:xfrm>
            <a:off x="-2544203" y="-788263"/>
            <a:ext cx="23376407" cy="11863526"/>
          </a:xfrm>
          <a:custGeom>
            <a:avLst/>
            <a:gdLst/>
            <a:ahLst/>
            <a:cxnLst/>
            <a:rect l="l" t="t" r="r" b="b"/>
            <a:pathLst>
              <a:path w="23376407" h="11863526">
                <a:moveTo>
                  <a:pt x="0" y="0"/>
                </a:moveTo>
                <a:lnTo>
                  <a:pt x="23376406" y="0"/>
                </a:lnTo>
                <a:lnTo>
                  <a:pt x="23376406" y="11863526"/>
                </a:lnTo>
                <a:lnTo>
                  <a:pt x="0" y="11863526"/>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0" y="0"/>
            <a:ext cx="8740588" cy="10287000"/>
          </a:xfrm>
          <a:custGeom>
            <a:avLst/>
            <a:gdLst/>
            <a:ahLst/>
            <a:cxnLst/>
            <a:rect l="l" t="t" r="r" b="b"/>
            <a:pathLst>
              <a:path w="8740588" h="10287000">
                <a:moveTo>
                  <a:pt x="0" y="0"/>
                </a:moveTo>
                <a:lnTo>
                  <a:pt x="8740588" y="0"/>
                </a:lnTo>
                <a:lnTo>
                  <a:pt x="8740588" y="10287000"/>
                </a:lnTo>
                <a:lnTo>
                  <a:pt x="0" y="10287000"/>
                </a:lnTo>
                <a:lnTo>
                  <a:pt x="0" y="0"/>
                </a:lnTo>
                <a:close/>
              </a:path>
            </a:pathLst>
          </a:custGeom>
          <a:blipFill>
            <a:blip r:embed="rId4"/>
            <a:stretch>
              <a:fillRect l="-15384" r="-2307"/>
            </a:stretch>
          </a:blipFill>
        </p:spPr>
      </p:sp>
      <p:sp>
        <p:nvSpPr>
          <p:cNvPr id="4" name="TextBox 4"/>
          <p:cNvSpPr txBox="1"/>
          <p:nvPr/>
        </p:nvSpPr>
        <p:spPr>
          <a:xfrm>
            <a:off x="9144000" y="3318827"/>
            <a:ext cx="9701183" cy="3525520"/>
          </a:xfrm>
          <a:prstGeom prst="rect">
            <a:avLst/>
          </a:prstGeom>
        </p:spPr>
        <p:txBody>
          <a:bodyPr lIns="0" tIns="0" rIns="0" bIns="0" rtlCol="0" anchor="t">
            <a:spAutoFit/>
          </a:bodyPr>
          <a:lstStyle/>
          <a:p>
            <a:pPr algn="l">
              <a:lnSpc>
                <a:spcPts val="9379"/>
              </a:lnSpc>
            </a:pPr>
            <a:r>
              <a:rPr lang="en-US" sz="6699">
                <a:solidFill>
                  <a:srgbClr val="000000"/>
                </a:solidFill>
                <a:latin typeface="Coiny"/>
                <a:ea typeface="Coiny"/>
                <a:cs typeface="Coiny"/>
                <a:sym typeface="Coiny"/>
              </a:rPr>
              <a:t>Mẹ bạn Hùng đi chợ về mua dưa hấu rất ngon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0CE"/>
        </a:solidFill>
        <a:effectLst/>
      </p:bgPr>
    </p:bg>
    <p:spTree>
      <p:nvGrpSpPr>
        <p:cNvPr id="1" name=""/>
        <p:cNvGrpSpPr/>
        <p:nvPr/>
      </p:nvGrpSpPr>
      <p:grpSpPr>
        <a:xfrm>
          <a:off x="0" y="0"/>
          <a:ext cx="0" cy="0"/>
          <a:chOff x="0" y="0"/>
          <a:chExt cx="0" cy="0"/>
        </a:xfrm>
      </p:grpSpPr>
      <p:sp>
        <p:nvSpPr>
          <p:cNvPr id="2" name="Freeform 2"/>
          <p:cNvSpPr/>
          <p:nvPr/>
        </p:nvSpPr>
        <p:spPr>
          <a:xfrm>
            <a:off x="-2544203" y="-788263"/>
            <a:ext cx="23376407" cy="11863526"/>
          </a:xfrm>
          <a:custGeom>
            <a:avLst/>
            <a:gdLst/>
            <a:ahLst/>
            <a:cxnLst/>
            <a:rect l="l" t="t" r="r" b="b"/>
            <a:pathLst>
              <a:path w="23376407" h="11863526">
                <a:moveTo>
                  <a:pt x="0" y="0"/>
                </a:moveTo>
                <a:lnTo>
                  <a:pt x="23376406" y="0"/>
                </a:lnTo>
                <a:lnTo>
                  <a:pt x="23376406" y="11863526"/>
                </a:lnTo>
                <a:lnTo>
                  <a:pt x="0" y="11863526"/>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0" y="0"/>
            <a:ext cx="8740588" cy="10287000"/>
          </a:xfrm>
          <a:custGeom>
            <a:avLst/>
            <a:gdLst/>
            <a:ahLst/>
            <a:cxnLst/>
            <a:rect l="l" t="t" r="r" b="b"/>
            <a:pathLst>
              <a:path w="8740588" h="10287000">
                <a:moveTo>
                  <a:pt x="0" y="0"/>
                </a:moveTo>
                <a:lnTo>
                  <a:pt x="8740588" y="0"/>
                </a:lnTo>
                <a:lnTo>
                  <a:pt x="8740588" y="10287000"/>
                </a:lnTo>
                <a:lnTo>
                  <a:pt x="0" y="10287000"/>
                </a:lnTo>
                <a:lnTo>
                  <a:pt x="0" y="0"/>
                </a:lnTo>
                <a:close/>
              </a:path>
            </a:pathLst>
          </a:custGeom>
          <a:blipFill>
            <a:blip r:embed="rId4"/>
            <a:stretch>
              <a:fillRect l="-8846" r="-8846"/>
            </a:stretch>
          </a:blipFill>
        </p:spPr>
      </p:sp>
      <p:sp>
        <p:nvSpPr>
          <p:cNvPr id="4" name="TextBox 4"/>
          <p:cNvSpPr txBox="1"/>
          <p:nvPr/>
        </p:nvSpPr>
        <p:spPr>
          <a:xfrm>
            <a:off x="9351058" y="3914140"/>
            <a:ext cx="8936942" cy="2334895"/>
          </a:xfrm>
          <a:prstGeom prst="rect">
            <a:avLst/>
          </a:prstGeom>
        </p:spPr>
        <p:txBody>
          <a:bodyPr lIns="0" tIns="0" rIns="0" bIns="0" rtlCol="0" anchor="t">
            <a:spAutoFit/>
          </a:bodyPr>
          <a:lstStyle/>
          <a:p>
            <a:pPr algn="l">
              <a:lnSpc>
                <a:spcPts val="9379"/>
              </a:lnSpc>
            </a:pPr>
            <a:r>
              <a:rPr lang="en-US" sz="6699">
                <a:solidFill>
                  <a:srgbClr val="000000"/>
                </a:solidFill>
                <a:latin typeface="Coiny"/>
                <a:ea typeface="Coiny"/>
                <a:cs typeface="Coiny"/>
                <a:sym typeface="Coiny"/>
              </a:rPr>
              <a:t>Bạn Hùng rất thích ăn dưa hấu</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0CE"/>
        </a:solidFill>
        <a:effectLst/>
      </p:bgPr>
    </p:bg>
    <p:spTree>
      <p:nvGrpSpPr>
        <p:cNvPr id="1" name=""/>
        <p:cNvGrpSpPr/>
        <p:nvPr/>
      </p:nvGrpSpPr>
      <p:grpSpPr>
        <a:xfrm>
          <a:off x="0" y="0"/>
          <a:ext cx="0" cy="0"/>
          <a:chOff x="0" y="0"/>
          <a:chExt cx="0" cy="0"/>
        </a:xfrm>
      </p:grpSpPr>
      <p:sp>
        <p:nvSpPr>
          <p:cNvPr id="2" name="Freeform 2"/>
          <p:cNvSpPr/>
          <p:nvPr/>
        </p:nvSpPr>
        <p:spPr>
          <a:xfrm>
            <a:off x="-2544203" y="-788263"/>
            <a:ext cx="23376407" cy="11863526"/>
          </a:xfrm>
          <a:custGeom>
            <a:avLst/>
            <a:gdLst/>
            <a:ahLst/>
            <a:cxnLst/>
            <a:rect l="l" t="t" r="r" b="b"/>
            <a:pathLst>
              <a:path w="23376407" h="11863526">
                <a:moveTo>
                  <a:pt x="0" y="0"/>
                </a:moveTo>
                <a:lnTo>
                  <a:pt x="23376406" y="0"/>
                </a:lnTo>
                <a:lnTo>
                  <a:pt x="23376406" y="11863526"/>
                </a:lnTo>
                <a:lnTo>
                  <a:pt x="0" y="11863526"/>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03412" y="0"/>
            <a:ext cx="8740588" cy="10287000"/>
          </a:xfrm>
          <a:custGeom>
            <a:avLst/>
            <a:gdLst/>
            <a:ahLst/>
            <a:cxnLst/>
            <a:rect l="l" t="t" r="r" b="b"/>
            <a:pathLst>
              <a:path w="8740588" h="10287000">
                <a:moveTo>
                  <a:pt x="0" y="0"/>
                </a:moveTo>
                <a:lnTo>
                  <a:pt x="8740588" y="0"/>
                </a:lnTo>
                <a:lnTo>
                  <a:pt x="8740588" y="10287000"/>
                </a:lnTo>
                <a:lnTo>
                  <a:pt x="0" y="10287000"/>
                </a:lnTo>
                <a:lnTo>
                  <a:pt x="0" y="0"/>
                </a:lnTo>
                <a:close/>
              </a:path>
            </a:pathLst>
          </a:custGeom>
          <a:blipFill>
            <a:blip r:embed="rId4"/>
            <a:stretch>
              <a:fillRect l="-8846" r="-8846"/>
            </a:stretch>
          </a:blipFill>
        </p:spPr>
      </p:sp>
      <p:sp>
        <p:nvSpPr>
          <p:cNvPr id="4" name="TextBox 4"/>
          <p:cNvSpPr txBox="1"/>
          <p:nvPr/>
        </p:nvSpPr>
        <p:spPr>
          <a:xfrm>
            <a:off x="8740588" y="4509452"/>
            <a:ext cx="9701183" cy="1144270"/>
          </a:xfrm>
          <a:prstGeom prst="rect">
            <a:avLst/>
          </a:prstGeom>
        </p:spPr>
        <p:txBody>
          <a:bodyPr lIns="0" tIns="0" rIns="0" bIns="0" rtlCol="0" anchor="t">
            <a:spAutoFit/>
          </a:bodyPr>
          <a:lstStyle/>
          <a:p>
            <a:pPr algn="l">
              <a:lnSpc>
                <a:spcPts val="9379"/>
              </a:lnSpc>
            </a:pPr>
            <a:r>
              <a:rPr lang="en-US" sz="6699">
                <a:solidFill>
                  <a:srgbClr val="000000"/>
                </a:solidFill>
                <a:latin typeface="Coiny"/>
                <a:ea typeface="Coiny"/>
                <a:cs typeface="Coiny"/>
                <a:sym typeface="Coiny"/>
              </a:rPr>
              <a:t>Mẹ dùng dao cắt dưa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0CE"/>
        </a:solidFill>
        <a:effectLst/>
      </p:bgPr>
    </p:bg>
    <p:spTree>
      <p:nvGrpSpPr>
        <p:cNvPr id="1" name=""/>
        <p:cNvGrpSpPr/>
        <p:nvPr/>
      </p:nvGrpSpPr>
      <p:grpSpPr>
        <a:xfrm>
          <a:off x="0" y="0"/>
          <a:ext cx="0" cy="0"/>
          <a:chOff x="0" y="0"/>
          <a:chExt cx="0" cy="0"/>
        </a:xfrm>
      </p:grpSpPr>
      <p:sp>
        <p:nvSpPr>
          <p:cNvPr id="2" name="Freeform 2"/>
          <p:cNvSpPr/>
          <p:nvPr/>
        </p:nvSpPr>
        <p:spPr>
          <a:xfrm>
            <a:off x="-2544203" y="-788263"/>
            <a:ext cx="23376407" cy="11863526"/>
          </a:xfrm>
          <a:custGeom>
            <a:avLst/>
            <a:gdLst/>
            <a:ahLst/>
            <a:cxnLst/>
            <a:rect l="l" t="t" r="r" b="b"/>
            <a:pathLst>
              <a:path w="23376407" h="11863526">
                <a:moveTo>
                  <a:pt x="0" y="0"/>
                </a:moveTo>
                <a:lnTo>
                  <a:pt x="23376406" y="0"/>
                </a:lnTo>
                <a:lnTo>
                  <a:pt x="23376406" y="11863526"/>
                </a:lnTo>
                <a:lnTo>
                  <a:pt x="0" y="11863526"/>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03412" y="0"/>
            <a:ext cx="8740588" cy="10287000"/>
          </a:xfrm>
          <a:custGeom>
            <a:avLst/>
            <a:gdLst/>
            <a:ahLst/>
            <a:cxnLst/>
            <a:rect l="l" t="t" r="r" b="b"/>
            <a:pathLst>
              <a:path w="8740588" h="10287000">
                <a:moveTo>
                  <a:pt x="0" y="0"/>
                </a:moveTo>
                <a:lnTo>
                  <a:pt x="8740588" y="0"/>
                </a:lnTo>
                <a:lnTo>
                  <a:pt x="8740588" y="10287000"/>
                </a:lnTo>
                <a:lnTo>
                  <a:pt x="0" y="10287000"/>
                </a:lnTo>
                <a:lnTo>
                  <a:pt x="0" y="0"/>
                </a:lnTo>
                <a:close/>
              </a:path>
            </a:pathLst>
          </a:custGeom>
          <a:blipFill>
            <a:blip r:embed="rId4"/>
            <a:stretch>
              <a:fillRect l="-8846" r="-8846"/>
            </a:stretch>
          </a:blipFill>
        </p:spPr>
      </p:sp>
      <p:sp>
        <p:nvSpPr>
          <p:cNvPr id="4" name="TextBox 4"/>
          <p:cNvSpPr txBox="1"/>
          <p:nvPr/>
        </p:nvSpPr>
        <p:spPr>
          <a:xfrm>
            <a:off x="8586817" y="1846169"/>
            <a:ext cx="9701183" cy="7097395"/>
          </a:xfrm>
          <a:prstGeom prst="rect">
            <a:avLst/>
          </a:prstGeom>
        </p:spPr>
        <p:txBody>
          <a:bodyPr lIns="0" tIns="0" rIns="0" bIns="0" rtlCol="0" anchor="t">
            <a:spAutoFit/>
          </a:bodyPr>
          <a:lstStyle/>
          <a:p>
            <a:pPr algn="l">
              <a:lnSpc>
                <a:spcPts val="9379"/>
              </a:lnSpc>
            </a:pPr>
            <a:r>
              <a:rPr lang="en-US" sz="6699">
                <a:solidFill>
                  <a:srgbClr val="000000"/>
                </a:solidFill>
                <a:latin typeface="Coiny"/>
                <a:ea typeface="Coiny"/>
                <a:cs typeface="Coiny"/>
                <a:sym typeface="Coiny"/>
              </a:rPr>
              <a:t>Chị Hoa đưa một miếng dưa mời bố và nói: “Con mời bố ạ!”</a:t>
            </a:r>
          </a:p>
          <a:p>
            <a:pPr algn="l">
              <a:lnSpc>
                <a:spcPts val="9379"/>
              </a:lnSpc>
            </a:pPr>
            <a:r>
              <a:rPr lang="en-US" sz="6699">
                <a:solidFill>
                  <a:srgbClr val="000000"/>
                </a:solidFill>
                <a:latin typeface="Coiny"/>
                <a:ea typeface="Coiny"/>
                <a:cs typeface="Coiny"/>
                <a:sym typeface="Coiny"/>
              </a:rPr>
              <a:t>Bố khen chị Hoa: “Con gái của bố ngoan lắm, bố cảm ơn con!”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0CE"/>
        </a:solidFill>
        <a:effectLst/>
      </p:bgPr>
    </p:bg>
    <p:spTree>
      <p:nvGrpSpPr>
        <p:cNvPr id="1" name=""/>
        <p:cNvGrpSpPr/>
        <p:nvPr/>
      </p:nvGrpSpPr>
      <p:grpSpPr>
        <a:xfrm>
          <a:off x="0" y="0"/>
          <a:ext cx="0" cy="0"/>
          <a:chOff x="0" y="0"/>
          <a:chExt cx="0" cy="0"/>
        </a:xfrm>
      </p:grpSpPr>
      <p:sp>
        <p:nvSpPr>
          <p:cNvPr id="2" name="Freeform 2"/>
          <p:cNvSpPr/>
          <p:nvPr/>
        </p:nvSpPr>
        <p:spPr>
          <a:xfrm>
            <a:off x="-2544203" y="-788263"/>
            <a:ext cx="23376407" cy="11863526"/>
          </a:xfrm>
          <a:custGeom>
            <a:avLst/>
            <a:gdLst/>
            <a:ahLst/>
            <a:cxnLst/>
            <a:rect l="l" t="t" r="r" b="b"/>
            <a:pathLst>
              <a:path w="23376407" h="11863526">
                <a:moveTo>
                  <a:pt x="0" y="0"/>
                </a:moveTo>
                <a:lnTo>
                  <a:pt x="23376406" y="0"/>
                </a:lnTo>
                <a:lnTo>
                  <a:pt x="23376406" y="11863526"/>
                </a:lnTo>
                <a:lnTo>
                  <a:pt x="0" y="11863526"/>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03412" y="0"/>
            <a:ext cx="8740588" cy="10287000"/>
          </a:xfrm>
          <a:custGeom>
            <a:avLst/>
            <a:gdLst/>
            <a:ahLst/>
            <a:cxnLst/>
            <a:rect l="l" t="t" r="r" b="b"/>
            <a:pathLst>
              <a:path w="8740588" h="10287000">
                <a:moveTo>
                  <a:pt x="0" y="0"/>
                </a:moveTo>
                <a:lnTo>
                  <a:pt x="8740588" y="0"/>
                </a:lnTo>
                <a:lnTo>
                  <a:pt x="8740588" y="10287000"/>
                </a:lnTo>
                <a:lnTo>
                  <a:pt x="0" y="10287000"/>
                </a:lnTo>
                <a:lnTo>
                  <a:pt x="0" y="0"/>
                </a:lnTo>
                <a:close/>
              </a:path>
            </a:pathLst>
          </a:custGeom>
          <a:blipFill>
            <a:blip r:embed="rId4"/>
            <a:stretch>
              <a:fillRect l="-8846" r="-8846"/>
            </a:stretch>
          </a:blipFill>
        </p:spPr>
      </p:sp>
      <p:sp>
        <p:nvSpPr>
          <p:cNvPr id="4" name="TextBox 4"/>
          <p:cNvSpPr txBox="1"/>
          <p:nvPr/>
        </p:nvSpPr>
        <p:spPr>
          <a:xfrm>
            <a:off x="8586817" y="2723515"/>
            <a:ext cx="9701183" cy="4716145"/>
          </a:xfrm>
          <a:prstGeom prst="rect">
            <a:avLst/>
          </a:prstGeom>
        </p:spPr>
        <p:txBody>
          <a:bodyPr lIns="0" tIns="0" rIns="0" bIns="0" rtlCol="0" anchor="t">
            <a:spAutoFit/>
          </a:bodyPr>
          <a:lstStyle/>
          <a:p>
            <a:pPr algn="l">
              <a:lnSpc>
                <a:spcPts val="9379"/>
              </a:lnSpc>
            </a:pPr>
            <a:r>
              <a:rPr lang="en-US" sz="6699">
                <a:solidFill>
                  <a:srgbClr val="000000"/>
                </a:solidFill>
                <a:latin typeface="Coiny"/>
                <a:ea typeface="Coiny"/>
                <a:cs typeface="Coiny"/>
                <a:sym typeface="Coiny"/>
              </a:rPr>
              <a:t> Hùng đang ăn liền cầm một miếng dưa đưa mời Mẹ:"Mẹ ơi, con mời Mẹ ạ!"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TotalTime>
  <Words>306</Words>
  <Application>Microsoft Office PowerPoint</Application>
  <PresentationFormat>Custom</PresentationFormat>
  <Paragraphs>29</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Coiny</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Truyện Cả nhà ăn dưa hấu</dc:title>
  <dc:creator>HAI</dc:creator>
  <cp:lastModifiedBy>Techsi.vn</cp:lastModifiedBy>
  <cp:revision>6</cp:revision>
  <dcterms:created xsi:type="dcterms:W3CDTF">2006-08-16T00:00:00Z</dcterms:created>
  <dcterms:modified xsi:type="dcterms:W3CDTF">2025-11-04T05:27:44Z</dcterms:modified>
  <dc:identifier>DAG3GBwpwhM</dc:identifier>
</cp:coreProperties>
</file>