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1" r:id="rId5"/>
    <p:sldId id="267" r:id="rId6"/>
    <p:sldId id="268" r:id="rId7"/>
    <p:sldId id="269" r:id="rId8"/>
    <p:sldId id="270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448" autoAdjust="0"/>
  </p:normalViewPr>
  <p:slideViewPr>
    <p:cSldViewPr snapToGrid="0">
      <p:cViewPr varScale="1">
        <p:scale>
          <a:sx n="64" d="100"/>
          <a:sy n="64" d="100"/>
        </p:scale>
        <p:origin x="96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D40FD-DFE2-4F5A-BD56-6C98A4ADBB36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164FB-AF7A-4385-8E52-774187119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99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3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1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2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3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4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3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6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5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8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5530-D797-4A96-B06D-98A129FF8ED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0512-DD51-4FB6-B0C8-29F186A5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3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6.wdp"/><Relationship Id="rId11" Type="http://schemas.microsoft.com/office/2007/relationships/hdphoto" Target="../media/hdphoto15.wdp"/><Relationship Id="rId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9.wdp"/><Relationship Id="rId3" Type="http://schemas.openxmlformats.org/officeDocument/2006/relationships/image" Target="../media/image21.jpe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5.wdp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10.wdp"/><Relationship Id="rId15" Type="http://schemas.openxmlformats.org/officeDocument/2006/relationships/image" Target="../media/image35.png"/><Relationship Id="rId10" Type="http://schemas.microsoft.com/office/2007/relationships/hdphoto" Target="../media/hdphoto12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hiệu ứng background hình nền powerpoint đẹp">
            <a:extLst>
              <a:ext uri="{FF2B5EF4-FFF2-40B4-BE49-F238E27FC236}">
                <a16:creationId xmlns:a16="http://schemas.microsoft.com/office/drawing/2014/main" id="{B5A1E629-7B35-D50E-D69E-3D2A9401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96465" y="530574"/>
            <a:ext cx="5191539" cy="60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MẦM NON NẮNG MAI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3733" y="3531273"/>
            <a:ext cx="70970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phía 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sau,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của đối tượng khác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3803" y="4668542"/>
            <a:ext cx="3536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Lứa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002060"/>
                </a:solidFill>
              </a:rPr>
              <a:t>Mẫu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lớn</a:t>
            </a:r>
            <a:r>
              <a:rPr lang="en-US" sz="2000" b="1" dirty="0">
                <a:solidFill>
                  <a:srgbClr val="002060"/>
                </a:solidFill>
              </a:rPr>
              <a:t> 5-6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viên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</a:rPr>
              <a:t>Nguyễn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Phương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smtClean="0">
                <a:solidFill>
                  <a:srgbClr val="002060"/>
                </a:solidFill>
              </a:rPr>
              <a:t>Anh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0224" y="2505670"/>
            <a:ext cx="5564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Làm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quen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toán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814D6-5E05-06C5-7C20-828B3A8B1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32" y="1235821"/>
            <a:ext cx="2966007" cy="1668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3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558"/>
    </mc:Choice>
    <mc:Fallback xmlns="">
      <p:transition advTm="2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94125" y="4186450"/>
            <a:ext cx="1295073" cy="1569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6" b="98082" l="0" r="99400">
                        <a14:foregroundMark x1="40000" y1="67397" x2="51400" y2="69041"/>
                        <a14:foregroundMark x1="78800" y1="64932" x2="81800" y2="57534"/>
                        <a14:foregroundMark x1="36800" y1="69863" x2="51400" y2="70685"/>
                        <a14:foregroundMark x1="78800" y1="60822" x2="86000" y2="57534"/>
                        <a14:foregroundMark x1="74000" y1="72329" x2="78200" y2="67397"/>
                        <a14:foregroundMark x1="53800" y1="72329" x2="60000" y2="64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688" y="-1102057"/>
            <a:ext cx="1181510" cy="86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250" y="4002957"/>
            <a:ext cx="1245596" cy="1849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6447" y="59735"/>
            <a:ext cx="533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4.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Miu miu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2778" r="32299"/>
          <a:stretch/>
        </p:blipFill>
        <p:spPr bwMode="auto">
          <a:xfrm>
            <a:off x="1487194" y="3609834"/>
            <a:ext cx="1327227" cy="26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655" y="540859"/>
            <a:ext cx="1815235" cy="174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687008" y="4217587"/>
            <a:ext cx="2370692" cy="2640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2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1"/>
    </mc:Choice>
    <mc:Fallback xmlns="">
      <p:transition spd="slow" advTm="4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0.03519 C 0.06367 0.02593 0.04948 0.01713 0.0444 0.01713 C 0.01289 0.01713 -0.01953 0.1595 -0.01953 0.30255 C -0.01953 0.23056 -0.03581 0.1595 -0.05091 0.1595 C -0.06732 0.1595 -0.08242 0.23149 -0.08242 0.30255 C -0.08242 0.26667 -0.09049 0.23056 -0.09883 0.23056 C -0.10677 0.23056 -0.11497 0.26575 -0.11497 0.30255 C -0.11497 0.28426 -0.11901 0.26667 -0.12304 0.26667 C -0.12721 0.26667 -0.13112 0.28519 -0.13112 0.30255 C -0.13112 0.29283 -0.13307 0.28426 -0.13528 0.28426 C -0.1362 0.28426 -0.13932 0.29352 -0.13932 0.30255 C -0.13932 0.29792 -0.14036 0.29283 -0.1414 0.29283 C -0.1414 0.2919 -0.14323 0.29746 -0.14323 0.30255 C -0.14323 0.29977 -0.14323 0.29792 -0.14427 0.29792 C -0.14427 0.29885 -0.14544 0.30024 -0.14544 0.30255 C -0.14544 0.30116 -0.14544 0.29977 -0.14544 0.29885 C -0.14648 0.29885 -0.14648 0.29977 -0.14648 0.30116 C -0.14752 0.30116 -0.14752 0.30024 -0.14752 0.29885 C -0.14844 0.29885 -0.14844 0.29977 -0.14844 0.30116 " pathEditMode="relative" rAng="0" ptsTypes="AAAAAAAAAAAAAAAAA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852" b="6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78" y="646008"/>
            <a:ext cx="3335705" cy="4010513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177156" y="671606"/>
            <a:ext cx="2630376" cy="1289079"/>
          </a:xfrm>
          <a:prstGeom prst="wedgeEllipseCallout">
            <a:avLst>
              <a:gd name="adj1" fmla="val -70643"/>
              <a:gd name="adj2" fmla="val 7097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Xin chào các bạn! Mình là Gấu Kiki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 flipH="1">
            <a:off x="1053714" y="283513"/>
            <a:ext cx="2999148" cy="1677172"/>
          </a:xfrm>
          <a:prstGeom prst="wedgeEllipseCallout">
            <a:avLst>
              <a:gd name="adj1" fmla="val -57854"/>
              <a:gd name="adj2" fmla="val 580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Mời các bạn cùng chơi trò chơi </a:t>
            </a:r>
            <a:r>
              <a:rPr lang="vi-VN" sz="2000" b="1" dirty="0">
                <a:solidFill>
                  <a:srgbClr val="4610DE"/>
                </a:solidFill>
              </a:rPr>
              <a:t>“Bé nhanh khỏe khéo” </a:t>
            </a:r>
            <a:r>
              <a:rPr lang="vi-VN" sz="2000" b="1" dirty="0">
                <a:solidFill>
                  <a:srgbClr val="FF0000"/>
                </a:solidFill>
              </a:rPr>
              <a:t>cùng tớ!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4215" y="2861021"/>
            <a:ext cx="4967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nhún nhảy theo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nhạc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tớ!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tớ nói phía nào chúng mình sẽ dùng các bộ phận trên cơ thể của bạn để vận động về phía đó  các bạn nhé!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487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145">
        <p15:prstTrans prst="origami"/>
      </p:transition>
    </mc:Choice>
    <mc:Fallback xmlns="">
      <p:transition spd="slow" advTm="1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build="allAtOnce" animBg="1"/>
      <p:bldP spid="8" grpId="0" animBg="1"/>
      <p:bldP spid="8" grpId="1" build="allAtOnce" animBg="1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73" y="5677468"/>
            <a:ext cx="3835030" cy="92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73802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4710" y="2195854"/>
            <a:ext cx="7724633" cy="466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41844" y="2271264"/>
            <a:ext cx="449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4610DE"/>
                </a:solidFill>
              </a:rPr>
              <a:t>Sau đây, tớ sẽ kể cho các bạn nghe về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vi-VN" sz="2400" b="1" dirty="0">
                <a:solidFill>
                  <a:srgbClr val="4610DE"/>
                </a:solidFill>
              </a:rPr>
              <a:t>chuyện </a:t>
            </a:r>
            <a:r>
              <a:rPr lang="vi-VN" sz="2400" b="1" dirty="0">
                <a:solidFill>
                  <a:srgbClr val="FF0000"/>
                </a:solidFill>
              </a:rPr>
              <a:t>“Sinh nhật của Miu miu”</a:t>
            </a:r>
            <a:r>
              <a:rPr lang="vi-VN" sz="2400" b="1" dirty="0">
                <a:solidFill>
                  <a:srgbClr val="4610DE"/>
                </a:solidFill>
              </a:rPr>
              <a:t> nhé!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33" y="4045911"/>
            <a:ext cx="2128925" cy="2559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9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16"/>
    </mc:Choice>
    <mc:Fallback xmlns="">
      <p:transition advTm="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77" y="253218"/>
            <a:ext cx="1778912" cy="213811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51722" y="5286768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-1618531" y="2561835"/>
            <a:ext cx="1627627" cy="1812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164647" y="2039815"/>
            <a:ext cx="1479899" cy="1566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022167" y="5118733"/>
            <a:ext cx="1622380" cy="1363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5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245"/>
    </mc:Choice>
    <mc:Fallback xmlns="">
      <p:transition advTm="7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C 0.01003 -0.00764 0.04558 -0.0125 0.05847 -0.0125 C 0.13672 -0.0125 0.21784 0.07754 0.21784 0.16898 C 0.21784 0.12199 0.25873 0.07754 0.29649 0.07754 C 0.33737 0.07754 0.37553 0.12291 0.37553 0.16898 C 0.37553 0.1456 0.39558 0.12199 0.41615 0.12199 C 0.4362 0.12199 0.45691 0.14467 0.45691 0.16898 C 0.45691 0.15671 0.46706 0.1456 0.47696 0.1456 C 0.4875 0.1456 0.4974 0.15694 0.4974 0.16898 C 0.4974 0.16203 0.50222 0.15671 0.50756 0.15671 C 0.51029 0.15671 0.51758 0.16203 0.51758 0.16898 C 0.51758 0.16504 0.52045 0.16203 0.52266 0.16203 C 0.52266 0.16273 0.52761 0.16481 0.52761 0.16898 C 0.52761 0.16643 0.52761 0.16504 0.53047 0.16504 C 0.53047 0.16551 0.53308 0.16643 0.53308 0.16898 C 0.53308 0.16759 0.53308 0.16643 0.53308 0.16551 C 0.53555 0.16551 0.53555 0.16643 0.53555 0.16759 C 0.53829 0.16759 0.53829 0.16643 0.53829 0.16551 C 0.54141 0.16551 0.54141 0.16643 0.54141 0.167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8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12223 C 0.02566 0.11389 -0.00494 0.10764 -0.0164 0.10764 C -0.08489 0.10764 -0.15585 0.20186 -0.15585 0.29005 C -0.15585 0.24584 -0.19114 0.20186 -0.22408 0.20186 C -0.2595 0.20186 -0.29257 0.24584 -0.29257 0.29005 C -0.29257 0.26922 -0.31028 0.24584 -0.32825 0.24584 C -0.34583 0.24584 -0.36367 0.26922 -0.36367 0.29005 C -0.36367 0.27963 -0.37265 0.26922 -0.38085 0.26922 C -0.38997 0.26922 -0.39856 0.27963 -0.39856 0.29005 C -0.39856 0.28588 -0.40286 0.27963 -0.40768 0.27963 C -0.41002 0.27963 -0.4164 0.28588 -0.4164 0.29005 C -0.4164 0.28797 -0.41901 0.28588 -0.4207 0.28588 C -0.4207 0.28357 -0.42526 0.28797 -0.42526 0.29005 C -0.42526 0.28797 -0.42526 0.28588 -0.4276 0.28797 C -0.4276 0.29005 -0.42981 0.29005 -0.42981 0.28797 C -0.42981 0.29005 -0.42981 0.28797 -0.42981 0.29005 C -0.43229 0.29005 -0.43229 0.28797 -0.43229 0.29005 C -0.43437 0.29005 -0.43437 0.28797 -0.43437 0.29005 C -0.43645 0.29005 -0.43645 0.28797 -0.43645 0.2900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3272" b="30452"/>
          <a:stretch/>
        </p:blipFill>
        <p:spPr>
          <a:xfrm>
            <a:off x="-16812" y="-11560"/>
            <a:ext cx="12208811" cy="686308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9743" y="5164991"/>
            <a:ext cx="4967785" cy="1477109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40" y="2355341"/>
            <a:ext cx="1603695" cy="19283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732223" y="2885447"/>
            <a:ext cx="2732076" cy="304291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732223" y="2885447"/>
            <a:ext cx="2732076" cy="3042912"/>
            <a:chOff x="7808936" y="2605092"/>
            <a:chExt cx="2732076" cy="30429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78" b="98000" l="556" r="93889">
                          <a14:foregroundMark x1="53333" y1="20667" x2="76111" y2="26000"/>
                          <a14:foregroundMark x1="76111" y1="28667" x2="83611" y2="38222"/>
                          <a14:foregroundMark x1="83056" y1="37778" x2="85556" y2="51778"/>
                          <a14:foregroundMark x1="85556" y1="51778" x2="84167" y2="62889"/>
                          <a14:foregroundMark x1="85278" y1="57333" x2="87778" y2="57111"/>
                          <a14:foregroundMark x1="55833" y1="21556" x2="64722" y2="22667"/>
                          <a14:foregroundMark x1="65833" y1="22000" x2="71111" y2="26000"/>
                        </a14:backgroundRemoval>
                      </a14:imgEffect>
                    </a14:imgLayer>
                  </a14:imgProps>
                </a:ext>
              </a:extLst>
            </a:blip>
            <a:srcRect l="1588" t="18061" r="6451"/>
            <a:stretch/>
          </p:blipFill>
          <p:spPr>
            <a:xfrm>
              <a:off x="7808936" y="2605092"/>
              <a:ext cx="2732076" cy="3042912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852715" y="2702258"/>
              <a:ext cx="677136" cy="7369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120419" y="2702257"/>
              <a:ext cx="2060810" cy="18601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2973" r="17736" b="6763"/>
          <a:stretch/>
        </p:blipFill>
        <p:spPr>
          <a:xfrm>
            <a:off x="5330368" y="1598154"/>
            <a:ext cx="1486656" cy="1763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916" y="4971098"/>
            <a:ext cx="1861560" cy="1563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0"/>
    </mc:Choice>
    <mc:Fallback xmlns="">
      <p:transition spd="slow" advTm="5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7 0 0.031 0.014 0.031 0.031 C 0.031 0.049 0.017 0.063 0 0.063 C -0.017 0.063 -0.031 0.077 -0.031 0.094 C -0.031 0.111 -0.017 0.125 0 0.125 C 0.017 0.125 0.031 0.139 0.031 0.156 C 0.031 0.173 0.017 0.187 0 0.187 C -0.017 0.187 -0.031 0.201 -0.031 0.219 C -0.031 0.236 -0.017 0.25 0 0.25 C 0.017 0.25 0.031 0.236 0.031 0.219 C 0.031 0.201 0.017 0.187 0 0.187 C -0.017 0.187 -0.031 0.173 -0.031 0.156 C -0.031 0.139 -0.017 0.125 0 0.125 C 0.017 0.125 0.031 0.111 0.031 0.094 C 0.031 0.077 0.017 0.063 0 0.063 C -0.017 0.063 -0.031 0.049 -0.031 0.031 C -0.031 0.014 -0.017 0 0 0 Z" pathEditMode="relative" ptsTypes="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0857" y="38100"/>
            <a:ext cx="5539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xanh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8796" y="1278225"/>
            <a:ext cx="71987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8EA616"/>
                </a:solidFill>
              </a:rPr>
              <a:t>TRÒ CHƠI 1: TỚ Ở ĐÂU ?</a:t>
            </a:r>
          </a:p>
          <a:p>
            <a:pPr algn="just"/>
            <a:r>
              <a:rPr lang="vi-VN" sz="2400" b="1" dirty="0">
                <a:solidFill>
                  <a:srgbClr val="4610DE"/>
                </a:solidFill>
              </a:rPr>
              <a:t>-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quan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sát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nhiệm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vụ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của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endParaRPr lang="en-US" sz="2400" b="1" dirty="0">
              <a:solidFill>
                <a:srgbClr val="4610DE"/>
              </a:solidFill>
            </a:endParaRP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là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cùng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đoán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xem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đó</a:t>
            </a:r>
            <a:r>
              <a:rPr lang="en-US" sz="2400" b="1" dirty="0">
                <a:solidFill>
                  <a:srgbClr val="4610DE"/>
                </a:solidFill>
              </a:rPr>
              <a:t> ở </a:t>
            </a:r>
            <a:r>
              <a:rPr lang="en-US" sz="2400" b="1" dirty="0" err="1">
                <a:solidFill>
                  <a:srgbClr val="4610DE"/>
                </a:solidFill>
              </a:rPr>
              <a:t>vị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trí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! </a:t>
            </a:r>
            <a:endParaRPr lang="vi-VN" sz="2400" b="1" dirty="0">
              <a:solidFill>
                <a:srgbClr val="4610DE"/>
              </a:solidFill>
            </a:endParaRPr>
          </a:p>
          <a:p>
            <a:pPr algn="just"/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Sau 5 giây suy nghĩ, chúng mình hãy cùng trả lời.</a:t>
            </a:r>
            <a:endParaRPr lang="vi-VN" sz="2400" b="1" dirty="0">
              <a:solidFill>
                <a:srgbClr val="4610DE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Mỗi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trả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lời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đúng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dành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1 </a:t>
            </a:r>
            <a:r>
              <a:rPr lang="en-US" sz="2400" b="1" dirty="0" err="1">
                <a:solidFill>
                  <a:srgbClr val="4610DE"/>
                </a:solidFill>
              </a:rPr>
              <a:t>ngôi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Kết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thúc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trò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chơi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giành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nhiều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chiến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thắng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đấy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65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986">
        <p15:prstTrans prst="airplane"/>
      </p:transition>
    </mc:Choice>
    <mc:Fallback xmlns="">
      <p:transition spd="slow" advTm="55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870" b="295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586" t="13694" r="3858" b="53521"/>
          <a:stretch/>
        </p:blipFill>
        <p:spPr>
          <a:xfrm>
            <a:off x="8680446" y="4195020"/>
            <a:ext cx="884194" cy="1230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4" b="33051" l="37119" r="68475">
                        <a14:foregroundMark x1="59153" y1="18136" x2="56441" y2="16441"/>
                        <a14:foregroundMark x1="65593" y1="20508" x2="65593" y2="15085"/>
                        <a14:foregroundMark x1="65593" y1="15424" x2="67288" y2="17797"/>
                        <a14:backgroundMark x1="44915" y1="10678" x2="47288" y2="11356"/>
                      </a14:backgroundRemoval>
                    </a14:imgEffect>
                  </a14:imgLayer>
                </a14:imgProps>
              </a:ext>
            </a:extLst>
          </a:blip>
          <a:srcRect l="37452" t="5983" r="31219" b="67303"/>
          <a:stretch/>
        </p:blipFill>
        <p:spPr>
          <a:xfrm>
            <a:off x="6096000" y="1104737"/>
            <a:ext cx="1261728" cy="1075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97" b="71525" l="38475" r="64407">
                        <a14:foregroundMark x1="43559" y1="48644" x2="46949" y2="51186"/>
                        <a14:foregroundMark x1="52034" y1="47458" x2="54746" y2="52373"/>
                        <a14:foregroundMark x1="40339" y1="55254" x2="41017" y2="51356"/>
                        <a14:backgroundMark x1="41864" y1="57966" x2="44576" y2="59153"/>
                      </a14:backgroundRemoval>
                    </a14:imgEffect>
                  </a14:imgLayer>
                </a14:imgProps>
              </a:ext>
            </a:extLst>
          </a:blip>
          <a:srcRect l="38424" t="38040" r="36076" b="28690"/>
          <a:stretch/>
        </p:blipFill>
        <p:spPr>
          <a:xfrm>
            <a:off x="3583180" y="4049361"/>
            <a:ext cx="930935" cy="12146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16477" y="1235431"/>
            <a:ext cx="6271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028" y="4579478"/>
            <a:ext cx="942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1194" y="4626624"/>
            <a:ext cx="7398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195" y="642639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1. Chú ong nào ở phía trên khỉ con?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3799" y="5372374"/>
            <a:ext cx="1553597" cy="1485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67" l="0" r="99556">
                        <a14:foregroundMark x1="37778" y1="30667" x2="42222" y2="33333"/>
                        <a14:foregroundMark x1="61333" y1="30667" x2="64889" y2="30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219" y="2090236"/>
            <a:ext cx="4193839" cy="4193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28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3"/>
    </mc:Choice>
    <mc:Fallback xmlns="">
      <p:transition spd="slow" advTm="3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56 -0.05393 L 0.00209 -0.02801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296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ver cartoons in the middle beautiful natural s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750" r="92500">
                        <a14:foregroundMark x1="32500" y1="27750" x2="42500" y2="38000"/>
                        <a14:foregroundMark x1="38750" y1="25250" x2="44000" y2="29500"/>
                        <a14:foregroundMark x1="31750" y1="34250" x2="35750" y2="38500"/>
                        <a14:foregroundMark x1="59500" y1="26000" x2="66500" y2="27250"/>
                        <a14:foregroundMark x1="54750" y1="33750" x2="60250" y2="40000"/>
                        <a14:foregroundMark x1="58000" y1="31750" x2="63250" y2="31750"/>
                        <a14:foregroundMark x1="57750" y1="29500" x2="66250" y2="31250"/>
                      </a14:backgroundRemoval>
                    </a14:imgEffect>
                  </a14:imgLayer>
                </a14:imgProps>
              </a:ext>
            </a:extLst>
          </a:blip>
          <a:srcRect l="7961" t="18194" r="9650" b="18044"/>
          <a:stretch/>
        </p:blipFill>
        <p:spPr>
          <a:xfrm>
            <a:off x="5660010" y="5298102"/>
            <a:ext cx="1073387" cy="8307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99600" l="0" r="100000">
                        <a14:foregroundMark x1="17600" y1="25200" x2="22000" y2="25600"/>
                        <a14:foregroundMark x1="32000" y1="23600" x2="36400" y2="29200"/>
                        <a14:foregroundMark x1="17600" y1="90000" x2="24400" y2="92400"/>
                        <a14:foregroundMark x1="32000" y1="95600" x2="37600" y2="97600"/>
                        <a14:foregroundMark x1="47200" y1="88400" x2="52000" y2="91600"/>
                        <a14:foregroundMark x1="56400" y1="92800" x2="62400" y2="9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586" y="2287233"/>
            <a:ext cx="1561396" cy="15613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0" b="90000" l="0" r="100000">
                        <a14:backgroundMark x1="4615" y1="38500" x2="8769" y2="32000"/>
                        <a14:backgroundMark x1="14000" y1="32250" x2="49385" y2="16500"/>
                        <a14:backgroundMark x1="58154" y1="18000" x2="86615" y2="28500"/>
                        <a14:backgroundMark x1="91692" y1="32750" x2="96923" y2="35500"/>
                        <a14:backgroundMark x1="12308" y1="63250" x2="16308" y2="59500"/>
                        <a14:backgroundMark x1="21692" y1="56500" x2="24154" y2="55000"/>
                        <a14:backgroundMark x1="76308" y1="54250" x2="79385" y2="56500"/>
                        <a14:backgroundMark x1="83692" y1="59500" x2="88000" y2="63250"/>
                      </a14:backgroundRemoval>
                    </a14:imgEffect>
                  </a14:imgLayer>
                </a14:imgProps>
              </a:ext>
            </a:extLst>
          </a:blip>
          <a:srcRect t="13851" b="16657"/>
          <a:stretch/>
        </p:blipFill>
        <p:spPr>
          <a:xfrm>
            <a:off x="3199391" y="2652723"/>
            <a:ext cx="6185902" cy="26453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15389" y="136052"/>
            <a:ext cx="5386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hổ con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029" y="733769"/>
            <a:ext cx="1178626" cy="1127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747" y="1409652"/>
            <a:ext cx="3357349" cy="335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" b="100000" l="0" r="100000">
                        <a14:foregroundMark x1="82979" y1="6397" x2="90213" y2="18182"/>
                        <a14:foregroundMark x1="5532" y1="4714" x2="8936" y2="5724"/>
                        <a14:foregroundMark x1="8936" y1="2357" x2="2553" y2="6061"/>
                        <a14:backgroundMark x1="9362" y1="5051" x2="0" y2="5051"/>
                        <a14:backgroundMark x1="78298" y1="5387" x2="92766" y2="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23596">
            <a:off x="1247778" y="1794762"/>
            <a:ext cx="1400910" cy="1770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1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2"/>
    </mc:Choice>
    <mc:Fallback xmlns="">
      <p:transition spd="slow" advTm="2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3648"/>
            <a:ext cx="12192000" cy="6858001"/>
          </a:xfrm>
          <a:prstGeom prst="rect">
            <a:avLst/>
          </a:prstGeom>
          <a:solidFill>
            <a:srgbClr val="DDBFE3"/>
          </a:solidFill>
          <a:ln>
            <a:solidFill>
              <a:srgbClr val="CED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6024"/>
            <a:ext cx="4514693" cy="1821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50" b="99625" l="0" r="100000"/>
                    </a14:imgEffect>
                  </a14:imgLayer>
                </a14:imgProps>
              </a:ext>
            </a:extLst>
          </a:blip>
          <a:srcRect t="44775"/>
          <a:stretch/>
        </p:blipFill>
        <p:spPr>
          <a:xfrm>
            <a:off x="1624084" y="4517408"/>
            <a:ext cx="10567916" cy="2355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3020" y="-54592"/>
            <a:ext cx="5044371" cy="69125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1722" l="10000" r="100000">
                        <a14:foregroundMark x1="67538" y1="15568" x2="71846" y2="16117"/>
                        <a14:foregroundMark x1="76615" y1="14652" x2="78154" y2="11538"/>
                      </a14:backgroundRemoval>
                    </a14:imgEffect>
                  </a14:imgLayer>
                </a14:imgProps>
              </a:ext>
            </a:extLst>
          </a:blip>
          <a:srcRect l="53335" b="37183"/>
          <a:stretch/>
        </p:blipFill>
        <p:spPr>
          <a:xfrm rot="20947811" flipH="1">
            <a:off x="7230919" y="39212"/>
            <a:ext cx="952705" cy="10784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760" t="9385" r="20716" b="17619"/>
          <a:stretch/>
        </p:blipFill>
        <p:spPr>
          <a:xfrm>
            <a:off x="9672149" y="2992986"/>
            <a:ext cx="1641847" cy="208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600">
                        <a14:foregroundMark x1="34000" y1="37274" x2="39800" y2="31856"/>
                        <a14:foregroundMark x1="65400" y1="39080" x2="61600" y2="30378"/>
                        <a14:foregroundMark x1="18400" y1="41708" x2="66600" y2="64368"/>
                        <a14:foregroundMark x1="60000" y1="40887" x2="50600" y2="55337"/>
                        <a14:foregroundMark x1="78200" y1="39901" x2="59600" y2="58949"/>
                        <a14:foregroundMark x1="41200" y1="40887" x2="48400" y2="47291"/>
                        <a14:foregroundMark x1="49200" y1="49097" x2="52000" y2="50575"/>
                        <a14:foregroundMark x1="49600" y1="39901" x2="50200" y2="45813"/>
                        <a14:foregroundMark x1="15600" y1="62890" x2="25600" y2="91954"/>
                        <a14:foregroundMark x1="19800" y1="64039" x2="26800" y2="70279"/>
                        <a14:foregroundMark x1="46000" y1="55172" x2="50600" y2="81938"/>
                        <a14:foregroundMark x1="87200" y1="61576" x2="75200" y2="92939"/>
                        <a14:foregroundMark x1="80400" y1="65517" x2="68800" y2="84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513" y="1807813"/>
            <a:ext cx="3259311" cy="3969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731" t="11806" r="12149" b="11896"/>
          <a:stretch/>
        </p:blipFill>
        <p:spPr>
          <a:xfrm>
            <a:off x="6907295" y="4904046"/>
            <a:ext cx="1717915" cy="16718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634" y="4020372"/>
            <a:ext cx="1815235" cy="174004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08820" y="5174519"/>
            <a:ext cx="2981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P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hía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trước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cái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gì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5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1"/>
    </mc:Choice>
    <mc:Fallback xmlns="">
      <p:transition spd="slow" advTm="3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3.2|3.1|1.9|2.1|11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7|14.1|7.3|7.5|2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3.7|24.3|4.1|5.1|2.3|5.1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3.1|1.8|1.9|18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|2.8|1.5|1.6|8.5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3.6|1.5|2.1|9.8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269</Words>
  <Application>Microsoft Office PowerPoint</Application>
  <PresentationFormat>Widescreen</PresentationFormat>
  <Paragraphs>30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2024-01-29T01:51:35Z</dcterms:created>
  <dcterms:modified xsi:type="dcterms:W3CDTF">2025-04-01T03:18:17Z</dcterms:modified>
</cp:coreProperties>
</file>