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72" r:id="rId2"/>
    <p:sldId id="258" r:id="rId3"/>
    <p:sldId id="259" r:id="rId4"/>
    <p:sldId id="260" r:id="rId5"/>
    <p:sldId id="263" r:id="rId6"/>
    <p:sldId id="262" r:id="rId7"/>
    <p:sldId id="264" r:id="rId8"/>
    <p:sldId id="265" r:id="rId9"/>
    <p:sldId id="266" r:id="rId10"/>
    <p:sldId id="267" r:id="rId11"/>
    <p:sldId id="26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1" d="100"/>
          <a:sy n="91" d="100"/>
        </p:scale>
        <p:origin x="48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D51440-F612-4763-9471-3811B507CC7F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516D72-2215-4953-8475-2D0359D6E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135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4B368E-52F9-4668-BDC7-FBC30A99A9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AF5438-D297-4402-BC37-B200A14720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B1C0C5-84E1-4A9F-8C80-0965D76DF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54254-E91C-4A16-8E3A-7BDFB5FFDA21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EF4A03-FF6F-40C2-8352-CF1CFBE24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D42F3C-7AB1-4B7A-8D12-4010CBDBE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81B99-22B0-4A67-BC39-D540BD1A5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562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631C8-E61E-4715-BBED-31A371051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79C8AA-26A8-409E-B49B-6B6452BA5D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CFFCC1-13D8-40CC-986F-58DB9CCD3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54254-E91C-4A16-8E3A-7BDFB5FFDA21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22BEE2-35F3-459A-8E28-AC0125CF0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3FDA05-FCD9-432B-B224-D14C5C2E5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81B99-22B0-4A67-BC39-D540BD1A5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597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D99C16-D331-4862-B468-7E356D89FF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65DB55-126A-4C8A-8D4E-5C089CF1A1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BAD5AC-3822-4B2A-8147-7D8273461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54254-E91C-4A16-8E3A-7BDFB5FFDA21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A04B87-5B72-41B3-AAA7-3D6075446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EAA8FA-CD87-49C2-8CA7-634249637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81B99-22B0-4A67-BC39-D540BD1A5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078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19392-7037-44F0-82C1-F6E1D3A0B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4D84FC-57C9-4C45-B400-358E677646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E265FC-9E11-49FF-B3BD-BBFD2EC64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54254-E91C-4A16-8E3A-7BDFB5FFDA21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D793B4-E81D-4FDA-A096-DED0ADD14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CB9596-A6B8-43C3-852C-8451771C1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81B99-22B0-4A67-BC39-D540BD1A5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309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E7272-14B6-49E4-9EB8-1620BAFEB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0C9F5D-E329-4452-9D84-DA460A8978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2B90A7-A508-4603-81DC-FEBBD292B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54254-E91C-4A16-8E3A-7BDFB5FFDA21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D0FFA0-1031-47F6-9374-B1AD271BE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0A8D84-6BC5-494A-A112-92992F15C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81B99-22B0-4A67-BC39-D540BD1A5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44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C3C6F-FD92-4D48-AF94-B6CCCC0C4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3E841B-C165-48F4-968E-8766CBA943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A48797-EDD4-42D8-BCDE-1C47A88E7A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EFC3AA-DD26-41DB-AAE9-974540070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54254-E91C-4A16-8E3A-7BDFB5FFDA21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6885C3-9C53-429B-8A06-0B48CDA7D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5E483C-553B-4CDC-8BFE-24AA92B2F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81B99-22B0-4A67-BC39-D540BD1A5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399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085F3-0DA2-4BAF-B6C7-700C28A8E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8CFAB2-77A9-46F9-8867-B35D728DB5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65991C-6FAF-486C-98C9-A269D20C04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305CF7-508D-4D58-80E3-4B147F922A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09F634-8021-4776-B565-9EE38DBC79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000D7ED-64EC-436E-A06D-0E5CC17D5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54254-E91C-4A16-8E3A-7BDFB5FFDA21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F7D522-A51F-4124-B0CA-C5D647068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DD38C20-A034-498B-A22F-36FF06EBE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81B99-22B0-4A67-BC39-D540BD1A5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538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57ADB-ABF7-4091-8327-7D0172BDA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49243-3AD9-487B-A697-53B061599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54254-E91C-4A16-8E3A-7BDFB5FFDA21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98898E-D561-48A4-B553-57626BD23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F2BD2C-1478-4E26-9864-F3DE977B3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81B99-22B0-4A67-BC39-D540BD1A5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501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49402F-5A76-4C33-9885-FAEEEF488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54254-E91C-4A16-8E3A-7BDFB5FFDA21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290E24-8968-4D0B-844C-904E8A3D7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EB763B-936D-4221-B623-B9FC1453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81B99-22B0-4A67-BC39-D540BD1A5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546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04135-3E6F-4E62-AAF3-2E459867E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D11D96-ECF0-466D-A740-0B598E7DEE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22EC9C-4B44-40A1-B2F2-004CF2B745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85E027-5A17-4361-99B6-BE916329B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54254-E91C-4A16-8E3A-7BDFB5FFDA21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38DE90-B718-4C19-BDD4-312C0ECE3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368D96-46B2-4646-82A0-34579C296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81B99-22B0-4A67-BC39-D540BD1A5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93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18DD3-3D5E-4EF9-8365-6D029311E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F495A4-3640-4DC7-9B68-0EA9FD9FC5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1F1198-43F0-4E01-B789-5A756FE346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1B383A-6249-4272-977A-EEF4BC10A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54254-E91C-4A16-8E3A-7BDFB5FFDA21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60AD6A-A436-4D2F-A24F-AEDEF632E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F00E92-766B-4C2D-897E-352CC4A4B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81B99-22B0-4A67-BC39-D540BD1A5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003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994DF0-A76B-43E3-BC41-0E72FB5CC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E86F45-0C03-40DA-858F-1AB724F963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DE0975-4DB2-4010-B68D-39434D10AA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554254-E91C-4A16-8E3A-7BDFB5FFDA21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F0ADD0-2E7A-42D6-AE83-AD47B097F3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33A324-E2AF-4E68-B3CC-4CA850E56C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81B99-22B0-4A67-BC39-D540BD1A5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823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Nền PowerPoint chuyên nghiệp lấy cảm hứng từ thiên nhiên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283242" y="365125"/>
            <a:ext cx="542223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NĂNG MAI</a:t>
            </a:r>
            <a:endParaRPr lang="en-US" sz="2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Freeform 19"/>
          <p:cNvSpPr/>
          <p:nvPr/>
        </p:nvSpPr>
        <p:spPr>
          <a:xfrm>
            <a:off x="5384079" y="1066767"/>
            <a:ext cx="2053389" cy="1370684"/>
          </a:xfrm>
          <a:custGeom>
            <a:avLst/>
            <a:gdLst/>
            <a:ahLst/>
            <a:cxnLst/>
            <a:rect l="l" t="t" r="r" b="b"/>
            <a:pathLst>
              <a:path w="1030017" h="1027957">
                <a:moveTo>
                  <a:pt x="0" y="0"/>
                </a:moveTo>
                <a:lnTo>
                  <a:pt x="1030016" y="0"/>
                </a:lnTo>
                <a:lnTo>
                  <a:pt x="1030016" y="1027957"/>
                </a:lnTo>
                <a:lnTo>
                  <a:pt x="0" y="102795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408C51B-6888-4D94-90DA-2DCBD2571036}"/>
              </a:ext>
            </a:extLst>
          </p:cNvPr>
          <p:cNvSpPr/>
          <p:nvPr/>
        </p:nvSpPr>
        <p:spPr>
          <a:xfrm>
            <a:off x="2197768" y="2422358"/>
            <a:ext cx="864669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4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cap="none" spc="0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4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b="1" cap="none" spc="0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4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cap="none" spc="0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4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cap="none" spc="0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4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cap="none" spc="0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endParaRPr lang="en-US" sz="44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2BB0A0-B6B1-4A99-8181-2C2170583035}"/>
              </a:ext>
            </a:extLst>
          </p:cNvPr>
          <p:cNvSpPr txBox="1"/>
          <p:nvPr/>
        </p:nvSpPr>
        <p:spPr>
          <a:xfrm>
            <a:off x="1688431" y="3191799"/>
            <a:ext cx="1007043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4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4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4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4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4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Mai 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 – 5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viên:Nguyễn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Freeform 6"/>
          <p:cNvSpPr/>
          <p:nvPr/>
        </p:nvSpPr>
        <p:spPr>
          <a:xfrm rot="4884400">
            <a:off x="9709070" y="4169930"/>
            <a:ext cx="3946267" cy="1282537"/>
          </a:xfrm>
          <a:custGeom>
            <a:avLst/>
            <a:gdLst/>
            <a:ahLst/>
            <a:cxnLst/>
            <a:rect l="l" t="t" r="r" b="b"/>
            <a:pathLst>
              <a:path w="3946267" h="1282537">
                <a:moveTo>
                  <a:pt x="0" y="0"/>
                </a:moveTo>
                <a:lnTo>
                  <a:pt x="3946267" y="0"/>
                </a:lnTo>
                <a:lnTo>
                  <a:pt x="3946267" y="1282537"/>
                </a:lnTo>
                <a:lnTo>
                  <a:pt x="0" y="128253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0" name="Freeform 6"/>
          <p:cNvSpPr/>
          <p:nvPr/>
        </p:nvSpPr>
        <p:spPr>
          <a:xfrm rot="15580203">
            <a:off x="9635335" y="1303884"/>
            <a:ext cx="3946267" cy="1282537"/>
          </a:xfrm>
          <a:custGeom>
            <a:avLst/>
            <a:gdLst/>
            <a:ahLst/>
            <a:cxnLst/>
            <a:rect l="l" t="t" r="r" b="b"/>
            <a:pathLst>
              <a:path w="3946267" h="1282537">
                <a:moveTo>
                  <a:pt x="0" y="0"/>
                </a:moveTo>
                <a:lnTo>
                  <a:pt x="3946267" y="0"/>
                </a:lnTo>
                <a:lnTo>
                  <a:pt x="3946267" y="1282537"/>
                </a:lnTo>
                <a:lnTo>
                  <a:pt x="0" y="128253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046609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E426D04-E36B-44F4-8239-BA255FCAD42A}"/>
              </a:ext>
            </a:extLst>
          </p:cNvPr>
          <p:cNvSpPr/>
          <p:nvPr/>
        </p:nvSpPr>
        <p:spPr>
          <a:xfrm>
            <a:off x="2662207" y="1110543"/>
            <a:ext cx="686758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62103D-06EF-4DA2-A389-41FA0F3D14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2207" y="2035128"/>
            <a:ext cx="7165911" cy="4469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096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975D783-A22E-4364-9797-0C6866296980}"/>
              </a:ext>
            </a:extLst>
          </p:cNvPr>
          <p:cNvSpPr/>
          <p:nvPr/>
        </p:nvSpPr>
        <p:spPr>
          <a:xfrm>
            <a:off x="1897660" y="5187324"/>
            <a:ext cx="70904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Xin </a:t>
            </a:r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7937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D58990D-295F-42EB-BFAC-0E677C3F8C12}"/>
              </a:ext>
            </a:extLst>
          </p:cNvPr>
          <p:cNvSpPr/>
          <p:nvPr/>
        </p:nvSpPr>
        <p:spPr>
          <a:xfrm>
            <a:off x="5109948" y="746649"/>
            <a:ext cx="176683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err="1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cap="none" spc="0" dirty="0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0" dirty="0" err="1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endParaRPr lang="en-US" sz="4000" b="1" cap="none" spc="0" dirty="0">
              <a:ln w="0"/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9E395C-A5F8-43D8-B0A0-371D0820A507}"/>
              </a:ext>
            </a:extLst>
          </p:cNvPr>
          <p:cNvSpPr txBox="1"/>
          <p:nvPr/>
        </p:nvSpPr>
        <p:spPr>
          <a:xfrm>
            <a:off x="4728289" y="1775936"/>
            <a:ext cx="4005164" cy="27959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err="1">
                <a:solidFill>
                  <a:srgbClr val="1518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400" b="1" dirty="0">
                <a:solidFill>
                  <a:srgbClr val="1518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518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solidFill>
                  <a:srgbClr val="1518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518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2400" b="1" dirty="0">
                <a:solidFill>
                  <a:srgbClr val="1518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518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endParaRPr lang="en-US" sz="2400" b="1" dirty="0">
              <a:solidFill>
                <a:srgbClr val="15181B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b="1" dirty="0" err="1">
                <a:solidFill>
                  <a:srgbClr val="1518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400" b="1" dirty="0">
                <a:solidFill>
                  <a:srgbClr val="1518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518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400" b="1" dirty="0">
                <a:solidFill>
                  <a:srgbClr val="1518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518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chang</a:t>
            </a:r>
            <a:r>
              <a:rPr lang="en-US" sz="2400" b="1" dirty="0">
                <a:solidFill>
                  <a:srgbClr val="1518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518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chang</a:t>
            </a:r>
            <a:endParaRPr lang="en-US" sz="2400" b="1" dirty="0">
              <a:solidFill>
                <a:srgbClr val="15181B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b="1" dirty="0" err="1">
                <a:solidFill>
                  <a:srgbClr val="1518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b="1" dirty="0">
                <a:solidFill>
                  <a:srgbClr val="1518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518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srgbClr val="1518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1518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b="1" dirty="0">
                <a:solidFill>
                  <a:srgbClr val="1518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518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endParaRPr lang="en-US" sz="2400" b="1" dirty="0">
              <a:solidFill>
                <a:srgbClr val="15181B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b="1" dirty="0" err="1">
                <a:solidFill>
                  <a:srgbClr val="1518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b="1" dirty="0">
                <a:solidFill>
                  <a:srgbClr val="1518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518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400" b="1" dirty="0">
                <a:solidFill>
                  <a:srgbClr val="1518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518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nón</a:t>
            </a:r>
            <a:r>
              <a:rPr lang="en-US" sz="2400" b="1" dirty="0">
                <a:solidFill>
                  <a:srgbClr val="1518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1518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endParaRPr lang="en-US" sz="2400" b="1" dirty="0">
              <a:solidFill>
                <a:srgbClr val="15181B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5" algn="just">
              <a:lnSpc>
                <a:spcPct val="150000"/>
              </a:lnSpc>
            </a:pPr>
            <a:r>
              <a:rPr lang="en-US" sz="2400" b="1" dirty="0" err="1">
                <a:solidFill>
                  <a:srgbClr val="1518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1518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518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solidFill>
                  <a:srgbClr val="1518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1C96198-C744-4233-BB0E-EC5ED6B584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1258" y="686213"/>
            <a:ext cx="7004209" cy="4975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498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B5F98CA-EB74-413E-BDEC-B437FD965C11}"/>
              </a:ext>
            </a:extLst>
          </p:cNvPr>
          <p:cNvSpPr/>
          <p:nvPr/>
        </p:nvSpPr>
        <p:spPr>
          <a:xfrm>
            <a:off x="3696144" y="606690"/>
            <a:ext cx="479971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endParaRPr lang="en-US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Mai Anh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endParaRPr lang="en-US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FEA6010-33D2-4A59-B1F4-E632D72CE4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4320" y="1970330"/>
            <a:ext cx="7120034" cy="4613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64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6510F5-3F25-4D25-89E9-F28252604F6E}"/>
              </a:ext>
            </a:extLst>
          </p:cNvPr>
          <p:cNvSpPr/>
          <p:nvPr/>
        </p:nvSpPr>
        <p:spPr>
          <a:xfrm>
            <a:off x="2543127" y="672004"/>
            <a:ext cx="7292382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b="1" cap="none" spc="0" dirty="0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200" b="1" cap="none" spc="0" dirty="0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cap="none" spc="0" dirty="0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cap="none" spc="0" dirty="0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cap="none" spc="0" dirty="0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cap="none" spc="0" dirty="0" err="1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200" b="1" cap="none" spc="0" dirty="0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cap="none" spc="0" dirty="0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b="1" cap="none" spc="0" dirty="0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cap="none" spc="0" dirty="0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algn="ctr"/>
            <a:r>
              <a:rPr lang="en-US" sz="3200" b="1" cap="none" spc="0" dirty="0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ai </a:t>
            </a:r>
            <a:r>
              <a:rPr lang="en-US" sz="3200" b="1" cap="none" spc="0" dirty="0" err="1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200" b="1" cap="none" spc="0" dirty="0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b="1" cap="none" spc="0" dirty="0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A766403-9DAF-41AD-8703-19FE2784F1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9771" y="2609007"/>
            <a:ext cx="6557088" cy="4248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981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CD76F2F-7C9D-4111-B5B3-FD45CFACB8DD}"/>
              </a:ext>
            </a:extLst>
          </p:cNvPr>
          <p:cNvSpPr/>
          <p:nvPr/>
        </p:nvSpPr>
        <p:spPr>
          <a:xfrm>
            <a:off x="3801974" y="625351"/>
            <a:ext cx="458805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Đàm</a:t>
            </a:r>
            <a:r>
              <a:rPr 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endParaRPr lang="en-US" sz="4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969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596B3A7-BC28-474C-92DB-57921B5E0DE1}"/>
              </a:ext>
            </a:extLst>
          </p:cNvPr>
          <p:cNvSpPr txBox="1"/>
          <p:nvPr/>
        </p:nvSpPr>
        <p:spPr>
          <a:xfrm>
            <a:off x="2341984" y="750056"/>
            <a:ext cx="769075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vừa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nghe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thơ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gì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Do ai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sáng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tác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15B16D1-65E6-4A07-BC01-C7831EB92A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5086" y="2052691"/>
            <a:ext cx="6254515" cy="4055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610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3BF2263-4A61-4829-9560-76E5F227B186}"/>
              </a:ext>
            </a:extLst>
          </p:cNvPr>
          <p:cNvSpPr/>
          <p:nvPr/>
        </p:nvSpPr>
        <p:spPr>
          <a:xfrm>
            <a:off x="3170570" y="811964"/>
            <a:ext cx="614944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32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2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2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32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7D6A36-A421-4BA7-88D0-EE528944BF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854" y="1800378"/>
            <a:ext cx="7175241" cy="4496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207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9E4407D-947E-4194-8139-41CB26FA234F}"/>
              </a:ext>
            </a:extLst>
          </p:cNvPr>
          <p:cNvSpPr/>
          <p:nvPr/>
        </p:nvSpPr>
        <p:spPr>
          <a:xfrm>
            <a:off x="2978138" y="821294"/>
            <a:ext cx="643477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AC9284-0918-42F7-B4FE-1AC11C5065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8137" y="2344712"/>
            <a:ext cx="6763021" cy="4438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272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7155CFA-8E26-48ED-AA01-4FC1C1A9D9B6}"/>
              </a:ext>
            </a:extLst>
          </p:cNvPr>
          <p:cNvSpPr/>
          <p:nvPr/>
        </p:nvSpPr>
        <p:spPr>
          <a:xfrm>
            <a:off x="2799263" y="923931"/>
            <a:ext cx="659347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39251A-2E18-4376-A952-21FD819675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9263" y="2161809"/>
            <a:ext cx="6827317" cy="4696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743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</TotalTime>
  <Words>150</Words>
  <Application>Microsoft Office PowerPoint</Application>
  <PresentationFormat>Widescreen</PresentationFormat>
  <Paragraphs>24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Quyen Fan</dc:creator>
  <cp:lastModifiedBy>DEEZ NUUTS</cp:lastModifiedBy>
  <cp:revision>9</cp:revision>
  <dcterms:created xsi:type="dcterms:W3CDTF">2022-03-18T02:08:45Z</dcterms:created>
  <dcterms:modified xsi:type="dcterms:W3CDTF">2025-10-22T03:51:26Z</dcterms:modified>
</cp:coreProperties>
</file>