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Playpen Sans Bold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DejaVu Serif Bold Italics" panose="020B0604020202020204" charset="0"/>
      <p:regular r:id="rId16"/>
    </p:embeddedFont>
    <p:embeddedFont>
      <p:font typeface="Dancing Script Bold" panose="020B0604020202020204" charset="0"/>
      <p:regular r:id="rId17"/>
    </p:embeddedFont>
    <p:embeddedFont>
      <p:font typeface="Francois One" panose="020B0604020202020204" charset="0"/>
      <p:regular r:id="rId18"/>
    </p:embeddedFont>
    <p:embeddedFont>
      <p:font typeface="Dancing Script" panose="020B0604020202020204" charset="0"/>
      <p:regular r:id="rId19"/>
    </p:embeddedFont>
    <p:embeddedFont>
      <p:font typeface="Sniglet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68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8.svg"/><Relationship Id="rId3" Type="http://schemas.openxmlformats.org/officeDocument/2006/relationships/image" Target="../media/image7.svg"/><Relationship Id="rId7" Type="http://schemas.openxmlformats.org/officeDocument/2006/relationships/image" Target="../media/image14.svg"/><Relationship Id="rId12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6.svg"/><Relationship Id="rId5" Type="http://schemas.openxmlformats.org/officeDocument/2006/relationships/image" Target="../media/image12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2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0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6.svg"/><Relationship Id="rId4" Type="http://schemas.openxmlformats.org/officeDocument/2006/relationships/image" Target="../media/image14.png"/><Relationship Id="rId9" Type="http://schemas.openxmlformats.org/officeDocument/2006/relationships/image" Target="../media/image2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svg"/><Relationship Id="rId7" Type="http://schemas.openxmlformats.org/officeDocument/2006/relationships/image" Target="../media/image3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8.svg"/><Relationship Id="rId5" Type="http://schemas.openxmlformats.org/officeDocument/2006/relationships/image" Target="../media/image30.svg"/><Relationship Id="rId10" Type="http://schemas.openxmlformats.org/officeDocument/2006/relationships/image" Target="../media/image15.png"/><Relationship Id="rId4" Type="http://schemas.openxmlformats.org/officeDocument/2006/relationships/image" Target="../media/image16.png"/><Relationship Id="rId9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svg"/><Relationship Id="rId7" Type="http://schemas.openxmlformats.org/officeDocument/2006/relationships/image" Target="../media/image3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34.svg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../media/image3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1.svg"/><Relationship Id="rId7" Type="http://schemas.openxmlformats.org/officeDocument/2006/relationships/image" Target="../media/image45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43.svg"/><Relationship Id="rId4" Type="http://schemas.openxmlformats.org/officeDocument/2006/relationships/image" Target="../media/image23.png"/><Relationship Id="rId9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7.svg"/><Relationship Id="rId7" Type="http://schemas.openxmlformats.org/officeDocument/2006/relationships/image" Target="../media/image4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53.svg"/><Relationship Id="rId5" Type="http://schemas.openxmlformats.org/officeDocument/2006/relationships/image" Target="../media/image47.svg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image" Target="../media/image5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17076" y="6510304"/>
            <a:ext cx="18705076" cy="7677423"/>
          </a:xfrm>
          <a:custGeom>
            <a:avLst/>
            <a:gdLst/>
            <a:ahLst/>
            <a:cxnLst/>
            <a:rect l="l" t="t" r="r" b="b"/>
            <a:pathLst>
              <a:path w="18705076" h="7677423">
                <a:moveTo>
                  <a:pt x="0" y="0"/>
                </a:moveTo>
                <a:lnTo>
                  <a:pt x="18705076" y="0"/>
                </a:lnTo>
                <a:lnTo>
                  <a:pt x="18705076" y="7677422"/>
                </a:lnTo>
                <a:lnTo>
                  <a:pt x="0" y="76774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543" r="-3543" b="-207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512259" y="-843337"/>
            <a:ext cx="3192817" cy="3061113"/>
          </a:xfrm>
          <a:custGeom>
            <a:avLst/>
            <a:gdLst/>
            <a:ahLst/>
            <a:cxnLst/>
            <a:rect l="l" t="t" r="r" b="b"/>
            <a:pathLst>
              <a:path w="3192817" h="3061113">
                <a:moveTo>
                  <a:pt x="0" y="0"/>
                </a:moveTo>
                <a:lnTo>
                  <a:pt x="3192817" y="0"/>
                </a:lnTo>
                <a:lnTo>
                  <a:pt x="3192817" y="3061113"/>
                </a:lnTo>
                <a:lnTo>
                  <a:pt x="0" y="30611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721557" y="372025"/>
            <a:ext cx="3189204" cy="1845752"/>
          </a:xfrm>
          <a:custGeom>
            <a:avLst/>
            <a:gdLst/>
            <a:ahLst/>
            <a:cxnLst/>
            <a:rect l="l" t="t" r="r" b="b"/>
            <a:pathLst>
              <a:path w="3189204" h="1845752">
                <a:moveTo>
                  <a:pt x="3189204" y="0"/>
                </a:moveTo>
                <a:lnTo>
                  <a:pt x="0" y="0"/>
                </a:lnTo>
                <a:lnTo>
                  <a:pt x="0" y="1845751"/>
                </a:lnTo>
                <a:lnTo>
                  <a:pt x="3189204" y="1845751"/>
                </a:lnTo>
                <a:lnTo>
                  <a:pt x="318920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564998" y="0"/>
            <a:ext cx="3158004" cy="3151688"/>
          </a:xfrm>
          <a:custGeom>
            <a:avLst/>
            <a:gdLst/>
            <a:ahLst/>
            <a:cxnLst/>
            <a:rect l="l" t="t" r="r" b="b"/>
            <a:pathLst>
              <a:path w="3158004" h="3151688">
                <a:moveTo>
                  <a:pt x="0" y="0"/>
                </a:moveTo>
                <a:lnTo>
                  <a:pt x="3158004" y="0"/>
                </a:lnTo>
                <a:lnTo>
                  <a:pt x="3158004" y="3151688"/>
                </a:lnTo>
                <a:lnTo>
                  <a:pt x="0" y="31516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11222" y="2750627"/>
            <a:ext cx="17870040" cy="111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 b="1">
                <a:solidFill>
                  <a:srgbClr val="5D69B4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LĨNH VỰC PHÁT TRIỂN NHẬN THỨC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109760" y="4148104"/>
            <a:ext cx="12272962" cy="2362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5D69B4"/>
                </a:solidFill>
                <a:latin typeface="Francois One"/>
                <a:ea typeface="Francois One"/>
                <a:cs typeface="Francois One"/>
                <a:sym typeface="Francois One"/>
              </a:rPr>
              <a:t>Đề tài: Dạy trẻ so sánh về chiều dài của 2 đối tượng.</a:t>
            </a:r>
          </a:p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5D69B4"/>
                </a:solidFill>
                <a:latin typeface="Francois One"/>
                <a:ea typeface="Francois One"/>
                <a:cs typeface="Francois One"/>
                <a:sym typeface="Francois One"/>
              </a:rPr>
              <a:t> Sử dụng đúng các từ “dài hơn - ngắn hơn” </a:t>
            </a:r>
          </a:p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5D69B4"/>
                </a:solidFill>
                <a:latin typeface="Francois One"/>
                <a:ea typeface="Francois One"/>
                <a:cs typeface="Francois One"/>
                <a:sym typeface="Francois One"/>
              </a:rPr>
              <a:t>Lớp: MGB C1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50560" y="-1965518"/>
            <a:ext cx="4737440" cy="4542021"/>
          </a:xfrm>
          <a:custGeom>
            <a:avLst/>
            <a:gdLst/>
            <a:ahLst/>
            <a:cxnLst/>
            <a:rect l="l" t="t" r="r" b="b"/>
            <a:pathLst>
              <a:path w="4737440" h="4542021">
                <a:moveTo>
                  <a:pt x="0" y="0"/>
                </a:moveTo>
                <a:lnTo>
                  <a:pt x="4737440" y="0"/>
                </a:lnTo>
                <a:lnTo>
                  <a:pt x="4737440" y="4542022"/>
                </a:lnTo>
                <a:lnTo>
                  <a:pt x="0" y="45420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917375" y="5188443"/>
            <a:ext cx="14003809" cy="8139714"/>
          </a:xfrm>
          <a:custGeom>
            <a:avLst/>
            <a:gdLst/>
            <a:ahLst/>
            <a:cxnLst/>
            <a:rect l="l" t="t" r="r" b="b"/>
            <a:pathLst>
              <a:path w="14003809" h="8139714">
                <a:moveTo>
                  <a:pt x="0" y="0"/>
                </a:moveTo>
                <a:lnTo>
                  <a:pt x="14003809" y="0"/>
                </a:lnTo>
                <a:lnTo>
                  <a:pt x="14003809" y="8139714"/>
                </a:lnTo>
                <a:lnTo>
                  <a:pt x="0" y="81397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508849">
            <a:off x="10407732" y="4108035"/>
            <a:ext cx="4957885" cy="5260355"/>
          </a:xfrm>
          <a:custGeom>
            <a:avLst/>
            <a:gdLst/>
            <a:ahLst/>
            <a:cxnLst/>
            <a:rect l="l" t="t" r="r" b="b"/>
            <a:pathLst>
              <a:path w="4957885" h="5260355">
                <a:moveTo>
                  <a:pt x="0" y="0"/>
                </a:moveTo>
                <a:lnTo>
                  <a:pt x="4957885" y="0"/>
                </a:lnTo>
                <a:lnTo>
                  <a:pt x="4957885" y="5260356"/>
                </a:lnTo>
                <a:lnTo>
                  <a:pt x="0" y="52603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13940" y="1366289"/>
            <a:ext cx="9249721" cy="1391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05"/>
              </a:lnSpc>
              <a:spcBef>
                <a:spcPct val="0"/>
              </a:spcBef>
            </a:pPr>
            <a:r>
              <a:rPr lang="en-US" sz="8075" b="1">
                <a:solidFill>
                  <a:srgbClr val="CB3626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1.ỔN ĐỊNH TỔ CHỨC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29709" y="3303905"/>
            <a:ext cx="9249721" cy="1839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i="1">
                <a:solidFill>
                  <a:srgbClr val="CB3626"/>
                </a:solidFill>
                <a:latin typeface="DejaVu Serif Bold Italics"/>
                <a:ea typeface="DejaVu Serif Bold Italics"/>
                <a:cs typeface="DejaVu Serif Bold Italics"/>
                <a:sym typeface="DejaVu Serif Bold Italics"/>
              </a:rPr>
              <a:t>Hát và vận động bài hát “Baby Shark”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562969">
            <a:off x="-7001905" y="168323"/>
            <a:ext cx="14003809" cy="8139714"/>
          </a:xfrm>
          <a:custGeom>
            <a:avLst/>
            <a:gdLst/>
            <a:ahLst/>
            <a:cxnLst/>
            <a:rect l="l" t="t" r="r" b="b"/>
            <a:pathLst>
              <a:path w="14003809" h="8139714">
                <a:moveTo>
                  <a:pt x="0" y="0"/>
                </a:moveTo>
                <a:lnTo>
                  <a:pt x="14003810" y="0"/>
                </a:lnTo>
                <a:lnTo>
                  <a:pt x="14003810" y="8139714"/>
                </a:lnTo>
                <a:lnTo>
                  <a:pt x="0" y="81397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393993" y="183674"/>
            <a:ext cx="2517765" cy="2055411"/>
          </a:xfrm>
          <a:custGeom>
            <a:avLst/>
            <a:gdLst/>
            <a:ahLst/>
            <a:cxnLst/>
            <a:rect l="l" t="t" r="r" b="b"/>
            <a:pathLst>
              <a:path w="2517765" h="2055411">
                <a:moveTo>
                  <a:pt x="0" y="0"/>
                </a:moveTo>
                <a:lnTo>
                  <a:pt x="2517765" y="0"/>
                </a:lnTo>
                <a:lnTo>
                  <a:pt x="2517765" y="2055411"/>
                </a:lnTo>
                <a:lnTo>
                  <a:pt x="0" y="20554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293472">
            <a:off x="1952029" y="4615797"/>
            <a:ext cx="1297248" cy="400968"/>
          </a:xfrm>
          <a:custGeom>
            <a:avLst/>
            <a:gdLst/>
            <a:ahLst/>
            <a:cxnLst/>
            <a:rect l="l" t="t" r="r" b="b"/>
            <a:pathLst>
              <a:path w="1297248" h="400968">
                <a:moveTo>
                  <a:pt x="0" y="0"/>
                </a:moveTo>
                <a:lnTo>
                  <a:pt x="1297249" y="0"/>
                </a:lnTo>
                <a:lnTo>
                  <a:pt x="1297249" y="400967"/>
                </a:lnTo>
                <a:lnTo>
                  <a:pt x="0" y="4009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486772">
            <a:off x="458977" y="1010895"/>
            <a:ext cx="1297248" cy="400968"/>
          </a:xfrm>
          <a:custGeom>
            <a:avLst/>
            <a:gdLst/>
            <a:ahLst/>
            <a:cxnLst/>
            <a:rect l="l" t="t" r="r" b="b"/>
            <a:pathLst>
              <a:path w="1297248" h="400968">
                <a:moveTo>
                  <a:pt x="0" y="0"/>
                </a:moveTo>
                <a:lnTo>
                  <a:pt x="1297248" y="0"/>
                </a:lnTo>
                <a:lnTo>
                  <a:pt x="1297248" y="400968"/>
                </a:lnTo>
                <a:lnTo>
                  <a:pt x="0" y="4009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752765" y="0"/>
            <a:ext cx="4535235" cy="2624767"/>
          </a:xfrm>
          <a:custGeom>
            <a:avLst/>
            <a:gdLst/>
            <a:ahLst/>
            <a:cxnLst/>
            <a:rect l="l" t="t" r="r" b="b"/>
            <a:pathLst>
              <a:path w="4535235" h="2624767">
                <a:moveTo>
                  <a:pt x="0" y="0"/>
                </a:moveTo>
                <a:lnTo>
                  <a:pt x="4535235" y="0"/>
                </a:lnTo>
                <a:lnTo>
                  <a:pt x="4535235" y="2624767"/>
                </a:lnTo>
                <a:lnTo>
                  <a:pt x="0" y="26247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2493151" flipH="1">
            <a:off x="631245" y="6642889"/>
            <a:ext cx="1220622" cy="1256754"/>
          </a:xfrm>
          <a:custGeom>
            <a:avLst/>
            <a:gdLst/>
            <a:ahLst/>
            <a:cxnLst/>
            <a:rect l="l" t="t" r="r" b="b"/>
            <a:pathLst>
              <a:path w="1220622" h="1256754">
                <a:moveTo>
                  <a:pt x="1220622" y="0"/>
                </a:moveTo>
                <a:lnTo>
                  <a:pt x="0" y="0"/>
                </a:lnTo>
                <a:lnTo>
                  <a:pt x="0" y="1256754"/>
                </a:lnTo>
                <a:lnTo>
                  <a:pt x="1220622" y="1256754"/>
                </a:lnTo>
                <a:lnTo>
                  <a:pt x="1220622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411909" y="8066774"/>
            <a:ext cx="1876091" cy="2220226"/>
          </a:xfrm>
          <a:custGeom>
            <a:avLst/>
            <a:gdLst/>
            <a:ahLst/>
            <a:cxnLst/>
            <a:rect l="l" t="t" r="r" b="b"/>
            <a:pathLst>
              <a:path w="1876091" h="2220226">
                <a:moveTo>
                  <a:pt x="0" y="0"/>
                </a:moveTo>
                <a:lnTo>
                  <a:pt x="1876091" y="0"/>
                </a:lnTo>
                <a:lnTo>
                  <a:pt x="1876091" y="2220226"/>
                </a:lnTo>
                <a:lnTo>
                  <a:pt x="0" y="222022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690218" y="2736841"/>
            <a:ext cx="10389584" cy="3194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44"/>
              </a:lnSpc>
            </a:pPr>
            <a:r>
              <a:rPr lang="en-US" sz="6103" b="1">
                <a:solidFill>
                  <a:srgbClr val="CB3626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Hoạt động 1: Nhận biết sự khác biệt </a:t>
            </a:r>
          </a:p>
          <a:p>
            <a:pPr algn="ctr">
              <a:lnSpc>
                <a:spcPts val="8544"/>
              </a:lnSpc>
            </a:pPr>
            <a:r>
              <a:rPr lang="en-US" sz="6103" b="1">
                <a:solidFill>
                  <a:srgbClr val="CB3626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về chiều dài 2 đối tượng</a:t>
            </a:r>
          </a:p>
          <a:p>
            <a:pPr algn="ctr">
              <a:lnSpc>
                <a:spcPts val="8544"/>
              </a:lnSpc>
            </a:pPr>
            <a:endParaRPr lang="en-US" sz="6103" b="1">
              <a:solidFill>
                <a:srgbClr val="CB3626"/>
              </a:solidFill>
              <a:latin typeface="Dancing Script Bold"/>
              <a:ea typeface="Dancing Script Bold"/>
              <a:cs typeface="Dancing Script Bold"/>
              <a:sym typeface="Dancing Script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277338">
            <a:off x="-4586761" y="7674186"/>
            <a:ext cx="14003809" cy="8139714"/>
          </a:xfrm>
          <a:custGeom>
            <a:avLst/>
            <a:gdLst/>
            <a:ahLst/>
            <a:cxnLst/>
            <a:rect l="l" t="t" r="r" b="b"/>
            <a:pathLst>
              <a:path w="14003809" h="8139714">
                <a:moveTo>
                  <a:pt x="0" y="0"/>
                </a:moveTo>
                <a:lnTo>
                  <a:pt x="14003809" y="0"/>
                </a:lnTo>
                <a:lnTo>
                  <a:pt x="14003809" y="8139715"/>
                </a:lnTo>
                <a:lnTo>
                  <a:pt x="0" y="81397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740168" y="7945505"/>
            <a:ext cx="9864083" cy="3403109"/>
          </a:xfrm>
          <a:custGeom>
            <a:avLst/>
            <a:gdLst/>
            <a:ahLst/>
            <a:cxnLst/>
            <a:rect l="l" t="t" r="r" b="b"/>
            <a:pathLst>
              <a:path w="9864083" h="3403109">
                <a:moveTo>
                  <a:pt x="0" y="0"/>
                </a:moveTo>
                <a:lnTo>
                  <a:pt x="9864082" y="0"/>
                </a:lnTo>
                <a:lnTo>
                  <a:pt x="9864082" y="3403108"/>
                </a:lnTo>
                <a:lnTo>
                  <a:pt x="0" y="3403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0"/>
            <a:ext cx="3005207" cy="2832408"/>
          </a:xfrm>
          <a:custGeom>
            <a:avLst/>
            <a:gdLst/>
            <a:ahLst/>
            <a:cxnLst/>
            <a:rect l="l" t="t" r="r" b="b"/>
            <a:pathLst>
              <a:path w="3005207" h="2832408">
                <a:moveTo>
                  <a:pt x="0" y="0"/>
                </a:moveTo>
                <a:lnTo>
                  <a:pt x="3005207" y="0"/>
                </a:lnTo>
                <a:lnTo>
                  <a:pt x="3005207" y="2832408"/>
                </a:lnTo>
                <a:lnTo>
                  <a:pt x="0" y="28324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837605" y="2718108"/>
            <a:ext cx="17450395" cy="3188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44"/>
              </a:lnSpc>
              <a:spcBef>
                <a:spcPct val="0"/>
              </a:spcBef>
            </a:pPr>
            <a:r>
              <a:rPr lang="en-US" sz="6103" b="1">
                <a:solidFill>
                  <a:srgbClr val="CB3626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Hoạt động 2:  Dạy trẻ so sánh về chiều dài của hai đối tượng.</a:t>
            </a:r>
          </a:p>
          <a:p>
            <a:pPr algn="ctr">
              <a:lnSpc>
                <a:spcPts val="8544"/>
              </a:lnSpc>
              <a:spcBef>
                <a:spcPct val="0"/>
              </a:spcBef>
            </a:pPr>
            <a:r>
              <a:rPr lang="en-US" sz="6103" b="1">
                <a:solidFill>
                  <a:srgbClr val="CB3626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Sử dụng đúng các từ “dài hơn - ngắn hơn”</a:t>
            </a:r>
          </a:p>
          <a:p>
            <a:pPr algn="ctr">
              <a:lnSpc>
                <a:spcPts val="8544"/>
              </a:lnSpc>
              <a:spcBef>
                <a:spcPct val="0"/>
              </a:spcBef>
            </a:pPr>
            <a:endParaRPr lang="en-US" sz="6103" b="1">
              <a:solidFill>
                <a:srgbClr val="CB3626"/>
              </a:solidFill>
              <a:latin typeface="Dancing Script Bold"/>
              <a:ea typeface="Dancing Script Bold"/>
              <a:cs typeface="Dancing Script Bold"/>
              <a:sym typeface="Dancing Script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97532">
            <a:off x="13780525" y="426066"/>
            <a:ext cx="4391416" cy="1598926"/>
          </a:xfrm>
          <a:custGeom>
            <a:avLst/>
            <a:gdLst/>
            <a:ahLst/>
            <a:cxnLst/>
            <a:rect l="l" t="t" r="r" b="b"/>
            <a:pathLst>
              <a:path w="4391416" h="1598926">
                <a:moveTo>
                  <a:pt x="0" y="0"/>
                </a:moveTo>
                <a:lnTo>
                  <a:pt x="4391415" y="0"/>
                </a:lnTo>
                <a:lnTo>
                  <a:pt x="4391415" y="1598926"/>
                </a:lnTo>
                <a:lnTo>
                  <a:pt x="0" y="1598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0" y="0"/>
            <a:ext cx="2692437" cy="2410853"/>
          </a:xfrm>
          <a:custGeom>
            <a:avLst/>
            <a:gdLst/>
            <a:ahLst/>
            <a:cxnLst/>
            <a:rect l="l" t="t" r="r" b="b"/>
            <a:pathLst>
              <a:path w="2692437" h="2410853">
                <a:moveTo>
                  <a:pt x="0" y="0"/>
                </a:moveTo>
                <a:lnTo>
                  <a:pt x="2692437" y="0"/>
                </a:lnTo>
                <a:lnTo>
                  <a:pt x="2692437" y="2410853"/>
                </a:lnTo>
                <a:lnTo>
                  <a:pt x="0" y="24108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4018838" y="2451059"/>
            <a:ext cx="8375283" cy="2305383"/>
            <a:chOff x="0" y="0"/>
            <a:chExt cx="2205836" cy="60717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05836" cy="607179"/>
            </a:xfrm>
            <a:custGeom>
              <a:avLst/>
              <a:gdLst/>
              <a:ahLst/>
              <a:cxnLst/>
              <a:rect l="l" t="t" r="r" b="b"/>
              <a:pathLst>
                <a:path w="2205836" h="607179">
                  <a:moveTo>
                    <a:pt x="0" y="0"/>
                  </a:moveTo>
                  <a:lnTo>
                    <a:pt x="2205836" y="0"/>
                  </a:lnTo>
                  <a:lnTo>
                    <a:pt x="2205836" y="607179"/>
                  </a:lnTo>
                  <a:lnTo>
                    <a:pt x="0" y="607179"/>
                  </a:lnTo>
                  <a:close/>
                </a:path>
              </a:pathLst>
            </a:custGeom>
            <a:solidFill>
              <a:srgbClr val="87C632"/>
            </a:solidFill>
            <a:ln cap="sq">
              <a:noFill/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2205836" cy="6643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05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018838" y="4756442"/>
            <a:ext cx="11567036" cy="2305383"/>
            <a:chOff x="0" y="0"/>
            <a:chExt cx="3046462" cy="60717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046462" cy="607179"/>
            </a:xfrm>
            <a:custGeom>
              <a:avLst/>
              <a:gdLst/>
              <a:ahLst/>
              <a:cxnLst/>
              <a:rect l="l" t="t" r="r" b="b"/>
              <a:pathLst>
                <a:path w="3046462" h="607179">
                  <a:moveTo>
                    <a:pt x="0" y="0"/>
                  </a:moveTo>
                  <a:lnTo>
                    <a:pt x="3046462" y="0"/>
                  </a:lnTo>
                  <a:lnTo>
                    <a:pt x="3046462" y="607179"/>
                  </a:lnTo>
                  <a:lnTo>
                    <a:pt x="0" y="607179"/>
                  </a:lnTo>
                  <a:close/>
                </a:path>
              </a:pathLst>
            </a:custGeom>
            <a:solidFill>
              <a:srgbClr val="CD3A2A"/>
            </a:solidFill>
            <a:ln cap="sq">
              <a:noFill/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3046462" cy="6643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05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0" y="8139092"/>
            <a:ext cx="1814982" cy="2147908"/>
          </a:xfrm>
          <a:custGeom>
            <a:avLst/>
            <a:gdLst/>
            <a:ahLst/>
            <a:cxnLst/>
            <a:rect l="l" t="t" r="r" b="b"/>
            <a:pathLst>
              <a:path w="1814982" h="2147908">
                <a:moveTo>
                  <a:pt x="0" y="0"/>
                </a:moveTo>
                <a:lnTo>
                  <a:pt x="1814982" y="0"/>
                </a:lnTo>
                <a:lnTo>
                  <a:pt x="1814982" y="2147908"/>
                </a:lnTo>
                <a:lnTo>
                  <a:pt x="0" y="21479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172892" y="7482059"/>
            <a:ext cx="3275843" cy="2804941"/>
          </a:xfrm>
          <a:custGeom>
            <a:avLst/>
            <a:gdLst/>
            <a:ahLst/>
            <a:cxnLst/>
            <a:rect l="l" t="t" r="r" b="b"/>
            <a:pathLst>
              <a:path w="3275843" h="2804941">
                <a:moveTo>
                  <a:pt x="0" y="0"/>
                </a:moveTo>
                <a:lnTo>
                  <a:pt x="3275844" y="0"/>
                </a:lnTo>
                <a:lnTo>
                  <a:pt x="3275844" y="2804941"/>
                </a:lnTo>
                <a:lnTo>
                  <a:pt x="0" y="28049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7"/>
          <p:cNvGrpSpPr/>
          <p:nvPr/>
        </p:nvGrpSpPr>
        <p:grpSpPr>
          <a:xfrm>
            <a:off x="3360482" y="3988430"/>
            <a:ext cx="11567036" cy="2305383"/>
            <a:chOff x="0" y="0"/>
            <a:chExt cx="3046462" cy="607179"/>
          </a:xfrm>
        </p:grpSpPr>
        <p:sp>
          <p:nvSpPr>
            <p:cNvPr id="18" name="Freeform 8"/>
            <p:cNvSpPr/>
            <p:nvPr/>
          </p:nvSpPr>
          <p:spPr>
            <a:xfrm>
              <a:off x="0" y="0"/>
              <a:ext cx="3046462" cy="607179"/>
            </a:xfrm>
            <a:custGeom>
              <a:avLst/>
              <a:gdLst/>
              <a:ahLst/>
              <a:cxnLst/>
              <a:rect l="l" t="t" r="r" b="b"/>
              <a:pathLst>
                <a:path w="3046462" h="607179">
                  <a:moveTo>
                    <a:pt x="0" y="0"/>
                  </a:moveTo>
                  <a:lnTo>
                    <a:pt x="3046462" y="0"/>
                  </a:lnTo>
                  <a:lnTo>
                    <a:pt x="3046462" y="607179"/>
                  </a:lnTo>
                  <a:lnTo>
                    <a:pt x="0" y="607179"/>
                  </a:lnTo>
                  <a:close/>
                </a:path>
              </a:pathLst>
            </a:custGeom>
            <a:solidFill>
              <a:srgbClr val="CD3A2A"/>
            </a:solidFill>
            <a:ln cap="sq">
              <a:noFill/>
              <a:prstDash val="solid"/>
              <a:miter/>
            </a:ln>
          </p:spPr>
        </p:sp>
        <p:sp>
          <p:nvSpPr>
            <p:cNvPr id="19" name="TextBox 9"/>
            <p:cNvSpPr txBox="1"/>
            <p:nvPr/>
          </p:nvSpPr>
          <p:spPr>
            <a:xfrm>
              <a:off x="0" y="-57150"/>
              <a:ext cx="3046462" cy="6643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05"/>
                </a:lnSpc>
              </a:pPr>
              <a:endParaRPr/>
            </a:p>
          </p:txBody>
        </p:sp>
      </p:grpSp>
      <p:sp>
        <p:nvSpPr>
          <p:cNvPr id="2" name="Freeform 2"/>
          <p:cNvSpPr/>
          <p:nvPr/>
        </p:nvSpPr>
        <p:spPr>
          <a:xfrm rot="10435866">
            <a:off x="-4303680" y="-1776262"/>
            <a:ext cx="8259414" cy="4800784"/>
          </a:xfrm>
          <a:custGeom>
            <a:avLst/>
            <a:gdLst/>
            <a:ahLst/>
            <a:cxnLst/>
            <a:rect l="l" t="t" r="r" b="b"/>
            <a:pathLst>
              <a:path w="8259414" h="4800784">
                <a:moveTo>
                  <a:pt x="0" y="0"/>
                </a:moveTo>
                <a:lnTo>
                  <a:pt x="8259414" y="0"/>
                </a:lnTo>
                <a:lnTo>
                  <a:pt x="8259414" y="4800784"/>
                </a:lnTo>
                <a:lnTo>
                  <a:pt x="0" y="4800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249324">
            <a:off x="14521429" y="583832"/>
            <a:ext cx="3594088" cy="1630817"/>
          </a:xfrm>
          <a:custGeom>
            <a:avLst/>
            <a:gdLst/>
            <a:ahLst/>
            <a:cxnLst/>
            <a:rect l="l" t="t" r="r" b="b"/>
            <a:pathLst>
              <a:path w="3594088" h="1630817">
                <a:moveTo>
                  <a:pt x="0" y="0"/>
                </a:moveTo>
                <a:lnTo>
                  <a:pt x="3594087" y="0"/>
                </a:lnTo>
                <a:lnTo>
                  <a:pt x="3594087" y="1630817"/>
                </a:lnTo>
                <a:lnTo>
                  <a:pt x="0" y="16308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11300" y="290639"/>
            <a:ext cx="1759900" cy="1665305"/>
          </a:xfrm>
          <a:custGeom>
            <a:avLst/>
            <a:gdLst/>
            <a:ahLst/>
            <a:cxnLst/>
            <a:rect l="l" t="t" r="r" b="b"/>
            <a:pathLst>
              <a:path w="1759900" h="1665305">
                <a:moveTo>
                  <a:pt x="0" y="0"/>
                </a:moveTo>
                <a:lnTo>
                  <a:pt x="1759899" y="0"/>
                </a:lnTo>
                <a:lnTo>
                  <a:pt x="1759899" y="1665306"/>
                </a:lnTo>
                <a:lnTo>
                  <a:pt x="0" y="16653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94998" y="8139092"/>
            <a:ext cx="1814982" cy="2147908"/>
          </a:xfrm>
          <a:custGeom>
            <a:avLst/>
            <a:gdLst/>
            <a:ahLst/>
            <a:cxnLst/>
            <a:rect l="l" t="t" r="r" b="b"/>
            <a:pathLst>
              <a:path w="1814982" h="2147908">
                <a:moveTo>
                  <a:pt x="0" y="0"/>
                </a:moveTo>
                <a:lnTo>
                  <a:pt x="1814982" y="0"/>
                </a:lnTo>
                <a:lnTo>
                  <a:pt x="1814982" y="2147908"/>
                </a:lnTo>
                <a:lnTo>
                  <a:pt x="0" y="21479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172892" y="7482059"/>
            <a:ext cx="3275843" cy="2804941"/>
          </a:xfrm>
          <a:custGeom>
            <a:avLst/>
            <a:gdLst/>
            <a:ahLst/>
            <a:cxnLst/>
            <a:rect l="l" t="t" r="r" b="b"/>
            <a:pathLst>
              <a:path w="3275843" h="2804941">
                <a:moveTo>
                  <a:pt x="0" y="0"/>
                </a:moveTo>
                <a:lnTo>
                  <a:pt x="3275844" y="0"/>
                </a:lnTo>
                <a:lnTo>
                  <a:pt x="3275844" y="2804941"/>
                </a:lnTo>
                <a:lnTo>
                  <a:pt x="0" y="280494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271902" y="6344402"/>
            <a:ext cx="2853901" cy="399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5"/>
              </a:lnSpc>
            </a:pPr>
            <a:r>
              <a:rPr lang="en-US" sz="2289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Art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73427" y="6970986"/>
            <a:ext cx="4177876" cy="399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205"/>
              </a:lnSpc>
              <a:spcBef>
                <a:spcPct val="0"/>
              </a:spcBef>
            </a:pPr>
            <a:r>
              <a:rPr lang="en-US" sz="2289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Painting, drawing, and crafting.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3360482" y="3976779"/>
            <a:ext cx="8375283" cy="2305383"/>
            <a:chOff x="0" y="0"/>
            <a:chExt cx="2205836" cy="60717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205836" cy="607179"/>
            </a:xfrm>
            <a:custGeom>
              <a:avLst/>
              <a:gdLst/>
              <a:ahLst/>
              <a:cxnLst/>
              <a:rect l="l" t="t" r="r" b="b"/>
              <a:pathLst>
                <a:path w="2205836" h="607179">
                  <a:moveTo>
                    <a:pt x="0" y="0"/>
                  </a:moveTo>
                  <a:lnTo>
                    <a:pt x="2205836" y="0"/>
                  </a:lnTo>
                  <a:lnTo>
                    <a:pt x="2205836" y="607179"/>
                  </a:lnTo>
                  <a:lnTo>
                    <a:pt x="0" y="607179"/>
                  </a:lnTo>
                  <a:close/>
                </a:path>
              </a:pathLst>
            </a:custGeom>
            <a:solidFill>
              <a:srgbClr val="87C632"/>
            </a:solidFill>
            <a:ln cap="sq">
              <a:noFill/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2205836" cy="6643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05"/>
                </a:lnSpc>
              </a:pPr>
              <a:endParaRPr/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>
            <a:off x="11735765" y="3709199"/>
            <a:ext cx="3191753" cy="15078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546222">
            <a:off x="13129593" y="644171"/>
            <a:ext cx="8259414" cy="4800784"/>
          </a:xfrm>
          <a:custGeom>
            <a:avLst/>
            <a:gdLst/>
            <a:ahLst/>
            <a:cxnLst/>
            <a:rect l="l" t="t" r="r" b="b"/>
            <a:pathLst>
              <a:path w="8259414" h="4800784">
                <a:moveTo>
                  <a:pt x="0" y="0"/>
                </a:moveTo>
                <a:lnTo>
                  <a:pt x="8259414" y="0"/>
                </a:lnTo>
                <a:lnTo>
                  <a:pt x="8259414" y="4800784"/>
                </a:lnTo>
                <a:lnTo>
                  <a:pt x="0" y="4800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77132" y="-828224"/>
            <a:ext cx="4491647" cy="3043091"/>
          </a:xfrm>
          <a:custGeom>
            <a:avLst/>
            <a:gdLst/>
            <a:ahLst/>
            <a:cxnLst/>
            <a:rect l="l" t="t" r="r" b="b"/>
            <a:pathLst>
              <a:path w="4491647" h="3043091">
                <a:moveTo>
                  <a:pt x="0" y="0"/>
                </a:moveTo>
                <a:lnTo>
                  <a:pt x="4491648" y="0"/>
                </a:lnTo>
                <a:lnTo>
                  <a:pt x="4491648" y="3043091"/>
                </a:lnTo>
                <a:lnTo>
                  <a:pt x="0" y="30430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042176" y="8410401"/>
            <a:ext cx="4491647" cy="3043091"/>
          </a:xfrm>
          <a:custGeom>
            <a:avLst/>
            <a:gdLst/>
            <a:ahLst/>
            <a:cxnLst/>
            <a:rect l="l" t="t" r="r" b="b"/>
            <a:pathLst>
              <a:path w="4491647" h="3043091">
                <a:moveTo>
                  <a:pt x="0" y="0"/>
                </a:moveTo>
                <a:lnTo>
                  <a:pt x="4491648" y="0"/>
                </a:lnTo>
                <a:lnTo>
                  <a:pt x="4491648" y="3043091"/>
                </a:lnTo>
                <a:lnTo>
                  <a:pt x="0" y="30430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155074">
            <a:off x="15865023" y="1352535"/>
            <a:ext cx="1675080" cy="1724664"/>
          </a:xfrm>
          <a:custGeom>
            <a:avLst/>
            <a:gdLst/>
            <a:ahLst/>
            <a:cxnLst/>
            <a:rect l="l" t="t" r="r" b="b"/>
            <a:pathLst>
              <a:path w="1675080" h="1724664">
                <a:moveTo>
                  <a:pt x="0" y="0"/>
                </a:moveTo>
                <a:lnTo>
                  <a:pt x="1675079" y="0"/>
                </a:lnTo>
                <a:lnTo>
                  <a:pt x="1675079" y="1724664"/>
                </a:lnTo>
                <a:lnTo>
                  <a:pt x="0" y="17246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489586" y="7562502"/>
            <a:ext cx="1734092" cy="1695798"/>
          </a:xfrm>
          <a:custGeom>
            <a:avLst/>
            <a:gdLst/>
            <a:ahLst/>
            <a:cxnLst/>
            <a:rect l="l" t="t" r="r" b="b"/>
            <a:pathLst>
              <a:path w="1734092" h="1695798">
                <a:moveTo>
                  <a:pt x="1734092" y="0"/>
                </a:moveTo>
                <a:lnTo>
                  <a:pt x="0" y="0"/>
                </a:lnTo>
                <a:lnTo>
                  <a:pt x="0" y="1695798"/>
                </a:lnTo>
                <a:lnTo>
                  <a:pt x="1734092" y="1695798"/>
                </a:lnTo>
                <a:lnTo>
                  <a:pt x="1734092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450176">
            <a:off x="-282364" y="1840919"/>
            <a:ext cx="2637312" cy="3102720"/>
          </a:xfrm>
          <a:custGeom>
            <a:avLst/>
            <a:gdLst/>
            <a:ahLst/>
            <a:cxnLst/>
            <a:rect l="l" t="t" r="r" b="b"/>
            <a:pathLst>
              <a:path w="2637312" h="3102720">
                <a:moveTo>
                  <a:pt x="0" y="0"/>
                </a:moveTo>
                <a:lnTo>
                  <a:pt x="2637312" y="0"/>
                </a:lnTo>
                <a:lnTo>
                  <a:pt x="2637312" y="3102720"/>
                </a:lnTo>
                <a:lnTo>
                  <a:pt x="0" y="3102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356632" y="1076498"/>
            <a:ext cx="13009310" cy="4206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426"/>
              </a:lnSpc>
            </a:pPr>
            <a:r>
              <a:rPr lang="en-US" sz="11733" b="1" dirty="0" err="1">
                <a:solidFill>
                  <a:srgbClr val="CB3626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Trò</a:t>
            </a:r>
            <a:r>
              <a:rPr lang="en-US" sz="11733" b="1" dirty="0">
                <a:solidFill>
                  <a:srgbClr val="CB3626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11733" b="1" dirty="0" err="1">
                <a:solidFill>
                  <a:srgbClr val="CB3626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chơi</a:t>
            </a:r>
            <a:r>
              <a:rPr lang="en-US" sz="11733" b="1" dirty="0">
                <a:solidFill>
                  <a:srgbClr val="CB3626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1: Tai </a:t>
            </a:r>
            <a:r>
              <a:rPr lang="en-US" sz="11733" b="1" dirty="0" err="1">
                <a:solidFill>
                  <a:srgbClr val="CB3626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ai</a:t>
            </a:r>
            <a:r>
              <a:rPr lang="en-US" sz="11733" b="1" dirty="0">
                <a:solidFill>
                  <a:srgbClr val="CB3626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11733" b="1" dirty="0" err="1">
                <a:solidFill>
                  <a:srgbClr val="CB3626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tinh</a:t>
            </a:r>
            <a:endParaRPr lang="en-US" sz="11733" b="1" dirty="0">
              <a:solidFill>
                <a:srgbClr val="CB3626"/>
              </a:solidFill>
              <a:latin typeface="Dancing Script Bold"/>
              <a:ea typeface="Dancing Script Bold"/>
              <a:cs typeface="Dancing Script Bold"/>
              <a:sym typeface="Dancing Script Bold"/>
            </a:endParaRPr>
          </a:p>
          <a:p>
            <a:pPr algn="ctr">
              <a:lnSpc>
                <a:spcPts val="16426"/>
              </a:lnSpc>
            </a:pPr>
            <a:endParaRPr lang="en-US" sz="11733" b="1" dirty="0">
              <a:solidFill>
                <a:srgbClr val="CB3626"/>
              </a:solidFill>
              <a:latin typeface="Dancing Script Bold"/>
              <a:ea typeface="Dancing Script Bold"/>
              <a:cs typeface="Dancing Script Bold"/>
              <a:sym typeface="Dancing Script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368692" y="3742055"/>
            <a:ext cx="16166887" cy="4680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Cách</a:t>
            </a:r>
            <a:r>
              <a:rPr lang="en-US" sz="51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chơi</a:t>
            </a:r>
            <a:r>
              <a:rPr lang="en-US" sz="51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: </a:t>
            </a:r>
            <a:r>
              <a:rPr lang="en-US" sz="51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Trẻ</a:t>
            </a:r>
            <a:r>
              <a:rPr lang="en-US" sz="51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làm</a:t>
            </a:r>
            <a:r>
              <a:rPr lang="en-US" sz="51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theo</a:t>
            </a:r>
            <a:r>
              <a:rPr lang="en-US" sz="51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yêu</a:t>
            </a:r>
            <a:r>
              <a:rPr lang="en-US" sz="51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cầu</a:t>
            </a:r>
            <a:r>
              <a:rPr lang="en-US" sz="51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của</a:t>
            </a:r>
            <a:r>
              <a:rPr lang="en-US" sz="51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cô</a:t>
            </a:r>
            <a:endParaRPr lang="en-US" sz="5199" dirty="0">
              <a:solidFill>
                <a:srgbClr val="000000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+ </a:t>
            </a:r>
            <a:r>
              <a:rPr lang="en-US" sz="51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Lần</a:t>
            </a:r>
            <a:r>
              <a:rPr lang="en-US" sz="51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1: </a:t>
            </a:r>
            <a:r>
              <a:rPr lang="en-US" sz="51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Khi</a:t>
            </a:r>
            <a:r>
              <a:rPr lang="en-US" sz="51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cô</a:t>
            </a:r>
            <a:r>
              <a:rPr lang="en-US" sz="51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nói</a:t>
            </a:r>
            <a:r>
              <a:rPr lang="en-US" sz="51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băng</a:t>
            </a:r>
            <a:r>
              <a:rPr lang="en-US" sz="51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giấy</a:t>
            </a:r>
            <a:r>
              <a:rPr lang="en-US" sz="51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xanh</a:t>
            </a:r>
            <a:r>
              <a:rPr lang="en-US" sz="51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hoặc</a:t>
            </a:r>
            <a:r>
              <a:rPr lang="en-US" sz="51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đỏ</a:t>
            </a:r>
            <a:r>
              <a:rPr lang="en-US" sz="51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, </a:t>
            </a:r>
            <a:r>
              <a:rPr lang="en-US" sz="51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trẻ</a:t>
            </a:r>
            <a:r>
              <a:rPr lang="en-US" sz="51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sẽ</a:t>
            </a:r>
            <a:r>
              <a:rPr lang="en-US" sz="51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nói</a:t>
            </a:r>
            <a:r>
              <a:rPr lang="en-US" sz="51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dài</a:t>
            </a:r>
            <a:r>
              <a:rPr lang="en-US" sz="51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hơn</a:t>
            </a:r>
            <a:r>
              <a:rPr lang="en-US" sz="51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hoặc</a:t>
            </a:r>
            <a:r>
              <a:rPr lang="en-US" sz="51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ngắn</a:t>
            </a:r>
            <a:r>
              <a:rPr lang="en-US" sz="51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hơn</a:t>
            </a:r>
            <a:r>
              <a:rPr lang="en-US" sz="51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và</a:t>
            </a:r>
            <a:r>
              <a:rPr lang="en-US" sz="51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giơ</a:t>
            </a:r>
            <a:r>
              <a:rPr lang="en-US" sz="51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băng</a:t>
            </a:r>
            <a:r>
              <a:rPr lang="en-US" sz="51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giấy</a:t>
            </a:r>
            <a:r>
              <a:rPr lang="en-US" sz="51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đó</a:t>
            </a:r>
            <a:r>
              <a:rPr lang="en-US" sz="51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lên</a:t>
            </a:r>
            <a:endParaRPr lang="en-US" sz="5199" dirty="0">
              <a:solidFill>
                <a:srgbClr val="000000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+ </a:t>
            </a:r>
            <a:r>
              <a:rPr lang="en-US" sz="51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Lần</a:t>
            </a:r>
            <a:r>
              <a:rPr lang="en-US" sz="51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2: </a:t>
            </a:r>
            <a:r>
              <a:rPr lang="en-US" sz="51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Khi</a:t>
            </a:r>
            <a:r>
              <a:rPr lang="en-US" sz="51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nói</a:t>
            </a:r>
            <a:r>
              <a:rPr lang="en-US" sz="51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nói</a:t>
            </a:r>
            <a:r>
              <a:rPr lang="en-US" sz="51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đặc</a:t>
            </a:r>
            <a:r>
              <a:rPr lang="en-US" sz="51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điểm</a:t>
            </a:r>
            <a:r>
              <a:rPr lang="en-US" sz="51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của</a:t>
            </a:r>
            <a:r>
              <a:rPr lang="en-US" sz="51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băng</a:t>
            </a:r>
            <a:r>
              <a:rPr lang="en-US" sz="51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giấy</a:t>
            </a:r>
            <a:r>
              <a:rPr lang="en-US" sz="51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dài</a:t>
            </a:r>
            <a:r>
              <a:rPr lang="en-US" sz="51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hơn</a:t>
            </a:r>
            <a:r>
              <a:rPr lang="en-US" sz="51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hay </a:t>
            </a:r>
            <a:r>
              <a:rPr lang="en-US" sz="51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ngắn</a:t>
            </a:r>
            <a:r>
              <a:rPr lang="en-US" sz="51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hơn</a:t>
            </a:r>
            <a:r>
              <a:rPr lang="en-US" sz="51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, </a:t>
            </a:r>
            <a:r>
              <a:rPr lang="en-US" sz="51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trẻ</a:t>
            </a:r>
            <a:r>
              <a:rPr lang="en-US" sz="51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sẽ</a:t>
            </a:r>
            <a:r>
              <a:rPr lang="en-US" sz="51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5199" dirty="0" err="1" smtClean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nói</a:t>
            </a:r>
            <a:r>
              <a:rPr lang="en-US" sz="5199" dirty="0" smtClean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5199" dirty="0" err="1" smtClean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màu</a:t>
            </a:r>
            <a:r>
              <a:rPr lang="en-US" sz="5199" dirty="0" smtClean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5199" dirty="0" err="1" smtClean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băng</a:t>
            </a:r>
            <a:r>
              <a:rPr lang="en-US" sz="5199" dirty="0" smtClean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5199" dirty="0" err="1" smtClean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giấy</a:t>
            </a:r>
            <a:r>
              <a:rPr lang="en-US" sz="5199" dirty="0" smtClean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.</a:t>
            </a:r>
            <a:endParaRPr lang="en-US" sz="5199" dirty="0">
              <a:solidFill>
                <a:srgbClr val="000000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77841" y="3296834"/>
            <a:ext cx="4421280" cy="6990166"/>
          </a:xfrm>
          <a:custGeom>
            <a:avLst/>
            <a:gdLst/>
            <a:ahLst/>
            <a:cxnLst/>
            <a:rect l="l" t="t" r="r" b="b"/>
            <a:pathLst>
              <a:path w="4421280" h="6990166">
                <a:moveTo>
                  <a:pt x="0" y="0"/>
                </a:moveTo>
                <a:lnTo>
                  <a:pt x="4421280" y="0"/>
                </a:lnTo>
                <a:lnTo>
                  <a:pt x="4421280" y="6990166"/>
                </a:lnTo>
                <a:lnTo>
                  <a:pt x="0" y="69901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697975" y="5521345"/>
            <a:ext cx="2249415" cy="2224109"/>
          </a:xfrm>
          <a:custGeom>
            <a:avLst/>
            <a:gdLst/>
            <a:ahLst/>
            <a:cxnLst/>
            <a:rect l="l" t="t" r="r" b="b"/>
            <a:pathLst>
              <a:path w="2249415" h="2224109">
                <a:moveTo>
                  <a:pt x="0" y="0"/>
                </a:moveTo>
                <a:lnTo>
                  <a:pt x="2249415" y="0"/>
                </a:lnTo>
                <a:lnTo>
                  <a:pt x="2249415" y="2224109"/>
                </a:lnTo>
                <a:lnTo>
                  <a:pt x="0" y="22241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054315" y="8158774"/>
            <a:ext cx="3027907" cy="1616145"/>
          </a:xfrm>
          <a:custGeom>
            <a:avLst/>
            <a:gdLst/>
            <a:ahLst/>
            <a:cxnLst/>
            <a:rect l="l" t="t" r="r" b="b"/>
            <a:pathLst>
              <a:path w="3027907" h="1616145">
                <a:moveTo>
                  <a:pt x="0" y="0"/>
                </a:moveTo>
                <a:lnTo>
                  <a:pt x="3027906" y="0"/>
                </a:lnTo>
                <a:lnTo>
                  <a:pt x="3027906" y="1616145"/>
                </a:lnTo>
                <a:lnTo>
                  <a:pt x="0" y="16161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568268" y="7745454"/>
            <a:ext cx="8259414" cy="4800784"/>
          </a:xfrm>
          <a:custGeom>
            <a:avLst/>
            <a:gdLst/>
            <a:ahLst/>
            <a:cxnLst/>
            <a:rect l="l" t="t" r="r" b="b"/>
            <a:pathLst>
              <a:path w="8259414" h="4800784">
                <a:moveTo>
                  <a:pt x="0" y="0"/>
                </a:moveTo>
                <a:lnTo>
                  <a:pt x="8259414" y="0"/>
                </a:lnTo>
                <a:lnTo>
                  <a:pt x="8259414" y="4800784"/>
                </a:lnTo>
                <a:lnTo>
                  <a:pt x="0" y="48007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371600" y="800100"/>
            <a:ext cx="15090181" cy="20646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127"/>
              </a:lnSpc>
              <a:spcBef>
                <a:spcPct val="0"/>
              </a:spcBef>
            </a:pPr>
            <a:r>
              <a:rPr lang="en-US" sz="11519" b="1" dirty="0" err="1">
                <a:solidFill>
                  <a:srgbClr val="CB3626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Trò</a:t>
            </a:r>
            <a:r>
              <a:rPr lang="en-US" sz="11519" b="1" dirty="0">
                <a:solidFill>
                  <a:srgbClr val="CB3626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11519" b="1" dirty="0" err="1">
                <a:solidFill>
                  <a:srgbClr val="CB3626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chơi</a:t>
            </a:r>
            <a:r>
              <a:rPr lang="en-US" sz="11519" b="1" dirty="0">
                <a:solidFill>
                  <a:srgbClr val="CB3626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2: </a:t>
            </a:r>
            <a:r>
              <a:rPr lang="en-US" sz="11519" b="1" dirty="0" smtClean="0">
                <a:solidFill>
                  <a:srgbClr val="CB3626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Ai </a:t>
            </a:r>
            <a:r>
              <a:rPr lang="en-US" sz="11519" b="1" dirty="0" err="1" smtClean="0">
                <a:solidFill>
                  <a:srgbClr val="CB3626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thông</a:t>
            </a:r>
            <a:r>
              <a:rPr lang="en-US" sz="11519" b="1" dirty="0" smtClean="0">
                <a:solidFill>
                  <a:srgbClr val="CB3626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minh</a:t>
            </a:r>
            <a:endParaRPr lang="en-US" sz="11519" b="1" dirty="0">
              <a:solidFill>
                <a:srgbClr val="CB3626"/>
              </a:solidFill>
              <a:latin typeface="Dancing Script Bold"/>
              <a:ea typeface="Dancing Script Bold"/>
              <a:cs typeface="Dancing Script Bold"/>
              <a:sym typeface="Dancing Script 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400" y="4065221"/>
            <a:ext cx="123611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 smtClean="0">
                <a:latin typeface="Dancing Script" panose="020B0604020202020204" charset="0"/>
              </a:rPr>
              <a:t>Cách</a:t>
            </a:r>
            <a:r>
              <a:rPr lang="en-US" sz="4400" b="1" i="1" dirty="0" smtClean="0">
                <a:latin typeface="Dancing Script" panose="020B0604020202020204" charset="0"/>
              </a:rPr>
              <a:t> </a:t>
            </a:r>
            <a:r>
              <a:rPr lang="en-US" sz="4400" b="1" i="1" dirty="0" err="1" smtClean="0">
                <a:latin typeface="Dancing Script" panose="020B0604020202020204" charset="0"/>
              </a:rPr>
              <a:t>chơi</a:t>
            </a:r>
            <a:r>
              <a:rPr lang="en-US" sz="4400" b="1" i="1" dirty="0" smtClean="0">
                <a:latin typeface="Dancing Script" panose="020B0604020202020204" charset="0"/>
              </a:rPr>
              <a:t>: + </a:t>
            </a:r>
            <a:r>
              <a:rPr lang="en-US" sz="4400" b="1" i="1" dirty="0" err="1" smtClean="0">
                <a:latin typeface="Dancing Script" panose="020B0604020202020204" charset="0"/>
              </a:rPr>
              <a:t>Tô</a:t>
            </a:r>
            <a:r>
              <a:rPr lang="en-US" sz="4400" b="1" i="1" dirty="0" smtClean="0">
                <a:latin typeface="Dancing Script" panose="020B0604020202020204" charset="0"/>
              </a:rPr>
              <a:t> </a:t>
            </a:r>
            <a:r>
              <a:rPr lang="en-US" sz="4400" b="1" i="1" dirty="0" err="1" smtClean="0">
                <a:latin typeface="Dancing Script" panose="020B0604020202020204" charset="0"/>
              </a:rPr>
              <a:t>màu</a:t>
            </a:r>
            <a:r>
              <a:rPr lang="en-US" sz="4400" b="1" i="1" dirty="0" smtClean="0">
                <a:latin typeface="Dancing Script" panose="020B0604020202020204" charset="0"/>
              </a:rPr>
              <a:t> </a:t>
            </a:r>
            <a:r>
              <a:rPr lang="en-US" sz="4400" b="1" i="1" dirty="0" err="1" smtClean="0">
                <a:latin typeface="Dancing Script" panose="020B0604020202020204" charset="0"/>
              </a:rPr>
              <a:t>xanh</a:t>
            </a:r>
            <a:r>
              <a:rPr lang="en-US" sz="4400" b="1" i="1" dirty="0" smtClean="0">
                <a:latin typeface="Dancing Script" panose="020B0604020202020204" charset="0"/>
              </a:rPr>
              <a:t> </a:t>
            </a:r>
            <a:r>
              <a:rPr lang="en-US" sz="4400" b="1" i="1" dirty="0" err="1" smtClean="0">
                <a:latin typeface="Dancing Script" panose="020B0604020202020204" charset="0"/>
              </a:rPr>
              <a:t>cho</a:t>
            </a:r>
            <a:r>
              <a:rPr lang="en-US" sz="4400" b="1" i="1" dirty="0" smtClean="0">
                <a:latin typeface="Dancing Script" panose="020B0604020202020204" charset="0"/>
              </a:rPr>
              <a:t> </a:t>
            </a:r>
            <a:r>
              <a:rPr lang="en-US" sz="4400" b="1" i="1" dirty="0" err="1" smtClean="0">
                <a:latin typeface="Dancing Script" panose="020B0604020202020204" charset="0"/>
              </a:rPr>
              <a:t>đồ</a:t>
            </a:r>
            <a:r>
              <a:rPr lang="en-US" sz="4400" b="1" i="1" dirty="0" smtClean="0">
                <a:latin typeface="Dancing Script" panose="020B0604020202020204" charset="0"/>
              </a:rPr>
              <a:t> </a:t>
            </a:r>
            <a:r>
              <a:rPr lang="en-US" sz="4400" b="1" i="1" dirty="0" err="1" smtClean="0">
                <a:latin typeface="Dancing Script" panose="020B0604020202020204" charset="0"/>
              </a:rPr>
              <a:t>dùng</a:t>
            </a:r>
            <a:r>
              <a:rPr lang="en-US" sz="4400" b="1" i="1" dirty="0" smtClean="0">
                <a:latin typeface="Dancing Script" panose="020B0604020202020204" charset="0"/>
              </a:rPr>
              <a:t> </a:t>
            </a:r>
            <a:r>
              <a:rPr lang="en-US" sz="4400" b="1" i="1" dirty="0" err="1" smtClean="0">
                <a:latin typeface="Dancing Script" panose="020B0604020202020204" charset="0"/>
              </a:rPr>
              <a:t>ngắn</a:t>
            </a:r>
            <a:r>
              <a:rPr lang="en-US" sz="4400" b="1" i="1" dirty="0" smtClean="0">
                <a:latin typeface="Dancing Script" panose="020B0604020202020204" charset="0"/>
              </a:rPr>
              <a:t> </a:t>
            </a:r>
            <a:r>
              <a:rPr lang="en-US" sz="4400" b="1" i="1" dirty="0" err="1" smtClean="0">
                <a:latin typeface="Dancing Script" panose="020B0604020202020204" charset="0"/>
              </a:rPr>
              <a:t>hơn</a:t>
            </a:r>
            <a:endParaRPr lang="en-US" sz="4400" b="1" i="1" dirty="0" smtClean="0">
              <a:latin typeface="Dancing Script" panose="020B0604020202020204" charset="0"/>
            </a:endParaRPr>
          </a:p>
          <a:p>
            <a:r>
              <a:rPr lang="en-US" sz="4400" b="1" i="1" smtClean="0">
                <a:latin typeface="Dancing Script" panose="020B0604020202020204" charset="0"/>
              </a:rPr>
              <a:t>               +</a:t>
            </a:r>
            <a:r>
              <a:rPr lang="en-US" sz="4400" b="1" i="1" dirty="0" err="1" smtClean="0">
                <a:latin typeface="Dancing Script" panose="020B0604020202020204" charset="0"/>
              </a:rPr>
              <a:t>Tô</a:t>
            </a:r>
            <a:r>
              <a:rPr lang="en-US" sz="4400" b="1" i="1" dirty="0" smtClean="0">
                <a:latin typeface="Dancing Script" panose="020B0604020202020204" charset="0"/>
              </a:rPr>
              <a:t> </a:t>
            </a:r>
            <a:r>
              <a:rPr lang="en-US" sz="4400" b="1" i="1" dirty="0" err="1" smtClean="0">
                <a:latin typeface="Dancing Script" panose="020B0604020202020204" charset="0"/>
              </a:rPr>
              <a:t>màu</a:t>
            </a:r>
            <a:r>
              <a:rPr lang="en-US" sz="4400" b="1" i="1" dirty="0" smtClean="0">
                <a:latin typeface="Dancing Script" panose="020B0604020202020204" charset="0"/>
              </a:rPr>
              <a:t> </a:t>
            </a:r>
            <a:r>
              <a:rPr lang="en-US" sz="4400" b="1" i="1" dirty="0" err="1" smtClean="0">
                <a:latin typeface="Dancing Script" panose="020B0604020202020204" charset="0"/>
              </a:rPr>
              <a:t>đỏ</a:t>
            </a:r>
            <a:r>
              <a:rPr lang="en-US" sz="4400" b="1" i="1" dirty="0" smtClean="0">
                <a:latin typeface="Dancing Script" panose="020B0604020202020204" charset="0"/>
              </a:rPr>
              <a:t> </a:t>
            </a:r>
            <a:r>
              <a:rPr lang="en-US" sz="4400" b="1" i="1" dirty="0" err="1" smtClean="0">
                <a:latin typeface="Dancing Script" panose="020B0604020202020204" charset="0"/>
              </a:rPr>
              <a:t>cho</a:t>
            </a:r>
            <a:r>
              <a:rPr lang="en-US" sz="4400" b="1" i="1" dirty="0" smtClean="0">
                <a:latin typeface="Dancing Script" panose="020B0604020202020204" charset="0"/>
              </a:rPr>
              <a:t> </a:t>
            </a:r>
            <a:r>
              <a:rPr lang="en-US" sz="4400" b="1" i="1" dirty="0" err="1" smtClean="0">
                <a:latin typeface="Dancing Script" panose="020B0604020202020204" charset="0"/>
              </a:rPr>
              <a:t>đồ</a:t>
            </a:r>
            <a:r>
              <a:rPr lang="en-US" sz="4400" b="1" i="1" dirty="0" smtClean="0">
                <a:latin typeface="Dancing Script" panose="020B0604020202020204" charset="0"/>
              </a:rPr>
              <a:t> </a:t>
            </a:r>
            <a:r>
              <a:rPr lang="en-US" sz="4400" b="1" i="1" dirty="0" err="1" smtClean="0">
                <a:latin typeface="Dancing Script" panose="020B0604020202020204" charset="0"/>
              </a:rPr>
              <a:t>dùng</a:t>
            </a:r>
            <a:r>
              <a:rPr lang="en-US" sz="4400" b="1" i="1" dirty="0" smtClean="0">
                <a:latin typeface="Dancing Script" panose="020B0604020202020204" charset="0"/>
              </a:rPr>
              <a:t> </a:t>
            </a:r>
            <a:r>
              <a:rPr lang="en-US" sz="4400" b="1" i="1" dirty="0" err="1" smtClean="0">
                <a:latin typeface="Dancing Script" panose="020B0604020202020204" charset="0"/>
              </a:rPr>
              <a:t>dài</a:t>
            </a:r>
            <a:r>
              <a:rPr lang="en-US" sz="4400" b="1" i="1" dirty="0" smtClean="0">
                <a:latin typeface="Dancing Script" panose="020B0604020202020204" charset="0"/>
              </a:rPr>
              <a:t> </a:t>
            </a:r>
            <a:r>
              <a:rPr lang="en-US" sz="4400" b="1" i="1" dirty="0" err="1" smtClean="0">
                <a:latin typeface="Dancing Script" panose="020B0604020202020204" charset="0"/>
              </a:rPr>
              <a:t>hơn</a:t>
            </a:r>
            <a:endParaRPr lang="en-US" sz="4400" b="1" i="1" dirty="0">
              <a:latin typeface="Dancing Script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436430" y="2112826"/>
            <a:ext cx="9172308" cy="2001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939"/>
              </a:lnSpc>
            </a:pPr>
            <a:r>
              <a:rPr lang="en-US" sz="15244" b="1">
                <a:solidFill>
                  <a:srgbClr val="FC7A58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Thank</a:t>
            </a:r>
          </a:p>
        </p:txBody>
      </p:sp>
      <p:sp>
        <p:nvSpPr>
          <p:cNvPr id="3" name="Freeform 3"/>
          <p:cNvSpPr/>
          <p:nvPr/>
        </p:nvSpPr>
        <p:spPr>
          <a:xfrm>
            <a:off x="9387242" y="7725872"/>
            <a:ext cx="8259414" cy="4800784"/>
          </a:xfrm>
          <a:custGeom>
            <a:avLst/>
            <a:gdLst/>
            <a:ahLst/>
            <a:cxnLst/>
            <a:rect l="l" t="t" r="r" b="b"/>
            <a:pathLst>
              <a:path w="8259414" h="4800784">
                <a:moveTo>
                  <a:pt x="0" y="0"/>
                </a:moveTo>
                <a:lnTo>
                  <a:pt x="8259414" y="0"/>
                </a:lnTo>
                <a:lnTo>
                  <a:pt x="8259414" y="4800784"/>
                </a:lnTo>
                <a:lnTo>
                  <a:pt x="0" y="4800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8086992" y="4580692"/>
            <a:ext cx="9172308" cy="2001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939"/>
              </a:lnSpc>
            </a:pPr>
            <a:r>
              <a:rPr lang="en-US" sz="15244" b="1">
                <a:solidFill>
                  <a:srgbClr val="5D69B4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You</a:t>
            </a:r>
          </a:p>
        </p:txBody>
      </p:sp>
      <p:sp>
        <p:nvSpPr>
          <p:cNvPr id="5" name="Freeform 5"/>
          <p:cNvSpPr/>
          <p:nvPr/>
        </p:nvSpPr>
        <p:spPr>
          <a:xfrm>
            <a:off x="13339072" y="5252315"/>
            <a:ext cx="2073345" cy="1923891"/>
          </a:xfrm>
          <a:custGeom>
            <a:avLst/>
            <a:gdLst/>
            <a:ahLst/>
            <a:cxnLst/>
            <a:rect l="l" t="t" r="r" b="b"/>
            <a:pathLst>
              <a:path w="2073345" h="1923891">
                <a:moveTo>
                  <a:pt x="0" y="0"/>
                </a:moveTo>
                <a:lnTo>
                  <a:pt x="2073345" y="0"/>
                </a:lnTo>
                <a:lnTo>
                  <a:pt x="2073345" y="1923891"/>
                </a:lnTo>
                <a:lnTo>
                  <a:pt x="0" y="19238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0"/>
            <a:ext cx="3528441" cy="4114800"/>
          </a:xfrm>
          <a:custGeom>
            <a:avLst/>
            <a:gdLst/>
            <a:ahLst/>
            <a:cxnLst/>
            <a:rect l="l" t="t" r="r" b="b"/>
            <a:pathLst>
              <a:path w="3528441" h="4114800">
                <a:moveTo>
                  <a:pt x="0" y="0"/>
                </a:moveTo>
                <a:lnTo>
                  <a:pt x="3528441" y="0"/>
                </a:lnTo>
                <a:lnTo>
                  <a:pt x="35284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93874" y="8243241"/>
            <a:ext cx="1577629" cy="1423810"/>
          </a:xfrm>
          <a:custGeom>
            <a:avLst/>
            <a:gdLst/>
            <a:ahLst/>
            <a:cxnLst/>
            <a:rect l="l" t="t" r="r" b="b"/>
            <a:pathLst>
              <a:path w="1577629" h="1423810">
                <a:moveTo>
                  <a:pt x="0" y="0"/>
                </a:moveTo>
                <a:lnTo>
                  <a:pt x="1577629" y="0"/>
                </a:lnTo>
                <a:lnTo>
                  <a:pt x="1577629" y="1423810"/>
                </a:lnTo>
                <a:lnTo>
                  <a:pt x="0" y="14238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422034" y="7176206"/>
            <a:ext cx="1507045" cy="4114800"/>
          </a:xfrm>
          <a:custGeom>
            <a:avLst/>
            <a:gdLst/>
            <a:ahLst/>
            <a:cxnLst/>
            <a:rect l="l" t="t" r="r" b="b"/>
            <a:pathLst>
              <a:path w="1507045" h="4114800">
                <a:moveTo>
                  <a:pt x="0" y="0"/>
                </a:moveTo>
                <a:lnTo>
                  <a:pt x="1507045" y="0"/>
                </a:lnTo>
                <a:lnTo>
                  <a:pt x="150704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339072" y="633590"/>
            <a:ext cx="1577629" cy="1423810"/>
          </a:xfrm>
          <a:custGeom>
            <a:avLst/>
            <a:gdLst/>
            <a:ahLst/>
            <a:cxnLst/>
            <a:rect l="l" t="t" r="r" b="b"/>
            <a:pathLst>
              <a:path w="1577629" h="1423810">
                <a:moveTo>
                  <a:pt x="0" y="0"/>
                </a:moveTo>
                <a:lnTo>
                  <a:pt x="1577629" y="0"/>
                </a:lnTo>
                <a:lnTo>
                  <a:pt x="1577629" y="1423810"/>
                </a:lnTo>
                <a:lnTo>
                  <a:pt x="0" y="14238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204</Words>
  <Application>Microsoft Office PowerPoint</Application>
  <PresentationFormat>Custom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Playpen Sans Bold</vt:lpstr>
      <vt:lpstr>Calibri</vt:lpstr>
      <vt:lpstr>DejaVu Serif Bold Italics</vt:lpstr>
      <vt:lpstr>Dancing Script Bold</vt:lpstr>
      <vt:lpstr>Francois One</vt:lpstr>
      <vt:lpstr>Arial</vt:lpstr>
      <vt:lpstr>Dancing Script</vt:lpstr>
      <vt:lpstr>Sniglet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C1</dc:title>
  <dc:creator>Administrator</dc:creator>
  <cp:lastModifiedBy>Techsi.vn</cp:lastModifiedBy>
  <cp:revision>6</cp:revision>
  <dcterms:created xsi:type="dcterms:W3CDTF">2006-08-16T00:00:00Z</dcterms:created>
  <dcterms:modified xsi:type="dcterms:W3CDTF">2025-05-13T00:36:19Z</dcterms:modified>
  <dc:identifier>DAGg0Y5HA8Y</dc:identifier>
</cp:coreProperties>
</file>