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8288000" cy="10287000"/>
  <p:notesSz cx="6858000" cy="9144000"/>
  <p:embeddedFontLst>
    <p:embeddedFont>
      <p:font typeface="Baloo" panose="020B0604020202020204" charset="0"/>
      <p:regular r:id="rId11"/>
    </p:embeddedFont>
    <p:embeddedFont>
      <p:font typeface="Chonburi" panose="00000500000000000000" pitchFamily="2" charset="-34"/>
      <p:regular r:id="rId12"/>
    </p:embeddedFont>
    <p:embeddedFont>
      <p:font typeface="DejaVu Sans Bold" panose="020B0604020202020204" charset="0"/>
      <p:regular r:id="rId13"/>
    </p:embeddedFont>
    <p:embeddedFont>
      <p:font typeface="DejaVu Serif Bold" panose="020B0604020202020204" charset="0"/>
      <p:regular r:id="rId14"/>
    </p:embeddedFont>
    <p:embeddedFont>
      <p:font typeface="Garet Ultra-Bold" panose="020B0604020202020204" charset="0"/>
      <p:regular r:id="rId15"/>
    </p:embeddedFont>
    <p:embeddedFont>
      <p:font typeface="League Spartan" panose="020B0604020202020204" charset="0"/>
      <p:regular r:id="rId16"/>
    </p:embeddedFont>
    <p:embeddedFont>
      <p:font typeface="Muli" panose="020B0604020202020204" charset="0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59BBC94-65B6-4AAA-A62D-4447F7B87C31}" v="10" dt="2024-08-23T03:14:13.9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5" d="100"/>
          <a:sy n="55" d="100"/>
        </p:scale>
        <p:origin x="96" y="52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OAN THI HAI YEN" userId="46ce6b64e9072719" providerId="LiveId" clId="{D2961EF6-3225-421F-B03C-1FCF48E7A78A}"/>
    <pc:docChg chg="modSld">
      <pc:chgData name="DOAN THI HAI YEN" userId="46ce6b64e9072719" providerId="LiveId" clId="{D2961EF6-3225-421F-B03C-1FCF48E7A78A}" dt="2024-08-24T03:04:30.786" v="5" actId="20577"/>
      <pc:docMkLst>
        <pc:docMk/>
      </pc:docMkLst>
      <pc:sldChg chg="modSp mod">
        <pc:chgData name="DOAN THI HAI YEN" userId="46ce6b64e9072719" providerId="LiveId" clId="{D2961EF6-3225-421F-B03C-1FCF48E7A78A}" dt="2024-08-24T03:00:06.596" v="1" actId="14100"/>
        <pc:sldMkLst>
          <pc:docMk/>
          <pc:sldMk cId="0" sldId="258"/>
        </pc:sldMkLst>
        <pc:spChg chg="mod">
          <ac:chgData name="DOAN THI HAI YEN" userId="46ce6b64e9072719" providerId="LiveId" clId="{D2961EF6-3225-421F-B03C-1FCF48E7A78A}" dt="2024-08-24T03:00:06.596" v="1" actId="14100"/>
          <ac:spMkLst>
            <pc:docMk/>
            <pc:sldMk cId="0" sldId="258"/>
            <ac:spMk id="12" creationId="{00000000-0000-0000-0000-000000000000}"/>
          </ac:spMkLst>
        </pc:spChg>
      </pc:sldChg>
      <pc:sldChg chg="modSp mod">
        <pc:chgData name="DOAN THI HAI YEN" userId="46ce6b64e9072719" providerId="LiveId" clId="{D2961EF6-3225-421F-B03C-1FCF48E7A78A}" dt="2024-08-24T03:04:16.956" v="3" actId="1076"/>
        <pc:sldMkLst>
          <pc:docMk/>
          <pc:sldMk cId="0" sldId="261"/>
        </pc:sldMkLst>
        <pc:spChg chg="mod">
          <ac:chgData name="DOAN THI HAI YEN" userId="46ce6b64e9072719" providerId="LiveId" clId="{D2961EF6-3225-421F-B03C-1FCF48E7A78A}" dt="2024-08-24T03:04:16.956" v="3" actId="1076"/>
          <ac:spMkLst>
            <pc:docMk/>
            <pc:sldMk cId="0" sldId="261"/>
            <ac:spMk id="16" creationId="{00000000-0000-0000-0000-000000000000}"/>
          </ac:spMkLst>
        </pc:spChg>
        <pc:grpChg chg="mod">
          <ac:chgData name="DOAN THI HAI YEN" userId="46ce6b64e9072719" providerId="LiveId" clId="{D2961EF6-3225-421F-B03C-1FCF48E7A78A}" dt="2024-08-24T03:04:14.286" v="2" actId="1076"/>
          <ac:grpSpMkLst>
            <pc:docMk/>
            <pc:sldMk cId="0" sldId="261"/>
            <ac:grpSpMk id="2" creationId="{00000000-0000-0000-0000-000000000000}"/>
          </ac:grpSpMkLst>
        </pc:grpChg>
      </pc:sldChg>
      <pc:sldChg chg="modSp mod">
        <pc:chgData name="DOAN THI HAI YEN" userId="46ce6b64e9072719" providerId="LiveId" clId="{D2961EF6-3225-421F-B03C-1FCF48E7A78A}" dt="2024-08-24T03:04:30.786" v="5" actId="20577"/>
        <pc:sldMkLst>
          <pc:docMk/>
          <pc:sldMk cId="0" sldId="262"/>
        </pc:sldMkLst>
        <pc:spChg chg="mod">
          <ac:chgData name="DOAN THI HAI YEN" userId="46ce6b64e9072719" providerId="LiveId" clId="{D2961EF6-3225-421F-B03C-1FCF48E7A78A}" dt="2024-08-24T03:04:30.786" v="5" actId="20577"/>
          <ac:spMkLst>
            <pc:docMk/>
            <pc:sldMk cId="0" sldId="262"/>
            <ac:spMk id="13" creationId="{00000000-0000-0000-0000-000000000000}"/>
          </ac:spMkLst>
        </pc:spChg>
      </pc:sldChg>
    </pc:docChg>
  </pc:docChgLst>
  <pc:docChgLst>
    <pc:chgData name="DOAN THI HAI YEN" userId="46ce6b64e9072719" providerId="LiveId" clId="{D59BBC94-65B6-4AAA-A62D-4447F7B87C31}"/>
    <pc:docChg chg="modSld">
      <pc:chgData name="DOAN THI HAI YEN" userId="46ce6b64e9072719" providerId="LiveId" clId="{D59BBC94-65B6-4AAA-A62D-4447F7B87C31}" dt="2024-08-23T03:14:13.993" v="9"/>
      <pc:docMkLst>
        <pc:docMk/>
      </pc:docMkLst>
      <pc:sldChg chg="modTransition">
        <pc:chgData name="DOAN THI HAI YEN" userId="46ce6b64e9072719" providerId="LiveId" clId="{D59BBC94-65B6-4AAA-A62D-4447F7B87C31}" dt="2024-08-23T03:13:53.206" v="1"/>
        <pc:sldMkLst>
          <pc:docMk/>
          <pc:sldMk cId="0" sldId="256"/>
        </pc:sldMkLst>
      </pc:sldChg>
      <pc:sldChg chg="modSp modTransition">
        <pc:chgData name="DOAN THI HAI YEN" userId="46ce6b64e9072719" providerId="LiveId" clId="{D59BBC94-65B6-4AAA-A62D-4447F7B87C31}" dt="2024-08-23T03:13:55.453" v="2"/>
        <pc:sldMkLst>
          <pc:docMk/>
          <pc:sldMk cId="0" sldId="257"/>
        </pc:sldMkLst>
        <pc:spChg chg="mod">
          <ac:chgData name="DOAN THI HAI YEN" userId="46ce6b64e9072719" providerId="LiveId" clId="{D59BBC94-65B6-4AAA-A62D-4447F7B87C31}" dt="2024-08-23T03:13:47.043" v="0"/>
          <ac:spMkLst>
            <pc:docMk/>
            <pc:sldMk cId="0" sldId="257"/>
            <ac:spMk id="41" creationId="{00000000-0000-0000-0000-000000000000}"/>
          </ac:spMkLst>
        </pc:spChg>
      </pc:sldChg>
      <pc:sldChg chg="modTransition">
        <pc:chgData name="DOAN THI HAI YEN" userId="46ce6b64e9072719" providerId="LiveId" clId="{D59BBC94-65B6-4AAA-A62D-4447F7B87C31}" dt="2024-08-23T03:13:57.533" v="3"/>
        <pc:sldMkLst>
          <pc:docMk/>
          <pc:sldMk cId="0" sldId="258"/>
        </pc:sldMkLst>
      </pc:sldChg>
      <pc:sldChg chg="modTransition">
        <pc:chgData name="DOAN THI HAI YEN" userId="46ce6b64e9072719" providerId="LiveId" clId="{D59BBC94-65B6-4AAA-A62D-4447F7B87C31}" dt="2024-08-23T03:13:59.793" v="4"/>
        <pc:sldMkLst>
          <pc:docMk/>
          <pc:sldMk cId="0" sldId="259"/>
        </pc:sldMkLst>
      </pc:sldChg>
      <pc:sldChg chg="modTransition">
        <pc:chgData name="DOAN THI HAI YEN" userId="46ce6b64e9072719" providerId="LiveId" clId="{D59BBC94-65B6-4AAA-A62D-4447F7B87C31}" dt="2024-08-23T03:14:02.915" v="5"/>
        <pc:sldMkLst>
          <pc:docMk/>
          <pc:sldMk cId="0" sldId="260"/>
        </pc:sldMkLst>
      </pc:sldChg>
      <pc:sldChg chg="modTransition">
        <pc:chgData name="DOAN THI HAI YEN" userId="46ce6b64e9072719" providerId="LiveId" clId="{D59BBC94-65B6-4AAA-A62D-4447F7B87C31}" dt="2024-08-23T03:14:05.443" v="6"/>
        <pc:sldMkLst>
          <pc:docMk/>
          <pc:sldMk cId="0" sldId="261"/>
        </pc:sldMkLst>
      </pc:sldChg>
      <pc:sldChg chg="modTransition">
        <pc:chgData name="DOAN THI HAI YEN" userId="46ce6b64e9072719" providerId="LiveId" clId="{D59BBC94-65B6-4AAA-A62D-4447F7B87C31}" dt="2024-08-23T03:14:07.404" v="7"/>
        <pc:sldMkLst>
          <pc:docMk/>
          <pc:sldMk cId="0" sldId="262"/>
        </pc:sldMkLst>
      </pc:sldChg>
      <pc:sldChg chg="modTransition">
        <pc:chgData name="DOAN THI HAI YEN" userId="46ce6b64e9072719" providerId="LiveId" clId="{D59BBC94-65B6-4AAA-A62D-4447F7B87C31}" dt="2024-08-23T03:14:10.803" v="8"/>
        <pc:sldMkLst>
          <pc:docMk/>
          <pc:sldMk cId="0" sldId="263"/>
        </pc:sldMkLst>
      </pc:sldChg>
      <pc:sldChg chg="modTransition">
        <pc:chgData name="DOAN THI HAI YEN" userId="46ce6b64e9072719" providerId="LiveId" clId="{D59BBC94-65B6-4AAA-A62D-4447F7B87C31}" dt="2024-08-23T03:14:13.993" v="9"/>
        <pc:sldMkLst>
          <pc:docMk/>
          <pc:sldMk cId="0" sldId="264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l_Vq-9OCBxA?si=7xCdlY1W4V80BUaj" TargetMode="External"/><Relationship Id="rId3" Type="http://schemas.openxmlformats.org/officeDocument/2006/relationships/image" Target="../media/image2.sv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sv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5.png"/><Relationship Id="rId7" Type="http://schemas.openxmlformats.org/officeDocument/2006/relationships/image" Target="../media/image21.png"/><Relationship Id="rId12" Type="http://schemas.openxmlformats.org/officeDocument/2006/relationships/image" Target="../media/image26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11" Type="http://schemas.openxmlformats.org/officeDocument/2006/relationships/image" Target="../media/image25.png"/><Relationship Id="rId5" Type="http://schemas.openxmlformats.org/officeDocument/2006/relationships/image" Target="../media/image13.png"/><Relationship Id="rId10" Type="http://schemas.openxmlformats.org/officeDocument/2006/relationships/image" Target="../media/image24.png"/><Relationship Id="rId4" Type="http://schemas.openxmlformats.org/officeDocument/2006/relationships/image" Target="../media/image16.sv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42.png"/><Relationship Id="rId3" Type="http://schemas.openxmlformats.org/officeDocument/2006/relationships/image" Target="../media/image34.png"/><Relationship Id="rId7" Type="http://schemas.openxmlformats.org/officeDocument/2006/relationships/image" Target="../media/image21.png"/><Relationship Id="rId12" Type="http://schemas.openxmlformats.org/officeDocument/2006/relationships/image" Target="../media/image4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11" Type="http://schemas.openxmlformats.org/officeDocument/2006/relationships/image" Target="../media/image40.png"/><Relationship Id="rId5" Type="http://schemas.openxmlformats.org/officeDocument/2006/relationships/image" Target="../media/image36.png"/><Relationship Id="rId10" Type="http://schemas.openxmlformats.org/officeDocument/2006/relationships/image" Target="../media/image39.svg"/><Relationship Id="rId4" Type="http://schemas.openxmlformats.org/officeDocument/2006/relationships/image" Target="../media/image35.svg"/><Relationship Id="rId9" Type="http://schemas.openxmlformats.org/officeDocument/2006/relationships/image" Target="../media/image38.png"/><Relationship Id="rId14" Type="http://schemas.openxmlformats.org/officeDocument/2006/relationships/image" Target="../media/image4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5.svg"/><Relationship Id="rId7" Type="http://schemas.openxmlformats.org/officeDocument/2006/relationships/image" Target="../media/image4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Relationship Id="rId9" Type="http://schemas.openxmlformats.org/officeDocument/2006/relationships/image" Target="../media/image4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39.svg"/><Relationship Id="rId3" Type="http://schemas.openxmlformats.org/officeDocument/2006/relationships/image" Target="../media/image51.svg"/><Relationship Id="rId7" Type="http://schemas.openxmlformats.org/officeDocument/2006/relationships/image" Target="../media/image53.svg"/><Relationship Id="rId12" Type="http://schemas.openxmlformats.org/officeDocument/2006/relationships/image" Target="../media/image38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14.svg"/><Relationship Id="rId5" Type="http://schemas.openxmlformats.org/officeDocument/2006/relationships/image" Target="../media/image35.svg"/><Relationship Id="rId10" Type="http://schemas.openxmlformats.org/officeDocument/2006/relationships/image" Target="../media/image13.png"/><Relationship Id="rId4" Type="http://schemas.openxmlformats.org/officeDocument/2006/relationships/image" Target="../media/image34.png"/><Relationship Id="rId9" Type="http://schemas.openxmlformats.org/officeDocument/2006/relationships/image" Target="../media/image22.svg"/><Relationship Id="rId14" Type="http://schemas.openxmlformats.org/officeDocument/2006/relationships/image" Target="../media/image5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svg"/><Relationship Id="rId7" Type="http://schemas.openxmlformats.org/officeDocument/2006/relationships/image" Target="../media/image60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11" Type="http://schemas.openxmlformats.org/officeDocument/2006/relationships/image" Target="../media/image64.svg"/><Relationship Id="rId5" Type="http://schemas.openxmlformats.org/officeDocument/2006/relationships/image" Target="../media/image58.sv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9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37649" y="430129"/>
            <a:ext cx="6972300" cy="6972300"/>
          </a:xfrm>
          <a:custGeom>
            <a:avLst/>
            <a:gdLst/>
            <a:ahLst/>
            <a:cxnLst/>
            <a:rect l="l" t="t" r="r" b="b"/>
            <a:pathLst>
              <a:path w="6972300" h="6972300">
                <a:moveTo>
                  <a:pt x="0" y="0"/>
                </a:moveTo>
                <a:lnTo>
                  <a:pt x="6972300" y="0"/>
                </a:lnTo>
                <a:lnTo>
                  <a:pt x="6972300" y="6972300"/>
                </a:lnTo>
                <a:lnTo>
                  <a:pt x="0" y="69723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37649" y="6469982"/>
            <a:ext cx="6972300" cy="3386889"/>
          </a:xfrm>
          <a:custGeom>
            <a:avLst/>
            <a:gdLst/>
            <a:ahLst/>
            <a:cxnLst/>
            <a:rect l="l" t="t" r="r" b="b"/>
            <a:pathLst>
              <a:path w="6972300" h="3386889">
                <a:moveTo>
                  <a:pt x="0" y="0"/>
                </a:moveTo>
                <a:lnTo>
                  <a:pt x="6972300" y="0"/>
                </a:lnTo>
                <a:lnTo>
                  <a:pt x="6972300" y="3386889"/>
                </a:lnTo>
                <a:lnTo>
                  <a:pt x="0" y="33868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105861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567738" y="430129"/>
            <a:ext cx="6972300" cy="6972300"/>
          </a:xfrm>
          <a:custGeom>
            <a:avLst/>
            <a:gdLst/>
            <a:ahLst/>
            <a:cxnLst/>
            <a:rect l="l" t="t" r="r" b="b"/>
            <a:pathLst>
              <a:path w="6972300" h="6972300">
                <a:moveTo>
                  <a:pt x="0" y="0"/>
                </a:moveTo>
                <a:lnTo>
                  <a:pt x="6972300" y="0"/>
                </a:lnTo>
                <a:lnTo>
                  <a:pt x="6972300" y="6972300"/>
                </a:lnTo>
                <a:lnTo>
                  <a:pt x="0" y="69723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567738" y="6512844"/>
            <a:ext cx="6972300" cy="3386889"/>
          </a:xfrm>
          <a:custGeom>
            <a:avLst/>
            <a:gdLst/>
            <a:ahLst/>
            <a:cxnLst/>
            <a:rect l="l" t="t" r="r" b="b"/>
            <a:pathLst>
              <a:path w="6972300" h="3386889">
                <a:moveTo>
                  <a:pt x="0" y="0"/>
                </a:moveTo>
                <a:lnTo>
                  <a:pt x="6972300" y="0"/>
                </a:lnTo>
                <a:lnTo>
                  <a:pt x="6972300" y="3386889"/>
                </a:lnTo>
                <a:lnTo>
                  <a:pt x="0" y="33868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105861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697828" y="430129"/>
            <a:ext cx="5122445" cy="6972300"/>
          </a:xfrm>
          <a:custGeom>
            <a:avLst/>
            <a:gdLst/>
            <a:ahLst/>
            <a:cxnLst/>
            <a:rect l="l" t="t" r="r" b="b"/>
            <a:pathLst>
              <a:path w="5122445" h="6972300">
                <a:moveTo>
                  <a:pt x="0" y="0"/>
                </a:moveTo>
                <a:lnTo>
                  <a:pt x="5122444" y="0"/>
                </a:lnTo>
                <a:lnTo>
                  <a:pt x="5122444" y="6972300"/>
                </a:lnTo>
                <a:lnTo>
                  <a:pt x="0" y="69723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36112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697828" y="6469982"/>
            <a:ext cx="5152524" cy="3386889"/>
          </a:xfrm>
          <a:custGeom>
            <a:avLst/>
            <a:gdLst/>
            <a:ahLst/>
            <a:cxnLst/>
            <a:rect l="l" t="t" r="r" b="b"/>
            <a:pathLst>
              <a:path w="5152524" h="3386889">
                <a:moveTo>
                  <a:pt x="0" y="0"/>
                </a:moveTo>
                <a:lnTo>
                  <a:pt x="5152523" y="0"/>
                </a:lnTo>
                <a:lnTo>
                  <a:pt x="5152523" y="3386889"/>
                </a:lnTo>
                <a:lnTo>
                  <a:pt x="0" y="33868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35318" b="-105861"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429333" y="985080"/>
            <a:ext cx="1701297" cy="2843084"/>
            <a:chOff x="0" y="0"/>
            <a:chExt cx="486378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86378" cy="812800"/>
            </a:xfrm>
            <a:custGeom>
              <a:avLst/>
              <a:gdLst/>
              <a:ahLst/>
              <a:cxnLst/>
              <a:rect l="l" t="t" r="r" b="b"/>
              <a:pathLst>
                <a:path w="486378" h="812800">
                  <a:moveTo>
                    <a:pt x="232081" y="0"/>
                  </a:moveTo>
                  <a:lnTo>
                    <a:pt x="254298" y="0"/>
                  </a:lnTo>
                  <a:cubicBezTo>
                    <a:pt x="315849" y="0"/>
                    <a:pt x="374880" y="24451"/>
                    <a:pt x="418404" y="67975"/>
                  </a:cubicBezTo>
                  <a:cubicBezTo>
                    <a:pt x="461927" y="111498"/>
                    <a:pt x="486378" y="170529"/>
                    <a:pt x="486378" y="232081"/>
                  </a:cubicBezTo>
                  <a:lnTo>
                    <a:pt x="486378" y="580719"/>
                  </a:lnTo>
                  <a:cubicBezTo>
                    <a:pt x="486378" y="642271"/>
                    <a:pt x="461927" y="701302"/>
                    <a:pt x="418404" y="744825"/>
                  </a:cubicBezTo>
                  <a:cubicBezTo>
                    <a:pt x="374880" y="788349"/>
                    <a:pt x="315849" y="812800"/>
                    <a:pt x="254298" y="812800"/>
                  </a:cubicBezTo>
                  <a:lnTo>
                    <a:pt x="232081" y="812800"/>
                  </a:lnTo>
                  <a:cubicBezTo>
                    <a:pt x="170529" y="812800"/>
                    <a:pt x="111498" y="788349"/>
                    <a:pt x="67975" y="744825"/>
                  </a:cubicBezTo>
                  <a:cubicBezTo>
                    <a:pt x="24451" y="701302"/>
                    <a:pt x="0" y="642271"/>
                    <a:pt x="0" y="580719"/>
                  </a:cubicBezTo>
                  <a:lnTo>
                    <a:pt x="0" y="232081"/>
                  </a:lnTo>
                  <a:cubicBezTo>
                    <a:pt x="0" y="170529"/>
                    <a:pt x="24451" y="111498"/>
                    <a:pt x="67975" y="67975"/>
                  </a:cubicBezTo>
                  <a:cubicBezTo>
                    <a:pt x="111498" y="24451"/>
                    <a:pt x="170529" y="0"/>
                    <a:pt x="232081" y="0"/>
                  </a:cubicBezTo>
                  <a:close/>
                </a:path>
              </a:pathLst>
            </a:custGeom>
            <a:solidFill>
              <a:srgbClr val="E18C76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486378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7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4831927" y="985080"/>
            <a:ext cx="1701297" cy="2843084"/>
            <a:chOff x="0" y="0"/>
            <a:chExt cx="486378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86378" cy="812800"/>
            </a:xfrm>
            <a:custGeom>
              <a:avLst/>
              <a:gdLst/>
              <a:ahLst/>
              <a:cxnLst/>
              <a:rect l="l" t="t" r="r" b="b"/>
              <a:pathLst>
                <a:path w="486378" h="812800">
                  <a:moveTo>
                    <a:pt x="232081" y="0"/>
                  </a:moveTo>
                  <a:lnTo>
                    <a:pt x="254298" y="0"/>
                  </a:lnTo>
                  <a:cubicBezTo>
                    <a:pt x="315849" y="0"/>
                    <a:pt x="374880" y="24451"/>
                    <a:pt x="418404" y="67975"/>
                  </a:cubicBezTo>
                  <a:cubicBezTo>
                    <a:pt x="461927" y="111498"/>
                    <a:pt x="486378" y="170529"/>
                    <a:pt x="486378" y="232081"/>
                  </a:cubicBezTo>
                  <a:lnTo>
                    <a:pt x="486378" y="580719"/>
                  </a:lnTo>
                  <a:cubicBezTo>
                    <a:pt x="486378" y="642271"/>
                    <a:pt x="461927" y="701302"/>
                    <a:pt x="418404" y="744825"/>
                  </a:cubicBezTo>
                  <a:cubicBezTo>
                    <a:pt x="374880" y="788349"/>
                    <a:pt x="315849" y="812800"/>
                    <a:pt x="254298" y="812800"/>
                  </a:cubicBezTo>
                  <a:lnTo>
                    <a:pt x="232081" y="812800"/>
                  </a:lnTo>
                  <a:cubicBezTo>
                    <a:pt x="170529" y="812800"/>
                    <a:pt x="111498" y="788349"/>
                    <a:pt x="67975" y="744825"/>
                  </a:cubicBezTo>
                  <a:cubicBezTo>
                    <a:pt x="24451" y="701302"/>
                    <a:pt x="0" y="642271"/>
                    <a:pt x="0" y="580719"/>
                  </a:cubicBezTo>
                  <a:lnTo>
                    <a:pt x="0" y="232081"/>
                  </a:lnTo>
                  <a:cubicBezTo>
                    <a:pt x="0" y="170529"/>
                    <a:pt x="24451" y="111498"/>
                    <a:pt x="67975" y="67975"/>
                  </a:cubicBezTo>
                  <a:cubicBezTo>
                    <a:pt x="111498" y="24451"/>
                    <a:pt x="170529" y="0"/>
                    <a:pt x="232081" y="0"/>
                  </a:cubicBezTo>
                  <a:close/>
                </a:path>
              </a:pathLst>
            </a:custGeom>
            <a:solidFill>
              <a:srgbClr val="E18C76"/>
            </a:solidFill>
            <a:ln cap="rnd">
              <a:noFill/>
              <a:prstDash val="solid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486378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07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8234522" y="985080"/>
            <a:ext cx="1701297" cy="2843084"/>
            <a:chOff x="0" y="0"/>
            <a:chExt cx="486378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86378" cy="812800"/>
            </a:xfrm>
            <a:custGeom>
              <a:avLst/>
              <a:gdLst/>
              <a:ahLst/>
              <a:cxnLst/>
              <a:rect l="l" t="t" r="r" b="b"/>
              <a:pathLst>
                <a:path w="486378" h="812800">
                  <a:moveTo>
                    <a:pt x="232081" y="0"/>
                  </a:moveTo>
                  <a:lnTo>
                    <a:pt x="254298" y="0"/>
                  </a:lnTo>
                  <a:cubicBezTo>
                    <a:pt x="315849" y="0"/>
                    <a:pt x="374880" y="24451"/>
                    <a:pt x="418404" y="67975"/>
                  </a:cubicBezTo>
                  <a:cubicBezTo>
                    <a:pt x="461927" y="111498"/>
                    <a:pt x="486378" y="170529"/>
                    <a:pt x="486378" y="232081"/>
                  </a:cubicBezTo>
                  <a:lnTo>
                    <a:pt x="486378" y="580719"/>
                  </a:lnTo>
                  <a:cubicBezTo>
                    <a:pt x="486378" y="642271"/>
                    <a:pt x="461927" y="701302"/>
                    <a:pt x="418404" y="744825"/>
                  </a:cubicBezTo>
                  <a:cubicBezTo>
                    <a:pt x="374880" y="788349"/>
                    <a:pt x="315849" y="812800"/>
                    <a:pt x="254298" y="812800"/>
                  </a:cubicBezTo>
                  <a:lnTo>
                    <a:pt x="232081" y="812800"/>
                  </a:lnTo>
                  <a:cubicBezTo>
                    <a:pt x="170529" y="812800"/>
                    <a:pt x="111498" y="788349"/>
                    <a:pt x="67975" y="744825"/>
                  </a:cubicBezTo>
                  <a:cubicBezTo>
                    <a:pt x="24451" y="701302"/>
                    <a:pt x="0" y="642271"/>
                    <a:pt x="0" y="580719"/>
                  </a:cubicBezTo>
                  <a:lnTo>
                    <a:pt x="0" y="232081"/>
                  </a:lnTo>
                  <a:cubicBezTo>
                    <a:pt x="0" y="170529"/>
                    <a:pt x="24451" y="111498"/>
                    <a:pt x="67975" y="67975"/>
                  </a:cubicBezTo>
                  <a:cubicBezTo>
                    <a:pt x="111498" y="24451"/>
                    <a:pt x="170529" y="0"/>
                    <a:pt x="232081" y="0"/>
                  </a:cubicBezTo>
                  <a:close/>
                </a:path>
              </a:pathLst>
            </a:custGeom>
            <a:solidFill>
              <a:srgbClr val="E18C76"/>
            </a:solidFill>
            <a:ln cap="rnd">
              <a:noFill/>
              <a:prstDash val="solid"/>
              <a:round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486378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07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1637116" y="985080"/>
            <a:ext cx="1701297" cy="2843084"/>
            <a:chOff x="0" y="0"/>
            <a:chExt cx="486378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86378" cy="812800"/>
            </a:xfrm>
            <a:custGeom>
              <a:avLst/>
              <a:gdLst/>
              <a:ahLst/>
              <a:cxnLst/>
              <a:rect l="l" t="t" r="r" b="b"/>
              <a:pathLst>
                <a:path w="486378" h="812800">
                  <a:moveTo>
                    <a:pt x="232081" y="0"/>
                  </a:moveTo>
                  <a:lnTo>
                    <a:pt x="254298" y="0"/>
                  </a:lnTo>
                  <a:cubicBezTo>
                    <a:pt x="315849" y="0"/>
                    <a:pt x="374880" y="24451"/>
                    <a:pt x="418404" y="67975"/>
                  </a:cubicBezTo>
                  <a:cubicBezTo>
                    <a:pt x="461927" y="111498"/>
                    <a:pt x="486378" y="170529"/>
                    <a:pt x="486378" y="232081"/>
                  </a:cubicBezTo>
                  <a:lnTo>
                    <a:pt x="486378" y="580719"/>
                  </a:lnTo>
                  <a:cubicBezTo>
                    <a:pt x="486378" y="642271"/>
                    <a:pt x="461927" y="701302"/>
                    <a:pt x="418404" y="744825"/>
                  </a:cubicBezTo>
                  <a:cubicBezTo>
                    <a:pt x="374880" y="788349"/>
                    <a:pt x="315849" y="812800"/>
                    <a:pt x="254298" y="812800"/>
                  </a:cubicBezTo>
                  <a:lnTo>
                    <a:pt x="232081" y="812800"/>
                  </a:lnTo>
                  <a:cubicBezTo>
                    <a:pt x="170529" y="812800"/>
                    <a:pt x="111498" y="788349"/>
                    <a:pt x="67975" y="744825"/>
                  </a:cubicBezTo>
                  <a:cubicBezTo>
                    <a:pt x="24451" y="701302"/>
                    <a:pt x="0" y="642271"/>
                    <a:pt x="0" y="580719"/>
                  </a:cubicBezTo>
                  <a:lnTo>
                    <a:pt x="0" y="232081"/>
                  </a:lnTo>
                  <a:cubicBezTo>
                    <a:pt x="0" y="170529"/>
                    <a:pt x="24451" y="111498"/>
                    <a:pt x="67975" y="67975"/>
                  </a:cubicBezTo>
                  <a:cubicBezTo>
                    <a:pt x="111498" y="24451"/>
                    <a:pt x="170529" y="0"/>
                    <a:pt x="232081" y="0"/>
                  </a:cubicBezTo>
                  <a:close/>
                </a:path>
              </a:pathLst>
            </a:custGeom>
            <a:solidFill>
              <a:srgbClr val="E18C76"/>
            </a:solidFill>
            <a:ln cap="rnd">
              <a:noFill/>
              <a:prstDash val="solid"/>
              <a:round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-28575"/>
              <a:ext cx="486378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07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3130630" y="985080"/>
            <a:ext cx="1701297" cy="2843084"/>
            <a:chOff x="0" y="0"/>
            <a:chExt cx="486378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86378" cy="812800"/>
            </a:xfrm>
            <a:custGeom>
              <a:avLst/>
              <a:gdLst/>
              <a:ahLst/>
              <a:cxnLst/>
              <a:rect l="l" t="t" r="r" b="b"/>
              <a:pathLst>
                <a:path w="486378" h="812800">
                  <a:moveTo>
                    <a:pt x="232081" y="0"/>
                  </a:moveTo>
                  <a:lnTo>
                    <a:pt x="254298" y="0"/>
                  </a:lnTo>
                  <a:cubicBezTo>
                    <a:pt x="315849" y="0"/>
                    <a:pt x="374880" y="24451"/>
                    <a:pt x="418404" y="67975"/>
                  </a:cubicBezTo>
                  <a:cubicBezTo>
                    <a:pt x="461927" y="111498"/>
                    <a:pt x="486378" y="170529"/>
                    <a:pt x="486378" y="232081"/>
                  </a:cubicBezTo>
                  <a:lnTo>
                    <a:pt x="486378" y="580719"/>
                  </a:lnTo>
                  <a:cubicBezTo>
                    <a:pt x="486378" y="642271"/>
                    <a:pt x="461927" y="701302"/>
                    <a:pt x="418404" y="744825"/>
                  </a:cubicBezTo>
                  <a:cubicBezTo>
                    <a:pt x="374880" y="788349"/>
                    <a:pt x="315849" y="812800"/>
                    <a:pt x="254298" y="812800"/>
                  </a:cubicBezTo>
                  <a:lnTo>
                    <a:pt x="232081" y="812800"/>
                  </a:lnTo>
                  <a:cubicBezTo>
                    <a:pt x="170529" y="812800"/>
                    <a:pt x="111498" y="788349"/>
                    <a:pt x="67975" y="744825"/>
                  </a:cubicBezTo>
                  <a:cubicBezTo>
                    <a:pt x="24451" y="701302"/>
                    <a:pt x="0" y="642271"/>
                    <a:pt x="0" y="580719"/>
                  </a:cubicBezTo>
                  <a:lnTo>
                    <a:pt x="0" y="232081"/>
                  </a:lnTo>
                  <a:cubicBezTo>
                    <a:pt x="0" y="170529"/>
                    <a:pt x="24451" y="111498"/>
                    <a:pt x="67975" y="67975"/>
                  </a:cubicBezTo>
                  <a:cubicBezTo>
                    <a:pt x="111498" y="24451"/>
                    <a:pt x="170529" y="0"/>
                    <a:pt x="232081" y="0"/>
                  </a:cubicBezTo>
                  <a:close/>
                </a:path>
              </a:pathLst>
            </a:custGeom>
            <a:solidFill>
              <a:srgbClr val="E18C76"/>
            </a:solidFill>
            <a:ln cap="rnd">
              <a:noFill/>
              <a:prstDash val="solid"/>
              <a:round/>
            </a:ln>
          </p:spPr>
        </p:sp>
        <p:sp>
          <p:nvSpPr>
            <p:cNvPr id="22" name="TextBox 22"/>
            <p:cNvSpPr txBox="1"/>
            <p:nvPr/>
          </p:nvSpPr>
          <p:spPr>
            <a:xfrm>
              <a:off x="0" y="-28575"/>
              <a:ext cx="486378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07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6533225" y="985080"/>
            <a:ext cx="1701297" cy="2843084"/>
            <a:chOff x="0" y="0"/>
            <a:chExt cx="486378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86378" cy="812800"/>
            </a:xfrm>
            <a:custGeom>
              <a:avLst/>
              <a:gdLst/>
              <a:ahLst/>
              <a:cxnLst/>
              <a:rect l="l" t="t" r="r" b="b"/>
              <a:pathLst>
                <a:path w="486378" h="812800">
                  <a:moveTo>
                    <a:pt x="232081" y="0"/>
                  </a:moveTo>
                  <a:lnTo>
                    <a:pt x="254298" y="0"/>
                  </a:lnTo>
                  <a:cubicBezTo>
                    <a:pt x="315849" y="0"/>
                    <a:pt x="374880" y="24451"/>
                    <a:pt x="418404" y="67975"/>
                  </a:cubicBezTo>
                  <a:cubicBezTo>
                    <a:pt x="461927" y="111498"/>
                    <a:pt x="486378" y="170529"/>
                    <a:pt x="486378" y="232081"/>
                  </a:cubicBezTo>
                  <a:lnTo>
                    <a:pt x="486378" y="580719"/>
                  </a:lnTo>
                  <a:cubicBezTo>
                    <a:pt x="486378" y="642271"/>
                    <a:pt x="461927" y="701302"/>
                    <a:pt x="418404" y="744825"/>
                  </a:cubicBezTo>
                  <a:cubicBezTo>
                    <a:pt x="374880" y="788349"/>
                    <a:pt x="315849" y="812800"/>
                    <a:pt x="254298" y="812800"/>
                  </a:cubicBezTo>
                  <a:lnTo>
                    <a:pt x="232081" y="812800"/>
                  </a:lnTo>
                  <a:cubicBezTo>
                    <a:pt x="170529" y="812800"/>
                    <a:pt x="111498" y="788349"/>
                    <a:pt x="67975" y="744825"/>
                  </a:cubicBezTo>
                  <a:cubicBezTo>
                    <a:pt x="24451" y="701302"/>
                    <a:pt x="0" y="642271"/>
                    <a:pt x="0" y="580719"/>
                  </a:cubicBezTo>
                  <a:lnTo>
                    <a:pt x="0" y="232081"/>
                  </a:lnTo>
                  <a:cubicBezTo>
                    <a:pt x="0" y="170529"/>
                    <a:pt x="24451" y="111498"/>
                    <a:pt x="67975" y="67975"/>
                  </a:cubicBezTo>
                  <a:cubicBezTo>
                    <a:pt x="111498" y="24451"/>
                    <a:pt x="170529" y="0"/>
                    <a:pt x="232081" y="0"/>
                  </a:cubicBezTo>
                  <a:close/>
                </a:path>
              </a:pathLst>
            </a:custGeom>
            <a:solidFill>
              <a:srgbClr val="E18C76"/>
            </a:solidFill>
            <a:ln cap="rnd">
              <a:noFill/>
              <a:prstDash val="solid"/>
              <a:round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0" y="-28575"/>
              <a:ext cx="486378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07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9935819" y="985080"/>
            <a:ext cx="1701297" cy="2843084"/>
            <a:chOff x="0" y="0"/>
            <a:chExt cx="486378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486378" cy="812800"/>
            </a:xfrm>
            <a:custGeom>
              <a:avLst/>
              <a:gdLst/>
              <a:ahLst/>
              <a:cxnLst/>
              <a:rect l="l" t="t" r="r" b="b"/>
              <a:pathLst>
                <a:path w="486378" h="812800">
                  <a:moveTo>
                    <a:pt x="232081" y="0"/>
                  </a:moveTo>
                  <a:lnTo>
                    <a:pt x="254298" y="0"/>
                  </a:lnTo>
                  <a:cubicBezTo>
                    <a:pt x="315849" y="0"/>
                    <a:pt x="374880" y="24451"/>
                    <a:pt x="418404" y="67975"/>
                  </a:cubicBezTo>
                  <a:cubicBezTo>
                    <a:pt x="461927" y="111498"/>
                    <a:pt x="486378" y="170529"/>
                    <a:pt x="486378" y="232081"/>
                  </a:cubicBezTo>
                  <a:lnTo>
                    <a:pt x="486378" y="580719"/>
                  </a:lnTo>
                  <a:cubicBezTo>
                    <a:pt x="486378" y="642271"/>
                    <a:pt x="461927" y="701302"/>
                    <a:pt x="418404" y="744825"/>
                  </a:cubicBezTo>
                  <a:cubicBezTo>
                    <a:pt x="374880" y="788349"/>
                    <a:pt x="315849" y="812800"/>
                    <a:pt x="254298" y="812800"/>
                  </a:cubicBezTo>
                  <a:lnTo>
                    <a:pt x="232081" y="812800"/>
                  </a:lnTo>
                  <a:cubicBezTo>
                    <a:pt x="170529" y="812800"/>
                    <a:pt x="111498" y="788349"/>
                    <a:pt x="67975" y="744825"/>
                  </a:cubicBezTo>
                  <a:cubicBezTo>
                    <a:pt x="24451" y="701302"/>
                    <a:pt x="0" y="642271"/>
                    <a:pt x="0" y="580719"/>
                  </a:cubicBezTo>
                  <a:lnTo>
                    <a:pt x="0" y="232081"/>
                  </a:lnTo>
                  <a:cubicBezTo>
                    <a:pt x="0" y="170529"/>
                    <a:pt x="24451" y="111498"/>
                    <a:pt x="67975" y="67975"/>
                  </a:cubicBezTo>
                  <a:cubicBezTo>
                    <a:pt x="111498" y="24451"/>
                    <a:pt x="170529" y="0"/>
                    <a:pt x="232081" y="0"/>
                  </a:cubicBezTo>
                  <a:close/>
                </a:path>
              </a:pathLst>
            </a:custGeom>
            <a:solidFill>
              <a:srgbClr val="E18C76"/>
            </a:solidFill>
            <a:ln cap="rnd">
              <a:noFill/>
              <a:prstDash val="solid"/>
              <a:round/>
            </a:ln>
          </p:spPr>
        </p:sp>
        <p:sp>
          <p:nvSpPr>
            <p:cNvPr id="28" name="TextBox 28"/>
            <p:cNvSpPr txBox="1"/>
            <p:nvPr/>
          </p:nvSpPr>
          <p:spPr>
            <a:xfrm>
              <a:off x="0" y="-28575"/>
              <a:ext cx="486378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07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3338413" y="985080"/>
            <a:ext cx="1701297" cy="2843084"/>
            <a:chOff x="0" y="0"/>
            <a:chExt cx="486378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486378" cy="812800"/>
            </a:xfrm>
            <a:custGeom>
              <a:avLst/>
              <a:gdLst/>
              <a:ahLst/>
              <a:cxnLst/>
              <a:rect l="l" t="t" r="r" b="b"/>
              <a:pathLst>
                <a:path w="486378" h="812800">
                  <a:moveTo>
                    <a:pt x="232081" y="0"/>
                  </a:moveTo>
                  <a:lnTo>
                    <a:pt x="254298" y="0"/>
                  </a:lnTo>
                  <a:cubicBezTo>
                    <a:pt x="315849" y="0"/>
                    <a:pt x="374880" y="24451"/>
                    <a:pt x="418404" y="67975"/>
                  </a:cubicBezTo>
                  <a:cubicBezTo>
                    <a:pt x="461927" y="111498"/>
                    <a:pt x="486378" y="170529"/>
                    <a:pt x="486378" y="232081"/>
                  </a:cubicBezTo>
                  <a:lnTo>
                    <a:pt x="486378" y="580719"/>
                  </a:lnTo>
                  <a:cubicBezTo>
                    <a:pt x="486378" y="642271"/>
                    <a:pt x="461927" y="701302"/>
                    <a:pt x="418404" y="744825"/>
                  </a:cubicBezTo>
                  <a:cubicBezTo>
                    <a:pt x="374880" y="788349"/>
                    <a:pt x="315849" y="812800"/>
                    <a:pt x="254298" y="812800"/>
                  </a:cubicBezTo>
                  <a:lnTo>
                    <a:pt x="232081" y="812800"/>
                  </a:lnTo>
                  <a:cubicBezTo>
                    <a:pt x="170529" y="812800"/>
                    <a:pt x="111498" y="788349"/>
                    <a:pt x="67975" y="744825"/>
                  </a:cubicBezTo>
                  <a:cubicBezTo>
                    <a:pt x="24451" y="701302"/>
                    <a:pt x="0" y="642271"/>
                    <a:pt x="0" y="580719"/>
                  </a:cubicBezTo>
                  <a:lnTo>
                    <a:pt x="0" y="232081"/>
                  </a:lnTo>
                  <a:cubicBezTo>
                    <a:pt x="0" y="170529"/>
                    <a:pt x="24451" y="111498"/>
                    <a:pt x="67975" y="67975"/>
                  </a:cubicBezTo>
                  <a:cubicBezTo>
                    <a:pt x="111498" y="24451"/>
                    <a:pt x="170529" y="0"/>
                    <a:pt x="232081" y="0"/>
                  </a:cubicBezTo>
                  <a:close/>
                </a:path>
              </a:pathLst>
            </a:custGeom>
            <a:solidFill>
              <a:srgbClr val="E18C76"/>
            </a:solidFill>
            <a:ln cap="rnd">
              <a:noFill/>
              <a:prstDash val="solid"/>
              <a:round/>
            </a:ln>
          </p:spPr>
        </p:sp>
        <p:sp>
          <p:nvSpPr>
            <p:cNvPr id="31" name="TextBox 31"/>
            <p:cNvSpPr txBox="1"/>
            <p:nvPr/>
          </p:nvSpPr>
          <p:spPr>
            <a:xfrm>
              <a:off x="0" y="-28575"/>
              <a:ext cx="486378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07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5039711" y="985080"/>
            <a:ext cx="1701297" cy="2843084"/>
            <a:chOff x="0" y="0"/>
            <a:chExt cx="486378" cy="8128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486378" cy="812800"/>
            </a:xfrm>
            <a:custGeom>
              <a:avLst/>
              <a:gdLst/>
              <a:ahLst/>
              <a:cxnLst/>
              <a:rect l="l" t="t" r="r" b="b"/>
              <a:pathLst>
                <a:path w="486378" h="812800">
                  <a:moveTo>
                    <a:pt x="232081" y="0"/>
                  </a:moveTo>
                  <a:lnTo>
                    <a:pt x="254298" y="0"/>
                  </a:lnTo>
                  <a:cubicBezTo>
                    <a:pt x="315849" y="0"/>
                    <a:pt x="374880" y="24451"/>
                    <a:pt x="418404" y="67975"/>
                  </a:cubicBezTo>
                  <a:cubicBezTo>
                    <a:pt x="461927" y="111498"/>
                    <a:pt x="486378" y="170529"/>
                    <a:pt x="486378" y="232081"/>
                  </a:cubicBezTo>
                  <a:lnTo>
                    <a:pt x="486378" y="580719"/>
                  </a:lnTo>
                  <a:cubicBezTo>
                    <a:pt x="486378" y="642271"/>
                    <a:pt x="461927" y="701302"/>
                    <a:pt x="418404" y="744825"/>
                  </a:cubicBezTo>
                  <a:cubicBezTo>
                    <a:pt x="374880" y="788349"/>
                    <a:pt x="315849" y="812800"/>
                    <a:pt x="254298" y="812800"/>
                  </a:cubicBezTo>
                  <a:lnTo>
                    <a:pt x="232081" y="812800"/>
                  </a:lnTo>
                  <a:cubicBezTo>
                    <a:pt x="170529" y="812800"/>
                    <a:pt x="111498" y="788349"/>
                    <a:pt x="67975" y="744825"/>
                  </a:cubicBezTo>
                  <a:cubicBezTo>
                    <a:pt x="24451" y="701302"/>
                    <a:pt x="0" y="642271"/>
                    <a:pt x="0" y="580719"/>
                  </a:cubicBezTo>
                  <a:lnTo>
                    <a:pt x="0" y="232081"/>
                  </a:lnTo>
                  <a:cubicBezTo>
                    <a:pt x="0" y="170529"/>
                    <a:pt x="24451" y="111498"/>
                    <a:pt x="67975" y="67975"/>
                  </a:cubicBezTo>
                  <a:cubicBezTo>
                    <a:pt x="111498" y="24451"/>
                    <a:pt x="170529" y="0"/>
                    <a:pt x="232081" y="0"/>
                  </a:cubicBezTo>
                  <a:close/>
                </a:path>
              </a:pathLst>
            </a:custGeom>
            <a:solidFill>
              <a:srgbClr val="E18C76"/>
            </a:solidFill>
            <a:ln cap="rnd">
              <a:noFill/>
              <a:prstDash val="solid"/>
              <a:round/>
            </a:ln>
          </p:spPr>
        </p:sp>
        <p:sp>
          <p:nvSpPr>
            <p:cNvPr id="34" name="TextBox 34"/>
            <p:cNvSpPr txBox="1"/>
            <p:nvPr/>
          </p:nvSpPr>
          <p:spPr>
            <a:xfrm>
              <a:off x="0" y="-28575"/>
              <a:ext cx="486378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07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1028700" y="1731173"/>
            <a:ext cx="16230600" cy="7527127"/>
            <a:chOff x="0" y="0"/>
            <a:chExt cx="4274726" cy="1982453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4274726" cy="1982453"/>
            </a:xfrm>
            <a:custGeom>
              <a:avLst/>
              <a:gdLst/>
              <a:ahLst/>
              <a:cxnLst/>
              <a:rect l="l" t="t" r="r" b="b"/>
              <a:pathLst>
                <a:path w="4274726" h="1982453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958126"/>
                  </a:lnTo>
                  <a:cubicBezTo>
                    <a:pt x="4274726" y="1964578"/>
                    <a:pt x="4272163" y="1970766"/>
                    <a:pt x="4267601" y="1975328"/>
                  </a:cubicBezTo>
                  <a:cubicBezTo>
                    <a:pt x="4263039" y="1979890"/>
                    <a:pt x="4256851" y="1982453"/>
                    <a:pt x="4250399" y="1982453"/>
                  </a:cubicBezTo>
                  <a:lnTo>
                    <a:pt x="24327" y="1982453"/>
                  </a:lnTo>
                  <a:cubicBezTo>
                    <a:pt x="10891" y="1982453"/>
                    <a:pt x="0" y="1971562"/>
                    <a:pt x="0" y="1958126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9AAB4"/>
            </a:solidFill>
          </p:spPr>
        </p:sp>
        <p:sp>
          <p:nvSpPr>
            <p:cNvPr id="37" name="TextBox 37"/>
            <p:cNvSpPr txBox="1"/>
            <p:nvPr/>
          </p:nvSpPr>
          <p:spPr>
            <a:xfrm>
              <a:off x="0" y="-28575"/>
              <a:ext cx="4274726" cy="20110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7"/>
                </a:lnSpc>
              </a:pPr>
              <a:endParaRPr/>
            </a:p>
          </p:txBody>
        </p:sp>
      </p:grpSp>
      <p:sp>
        <p:nvSpPr>
          <p:cNvPr id="38" name="Freeform 38"/>
          <p:cNvSpPr/>
          <p:nvPr/>
        </p:nvSpPr>
        <p:spPr>
          <a:xfrm>
            <a:off x="11216692" y="2015561"/>
            <a:ext cx="5103892" cy="7249423"/>
          </a:xfrm>
          <a:custGeom>
            <a:avLst/>
            <a:gdLst/>
            <a:ahLst/>
            <a:cxnLst/>
            <a:rect l="l" t="t" r="r" b="b"/>
            <a:pathLst>
              <a:path w="5103892" h="7249423">
                <a:moveTo>
                  <a:pt x="0" y="0"/>
                </a:moveTo>
                <a:lnTo>
                  <a:pt x="5103892" y="0"/>
                </a:lnTo>
                <a:lnTo>
                  <a:pt x="5103892" y="7249422"/>
                </a:lnTo>
                <a:lnTo>
                  <a:pt x="0" y="72494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35867"/>
            </a:stretch>
          </a:blipFill>
        </p:spPr>
      </p:sp>
      <p:sp>
        <p:nvSpPr>
          <p:cNvPr id="39" name="TextBox 39"/>
          <p:cNvSpPr txBox="1"/>
          <p:nvPr/>
        </p:nvSpPr>
        <p:spPr>
          <a:xfrm>
            <a:off x="2306680" y="2745381"/>
            <a:ext cx="9330436" cy="4233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240"/>
              </a:lnSpc>
              <a:spcBef>
                <a:spcPct val="0"/>
              </a:spcBef>
            </a:pPr>
            <a:r>
              <a:rPr lang="en-US" sz="8580">
                <a:solidFill>
                  <a:srgbClr val="8B414B"/>
                </a:solidFill>
                <a:latin typeface="Chonburi"/>
                <a:ea typeface="Chonburi"/>
                <a:cs typeface="Chonburi"/>
                <a:sym typeface="Chonburi"/>
              </a:rPr>
              <a:t>TÌM HIỂU VỀ CÔNG VIỆC CỦA MẸ</a:t>
            </a:r>
          </a:p>
        </p:txBody>
      </p:sp>
      <p:sp>
        <p:nvSpPr>
          <p:cNvPr id="40" name="AutoShape 40"/>
          <p:cNvSpPr/>
          <p:nvPr/>
        </p:nvSpPr>
        <p:spPr>
          <a:xfrm>
            <a:off x="7383873" y="6427119"/>
            <a:ext cx="4241077" cy="0"/>
          </a:xfrm>
          <a:prstGeom prst="line">
            <a:avLst/>
          </a:prstGeom>
          <a:ln w="85725" cap="flat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41" name="Freeform 41"/>
          <p:cNvSpPr/>
          <p:nvPr/>
        </p:nvSpPr>
        <p:spPr>
          <a:xfrm rot="664027">
            <a:off x="1487295" y="2226403"/>
            <a:ext cx="761423" cy="677667"/>
          </a:xfrm>
          <a:custGeom>
            <a:avLst/>
            <a:gdLst/>
            <a:ahLst/>
            <a:cxnLst/>
            <a:rect l="l" t="t" r="r" b="b"/>
            <a:pathLst>
              <a:path w="761423" h="677667">
                <a:moveTo>
                  <a:pt x="0" y="0"/>
                </a:moveTo>
                <a:lnTo>
                  <a:pt x="761423" y="0"/>
                </a:lnTo>
                <a:lnTo>
                  <a:pt x="761423" y="677667"/>
                </a:lnTo>
                <a:lnTo>
                  <a:pt x="0" y="6776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42"/>
          <p:cNvSpPr/>
          <p:nvPr/>
        </p:nvSpPr>
        <p:spPr>
          <a:xfrm rot="-1017645">
            <a:off x="198024" y="3251500"/>
            <a:ext cx="1581042" cy="1407127"/>
          </a:xfrm>
          <a:custGeom>
            <a:avLst/>
            <a:gdLst/>
            <a:ahLst/>
            <a:cxnLst/>
            <a:rect l="l" t="t" r="r" b="b"/>
            <a:pathLst>
              <a:path w="1581042" h="1407127">
                <a:moveTo>
                  <a:pt x="0" y="0"/>
                </a:moveTo>
                <a:lnTo>
                  <a:pt x="1581041" y="0"/>
                </a:lnTo>
                <a:lnTo>
                  <a:pt x="1581041" y="1407127"/>
                </a:lnTo>
                <a:lnTo>
                  <a:pt x="0" y="14071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43"/>
          <p:cNvSpPr/>
          <p:nvPr/>
        </p:nvSpPr>
        <p:spPr>
          <a:xfrm rot="1664362">
            <a:off x="16184707" y="6493703"/>
            <a:ext cx="1660574" cy="1710329"/>
          </a:xfrm>
          <a:custGeom>
            <a:avLst/>
            <a:gdLst/>
            <a:ahLst/>
            <a:cxnLst/>
            <a:rect l="l" t="t" r="r" b="b"/>
            <a:pathLst>
              <a:path w="1660574" h="1710329">
                <a:moveTo>
                  <a:pt x="0" y="0"/>
                </a:moveTo>
                <a:lnTo>
                  <a:pt x="1660574" y="0"/>
                </a:lnTo>
                <a:lnTo>
                  <a:pt x="1660574" y="1710329"/>
                </a:lnTo>
                <a:lnTo>
                  <a:pt x="0" y="171032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44" name="TextBox 44"/>
          <p:cNvSpPr txBox="1"/>
          <p:nvPr/>
        </p:nvSpPr>
        <p:spPr>
          <a:xfrm>
            <a:off x="2306680" y="7358115"/>
            <a:ext cx="8479788" cy="541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06"/>
              </a:lnSpc>
              <a:spcBef>
                <a:spcPct val="0"/>
              </a:spcBef>
            </a:pPr>
            <a:r>
              <a:rPr lang="en-US" sz="3363">
                <a:solidFill>
                  <a:srgbClr val="FFF7E2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 love my mom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37649" y="430129"/>
            <a:ext cx="6972300" cy="6972300"/>
          </a:xfrm>
          <a:custGeom>
            <a:avLst/>
            <a:gdLst/>
            <a:ahLst/>
            <a:cxnLst/>
            <a:rect l="l" t="t" r="r" b="b"/>
            <a:pathLst>
              <a:path w="6972300" h="6972300">
                <a:moveTo>
                  <a:pt x="0" y="0"/>
                </a:moveTo>
                <a:lnTo>
                  <a:pt x="6972300" y="0"/>
                </a:lnTo>
                <a:lnTo>
                  <a:pt x="6972300" y="6972300"/>
                </a:lnTo>
                <a:lnTo>
                  <a:pt x="0" y="69723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37649" y="6469982"/>
            <a:ext cx="6972300" cy="3386889"/>
          </a:xfrm>
          <a:custGeom>
            <a:avLst/>
            <a:gdLst/>
            <a:ahLst/>
            <a:cxnLst/>
            <a:rect l="l" t="t" r="r" b="b"/>
            <a:pathLst>
              <a:path w="6972300" h="3386889">
                <a:moveTo>
                  <a:pt x="0" y="0"/>
                </a:moveTo>
                <a:lnTo>
                  <a:pt x="6972300" y="0"/>
                </a:lnTo>
                <a:lnTo>
                  <a:pt x="6972300" y="3386889"/>
                </a:lnTo>
                <a:lnTo>
                  <a:pt x="0" y="33868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105861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567738" y="430129"/>
            <a:ext cx="6972300" cy="6972300"/>
          </a:xfrm>
          <a:custGeom>
            <a:avLst/>
            <a:gdLst/>
            <a:ahLst/>
            <a:cxnLst/>
            <a:rect l="l" t="t" r="r" b="b"/>
            <a:pathLst>
              <a:path w="6972300" h="6972300">
                <a:moveTo>
                  <a:pt x="0" y="0"/>
                </a:moveTo>
                <a:lnTo>
                  <a:pt x="6972300" y="0"/>
                </a:lnTo>
                <a:lnTo>
                  <a:pt x="6972300" y="6972300"/>
                </a:lnTo>
                <a:lnTo>
                  <a:pt x="0" y="69723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567738" y="6469982"/>
            <a:ext cx="6972300" cy="3386889"/>
          </a:xfrm>
          <a:custGeom>
            <a:avLst/>
            <a:gdLst/>
            <a:ahLst/>
            <a:cxnLst/>
            <a:rect l="l" t="t" r="r" b="b"/>
            <a:pathLst>
              <a:path w="6972300" h="3386889">
                <a:moveTo>
                  <a:pt x="0" y="0"/>
                </a:moveTo>
                <a:lnTo>
                  <a:pt x="6972300" y="0"/>
                </a:lnTo>
                <a:lnTo>
                  <a:pt x="6972300" y="3386889"/>
                </a:lnTo>
                <a:lnTo>
                  <a:pt x="0" y="33868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105861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697828" y="430129"/>
            <a:ext cx="5122445" cy="6972300"/>
          </a:xfrm>
          <a:custGeom>
            <a:avLst/>
            <a:gdLst/>
            <a:ahLst/>
            <a:cxnLst/>
            <a:rect l="l" t="t" r="r" b="b"/>
            <a:pathLst>
              <a:path w="5122445" h="6972300">
                <a:moveTo>
                  <a:pt x="0" y="0"/>
                </a:moveTo>
                <a:lnTo>
                  <a:pt x="5122444" y="0"/>
                </a:lnTo>
                <a:lnTo>
                  <a:pt x="5122444" y="6972300"/>
                </a:lnTo>
                <a:lnTo>
                  <a:pt x="0" y="69723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36112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697828" y="6469982"/>
            <a:ext cx="5152524" cy="3386889"/>
          </a:xfrm>
          <a:custGeom>
            <a:avLst/>
            <a:gdLst/>
            <a:ahLst/>
            <a:cxnLst/>
            <a:rect l="l" t="t" r="r" b="b"/>
            <a:pathLst>
              <a:path w="5152524" h="3386889">
                <a:moveTo>
                  <a:pt x="0" y="0"/>
                </a:moveTo>
                <a:lnTo>
                  <a:pt x="5152523" y="0"/>
                </a:lnTo>
                <a:lnTo>
                  <a:pt x="5152523" y="3386889"/>
                </a:lnTo>
                <a:lnTo>
                  <a:pt x="0" y="33868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35318" b="-105861"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429333" y="985080"/>
            <a:ext cx="1701297" cy="2843084"/>
            <a:chOff x="0" y="0"/>
            <a:chExt cx="486378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86378" cy="812800"/>
            </a:xfrm>
            <a:custGeom>
              <a:avLst/>
              <a:gdLst/>
              <a:ahLst/>
              <a:cxnLst/>
              <a:rect l="l" t="t" r="r" b="b"/>
              <a:pathLst>
                <a:path w="486378" h="812800">
                  <a:moveTo>
                    <a:pt x="232081" y="0"/>
                  </a:moveTo>
                  <a:lnTo>
                    <a:pt x="254298" y="0"/>
                  </a:lnTo>
                  <a:cubicBezTo>
                    <a:pt x="315849" y="0"/>
                    <a:pt x="374880" y="24451"/>
                    <a:pt x="418404" y="67975"/>
                  </a:cubicBezTo>
                  <a:cubicBezTo>
                    <a:pt x="461927" y="111498"/>
                    <a:pt x="486378" y="170529"/>
                    <a:pt x="486378" y="232081"/>
                  </a:cubicBezTo>
                  <a:lnTo>
                    <a:pt x="486378" y="580719"/>
                  </a:lnTo>
                  <a:cubicBezTo>
                    <a:pt x="486378" y="642271"/>
                    <a:pt x="461927" y="701302"/>
                    <a:pt x="418404" y="744825"/>
                  </a:cubicBezTo>
                  <a:cubicBezTo>
                    <a:pt x="374880" y="788349"/>
                    <a:pt x="315849" y="812800"/>
                    <a:pt x="254298" y="812800"/>
                  </a:cubicBezTo>
                  <a:lnTo>
                    <a:pt x="232081" y="812800"/>
                  </a:lnTo>
                  <a:cubicBezTo>
                    <a:pt x="170529" y="812800"/>
                    <a:pt x="111498" y="788349"/>
                    <a:pt x="67975" y="744825"/>
                  </a:cubicBezTo>
                  <a:cubicBezTo>
                    <a:pt x="24451" y="701302"/>
                    <a:pt x="0" y="642271"/>
                    <a:pt x="0" y="580719"/>
                  </a:cubicBezTo>
                  <a:lnTo>
                    <a:pt x="0" y="232081"/>
                  </a:lnTo>
                  <a:cubicBezTo>
                    <a:pt x="0" y="170529"/>
                    <a:pt x="24451" y="111498"/>
                    <a:pt x="67975" y="67975"/>
                  </a:cubicBezTo>
                  <a:cubicBezTo>
                    <a:pt x="111498" y="24451"/>
                    <a:pt x="170529" y="0"/>
                    <a:pt x="232081" y="0"/>
                  </a:cubicBezTo>
                  <a:close/>
                </a:path>
              </a:pathLst>
            </a:custGeom>
            <a:solidFill>
              <a:srgbClr val="FE977C"/>
            </a:solidFill>
            <a:ln cap="rnd">
              <a:noFill/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486378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07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4831927" y="985080"/>
            <a:ext cx="1701297" cy="2843084"/>
            <a:chOff x="0" y="0"/>
            <a:chExt cx="486378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86378" cy="812800"/>
            </a:xfrm>
            <a:custGeom>
              <a:avLst/>
              <a:gdLst/>
              <a:ahLst/>
              <a:cxnLst/>
              <a:rect l="l" t="t" r="r" b="b"/>
              <a:pathLst>
                <a:path w="486378" h="812800">
                  <a:moveTo>
                    <a:pt x="232081" y="0"/>
                  </a:moveTo>
                  <a:lnTo>
                    <a:pt x="254298" y="0"/>
                  </a:lnTo>
                  <a:cubicBezTo>
                    <a:pt x="315849" y="0"/>
                    <a:pt x="374880" y="24451"/>
                    <a:pt x="418404" y="67975"/>
                  </a:cubicBezTo>
                  <a:cubicBezTo>
                    <a:pt x="461927" y="111498"/>
                    <a:pt x="486378" y="170529"/>
                    <a:pt x="486378" y="232081"/>
                  </a:cubicBezTo>
                  <a:lnTo>
                    <a:pt x="486378" y="580719"/>
                  </a:lnTo>
                  <a:cubicBezTo>
                    <a:pt x="486378" y="642271"/>
                    <a:pt x="461927" y="701302"/>
                    <a:pt x="418404" y="744825"/>
                  </a:cubicBezTo>
                  <a:cubicBezTo>
                    <a:pt x="374880" y="788349"/>
                    <a:pt x="315849" y="812800"/>
                    <a:pt x="254298" y="812800"/>
                  </a:cubicBezTo>
                  <a:lnTo>
                    <a:pt x="232081" y="812800"/>
                  </a:lnTo>
                  <a:cubicBezTo>
                    <a:pt x="170529" y="812800"/>
                    <a:pt x="111498" y="788349"/>
                    <a:pt x="67975" y="744825"/>
                  </a:cubicBezTo>
                  <a:cubicBezTo>
                    <a:pt x="24451" y="701302"/>
                    <a:pt x="0" y="642271"/>
                    <a:pt x="0" y="580719"/>
                  </a:cubicBezTo>
                  <a:lnTo>
                    <a:pt x="0" y="232081"/>
                  </a:lnTo>
                  <a:cubicBezTo>
                    <a:pt x="0" y="170529"/>
                    <a:pt x="24451" y="111498"/>
                    <a:pt x="67975" y="67975"/>
                  </a:cubicBezTo>
                  <a:cubicBezTo>
                    <a:pt x="111498" y="24451"/>
                    <a:pt x="170529" y="0"/>
                    <a:pt x="232081" y="0"/>
                  </a:cubicBezTo>
                  <a:close/>
                </a:path>
              </a:pathLst>
            </a:custGeom>
            <a:solidFill>
              <a:srgbClr val="E18C76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486378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7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8234522" y="985080"/>
            <a:ext cx="1701297" cy="2843084"/>
            <a:chOff x="0" y="0"/>
            <a:chExt cx="486378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86378" cy="812800"/>
            </a:xfrm>
            <a:custGeom>
              <a:avLst/>
              <a:gdLst/>
              <a:ahLst/>
              <a:cxnLst/>
              <a:rect l="l" t="t" r="r" b="b"/>
              <a:pathLst>
                <a:path w="486378" h="812800">
                  <a:moveTo>
                    <a:pt x="232081" y="0"/>
                  </a:moveTo>
                  <a:lnTo>
                    <a:pt x="254298" y="0"/>
                  </a:lnTo>
                  <a:cubicBezTo>
                    <a:pt x="315849" y="0"/>
                    <a:pt x="374880" y="24451"/>
                    <a:pt x="418404" y="67975"/>
                  </a:cubicBezTo>
                  <a:cubicBezTo>
                    <a:pt x="461927" y="111498"/>
                    <a:pt x="486378" y="170529"/>
                    <a:pt x="486378" y="232081"/>
                  </a:cubicBezTo>
                  <a:lnTo>
                    <a:pt x="486378" y="580719"/>
                  </a:lnTo>
                  <a:cubicBezTo>
                    <a:pt x="486378" y="642271"/>
                    <a:pt x="461927" y="701302"/>
                    <a:pt x="418404" y="744825"/>
                  </a:cubicBezTo>
                  <a:cubicBezTo>
                    <a:pt x="374880" y="788349"/>
                    <a:pt x="315849" y="812800"/>
                    <a:pt x="254298" y="812800"/>
                  </a:cubicBezTo>
                  <a:lnTo>
                    <a:pt x="232081" y="812800"/>
                  </a:lnTo>
                  <a:cubicBezTo>
                    <a:pt x="170529" y="812800"/>
                    <a:pt x="111498" y="788349"/>
                    <a:pt x="67975" y="744825"/>
                  </a:cubicBezTo>
                  <a:cubicBezTo>
                    <a:pt x="24451" y="701302"/>
                    <a:pt x="0" y="642271"/>
                    <a:pt x="0" y="580719"/>
                  </a:cubicBezTo>
                  <a:lnTo>
                    <a:pt x="0" y="232081"/>
                  </a:lnTo>
                  <a:cubicBezTo>
                    <a:pt x="0" y="170529"/>
                    <a:pt x="24451" y="111498"/>
                    <a:pt x="67975" y="67975"/>
                  </a:cubicBezTo>
                  <a:cubicBezTo>
                    <a:pt x="111498" y="24451"/>
                    <a:pt x="170529" y="0"/>
                    <a:pt x="232081" y="0"/>
                  </a:cubicBezTo>
                  <a:close/>
                </a:path>
              </a:pathLst>
            </a:custGeom>
            <a:solidFill>
              <a:srgbClr val="E18C76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486378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7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1637116" y="985080"/>
            <a:ext cx="1701297" cy="2843084"/>
            <a:chOff x="0" y="0"/>
            <a:chExt cx="486378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86378" cy="812800"/>
            </a:xfrm>
            <a:custGeom>
              <a:avLst/>
              <a:gdLst/>
              <a:ahLst/>
              <a:cxnLst/>
              <a:rect l="l" t="t" r="r" b="b"/>
              <a:pathLst>
                <a:path w="486378" h="812800">
                  <a:moveTo>
                    <a:pt x="232081" y="0"/>
                  </a:moveTo>
                  <a:lnTo>
                    <a:pt x="254298" y="0"/>
                  </a:lnTo>
                  <a:cubicBezTo>
                    <a:pt x="315849" y="0"/>
                    <a:pt x="374880" y="24451"/>
                    <a:pt x="418404" y="67975"/>
                  </a:cubicBezTo>
                  <a:cubicBezTo>
                    <a:pt x="461927" y="111498"/>
                    <a:pt x="486378" y="170529"/>
                    <a:pt x="486378" y="232081"/>
                  </a:cubicBezTo>
                  <a:lnTo>
                    <a:pt x="486378" y="580719"/>
                  </a:lnTo>
                  <a:cubicBezTo>
                    <a:pt x="486378" y="642271"/>
                    <a:pt x="461927" y="701302"/>
                    <a:pt x="418404" y="744825"/>
                  </a:cubicBezTo>
                  <a:cubicBezTo>
                    <a:pt x="374880" y="788349"/>
                    <a:pt x="315849" y="812800"/>
                    <a:pt x="254298" y="812800"/>
                  </a:cubicBezTo>
                  <a:lnTo>
                    <a:pt x="232081" y="812800"/>
                  </a:lnTo>
                  <a:cubicBezTo>
                    <a:pt x="170529" y="812800"/>
                    <a:pt x="111498" y="788349"/>
                    <a:pt x="67975" y="744825"/>
                  </a:cubicBezTo>
                  <a:cubicBezTo>
                    <a:pt x="24451" y="701302"/>
                    <a:pt x="0" y="642271"/>
                    <a:pt x="0" y="580719"/>
                  </a:cubicBezTo>
                  <a:lnTo>
                    <a:pt x="0" y="232081"/>
                  </a:lnTo>
                  <a:cubicBezTo>
                    <a:pt x="0" y="170529"/>
                    <a:pt x="24451" y="111498"/>
                    <a:pt x="67975" y="67975"/>
                  </a:cubicBezTo>
                  <a:cubicBezTo>
                    <a:pt x="111498" y="24451"/>
                    <a:pt x="170529" y="0"/>
                    <a:pt x="232081" y="0"/>
                  </a:cubicBezTo>
                  <a:close/>
                </a:path>
              </a:pathLst>
            </a:custGeom>
            <a:solidFill>
              <a:srgbClr val="E18C76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28575"/>
              <a:ext cx="486378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7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3130630" y="985080"/>
            <a:ext cx="1701297" cy="2843084"/>
            <a:chOff x="0" y="0"/>
            <a:chExt cx="486378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86378" cy="812800"/>
            </a:xfrm>
            <a:custGeom>
              <a:avLst/>
              <a:gdLst/>
              <a:ahLst/>
              <a:cxnLst/>
              <a:rect l="l" t="t" r="r" b="b"/>
              <a:pathLst>
                <a:path w="486378" h="812800">
                  <a:moveTo>
                    <a:pt x="232081" y="0"/>
                  </a:moveTo>
                  <a:lnTo>
                    <a:pt x="254298" y="0"/>
                  </a:lnTo>
                  <a:cubicBezTo>
                    <a:pt x="315849" y="0"/>
                    <a:pt x="374880" y="24451"/>
                    <a:pt x="418404" y="67975"/>
                  </a:cubicBezTo>
                  <a:cubicBezTo>
                    <a:pt x="461927" y="111498"/>
                    <a:pt x="486378" y="170529"/>
                    <a:pt x="486378" y="232081"/>
                  </a:cubicBezTo>
                  <a:lnTo>
                    <a:pt x="486378" y="580719"/>
                  </a:lnTo>
                  <a:cubicBezTo>
                    <a:pt x="486378" y="642271"/>
                    <a:pt x="461927" y="701302"/>
                    <a:pt x="418404" y="744825"/>
                  </a:cubicBezTo>
                  <a:cubicBezTo>
                    <a:pt x="374880" y="788349"/>
                    <a:pt x="315849" y="812800"/>
                    <a:pt x="254298" y="812800"/>
                  </a:cubicBezTo>
                  <a:lnTo>
                    <a:pt x="232081" y="812800"/>
                  </a:lnTo>
                  <a:cubicBezTo>
                    <a:pt x="170529" y="812800"/>
                    <a:pt x="111498" y="788349"/>
                    <a:pt x="67975" y="744825"/>
                  </a:cubicBezTo>
                  <a:cubicBezTo>
                    <a:pt x="24451" y="701302"/>
                    <a:pt x="0" y="642271"/>
                    <a:pt x="0" y="580719"/>
                  </a:cubicBezTo>
                  <a:lnTo>
                    <a:pt x="0" y="232081"/>
                  </a:lnTo>
                  <a:cubicBezTo>
                    <a:pt x="0" y="170529"/>
                    <a:pt x="24451" y="111498"/>
                    <a:pt x="67975" y="67975"/>
                  </a:cubicBezTo>
                  <a:cubicBezTo>
                    <a:pt x="111498" y="24451"/>
                    <a:pt x="170529" y="0"/>
                    <a:pt x="232081" y="0"/>
                  </a:cubicBezTo>
                  <a:close/>
                </a:path>
              </a:pathLst>
            </a:custGeom>
            <a:solidFill>
              <a:srgbClr val="CF5A4B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28575"/>
              <a:ext cx="486378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7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6533225" y="985080"/>
            <a:ext cx="1701297" cy="2843084"/>
            <a:chOff x="0" y="0"/>
            <a:chExt cx="486378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86378" cy="812800"/>
            </a:xfrm>
            <a:custGeom>
              <a:avLst/>
              <a:gdLst/>
              <a:ahLst/>
              <a:cxnLst/>
              <a:rect l="l" t="t" r="r" b="b"/>
              <a:pathLst>
                <a:path w="486378" h="812800">
                  <a:moveTo>
                    <a:pt x="232081" y="0"/>
                  </a:moveTo>
                  <a:lnTo>
                    <a:pt x="254298" y="0"/>
                  </a:lnTo>
                  <a:cubicBezTo>
                    <a:pt x="315849" y="0"/>
                    <a:pt x="374880" y="24451"/>
                    <a:pt x="418404" y="67975"/>
                  </a:cubicBezTo>
                  <a:cubicBezTo>
                    <a:pt x="461927" y="111498"/>
                    <a:pt x="486378" y="170529"/>
                    <a:pt x="486378" y="232081"/>
                  </a:cubicBezTo>
                  <a:lnTo>
                    <a:pt x="486378" y="580719"/>
                  </a:lnTo>
                  <a:cubicBezTo>
                    <a:pt x="486378" y="642271"/>
                    <a:pt x="461927" y="701302"/>
                    <a:pt x="418404" y="744825"/>
                  </a:cubicBezTo>
                  <a:cubicBezTo>
                    <a:pt x="374880" y="788349"/>
                    <a:pt x="315849" y="812800"/>
                    <a:pt x="254298" y="812800"/>
                  </a:cubicBezTo>
                  <a:lnTo>
                    <a:pt x="232081" y="812800"/>
                  </a:lnTo>
                  <a:cubicBezTo>
                    <a:pt x="170529" y="812800"/>
                    <a:pt x="111498" y="788349"/>
                    <a:pt x="67975" y="744825"/>
                  </a:cubicBezTo>
                  <a:cubicBezTo>
                    <a:pt x="24451" y="701302"/>
                    <a:pt x="0" y="642271"/>
                    <a:pt x="0" y="580719"/>
                  </a:cubicBezTo>
                  <a:lnTo>
                    <a:pt x="0" y="232081"/>
                  </a:lnTo>
                  <a:cubicBezTo>
                    <a:pt x="0" y="170529"/>
                    <a:pt x="24451" y="111498"/>
                    <a:pt x="67975" y="67975"/>
                  </a:cubicBezTo>
                  <a:cubicBezTo>
                    <a:pt x="111498" y="24451"/>
                    <a:pt x="170529" y="0"/>
                    <a:pt x="232081" y="0"/>
                  </a:cubicBezTo>
                  <a:close/>
                </a:path>
              </a:pathLst>
            </a:custGeom>
            <a:solidFill>
              <a:srgbClr val="E18C76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28575"/>
              <a:ext cx="486378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7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9935819" y="985080"/>
            <a:ext cx="1701297" cy="2843084"/>
            <a:chOff x="0" y="0"/>
            <a:chExt cx="486378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486378" cy="812800"/>
            </a:xfrm>
            <a:custGeom>
              <a:avLst/>
              <a:gdLst/>
              <a:ahLst/>
              <a:cxnLst/>
              <a:rect l="l" t="t" r="r" b="b"/>
              <a:pathLst>
                <a:path w="486378" h="812800">
                  <a:moveTo>
                    <a:pt x="232081" y="0"/>
                  </a:moveTo>
                  <a:lnTo>
                    <a:pt x="254298" y="0"/>
                  </a:lnTo>
                  <a:cubicBezTo>
                    <a:pt x="315849" y="0"/>
                    <a:pt x="374880" y="24451"/>
                    <a:pt x="418404" y="67975"/>
                  </a:cubicBezTo>
                  <a:cubicBezTo>
                    <a:pt x="461927" y="111498"/>
                    <a:pt x="486378" y="170529"/>
                    <a:pt x="486378" y="232081"/>
                  </a:cubicBezTo>
                  <a:lnTo>
                    <a:pt x="486378" y="580719"/>
                  </a:lnTo>
                  <a:cubicBezTo>
                    <a:pt x="486378" y="642271"/>
                    <a:pt x="461927" y="701302"/>
                    <a:pt x="418404" y="744825"/>
                  </a:cubicBezTo>
                  <a:cubicBezTo>
                    <a:pt x="374880" y="788349"/>
                    <a:pt x="315849" y="812800"/>
                    <a:pt x="254298" y="812800"/>
                  </a:cubicBezTo>
                  <a:lnTo>
                    <a:pt x="232081" y="812800"/>
                  </a:lnTo>
                  <a:cubicBezTo>
                    <a:pt x="170529" y="812800"/>
                    <a:pt x="111498" y="788349"/>
                    <a:pt x="67975" y="744825"/>
                  </a:cubicBezTo>
                  <a:cubicBezTo>
                    <a:pt x="24451" y="701302"/>
                    <a:pt x="0" y="642271"/>
                    <a:pt x="0" y="580719"/>
                  </a:cubicBezTo>
                  <a:lnTo>
                    <a:pt x="0" y="232081"/>
                  </a:lnTo>
                  <a:cubicBezTo>
                    <a:pt x="0" y="170529"/>
                    <a:pt x="24451" y="111498"/>
                    <a:pt x="67975" y="67975"/>
                  </a:cubicBezTo>
                  <a:cubicBezTo>
                    <a:pt x="111498" y="24451"/>
                    <a:pt x="170529" y="0"/>
                    <a:pt x="232081" y="0"/>
                  </a:cubicBezTo>
                  <a:close/>
                </a:path>
              </a:pathLst>
            </a:custGeom>
            <a:solidFill>
              <a:srgbClr val="E18C76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28575"/>
              <a:ext cx="486378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7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3338413" y="985080"/>
            <a:ext cx="1701297" cy="2843084"/>
            <a:chOff x="0" y="0"/>
            <a:chExt cx="486378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486378" cy="812800"/>
            </a:xfrm>
            <a:custGeom>
              <a:avLst/>
              <a:gdLst/>
              <a:ahLst/>
              <a:cxnLst/>
              <a:rect l="l" t="t" r="r" b="b"/>
              <a:pathLst>
                <a:path w="486378" h="812800">
                  <a:moveTo>
                    <a:pt x="232081" y="0"/>
                  </a:moveTo>
                  <a:lnTo>
                    <a:pt x="254298" y="0"/>
                  </a:lnTo>
                  <a:cubicBezTo>
                    <a:pt x="315849" y="0"/>
                    <a:pt x="374880" y="24451"/>
                    <a:pt x="418404" y="67975"/>
                  </a:cubicBezTo>
                  <a:cubicBezTo>
                    <a:pt x="461927" y="111498"/>
                    <a:pt x="486378" y="170529"/>
                    <a:pt x="486378" y="232081"/>
                  </a:cubicBezTo>
                  <a:lnTo>
                    <a:pt x="486378" y="580719"/>
                  </a:lnTo>
                  <a:cubicBezTo>
                    <a:pt x="486378" y="642271"/>
                    <a:pt x="461927" y="701302"/>
                    <a:pt x="418404" y="744825"/>
                  </a:cubicBezTo>
                  <a:cubicBezTo>
                    <a:pt x="374880" y="788349"/>
                    <a:pt x="315849" y="812800"/>
                    <a:pt x="254298" y="812800"/>
                  </a:cubicBezTo>
                  <a:lnTo>
                    <a:pt x="232081" y="812800"/>
                  </a:lnTo>
                  <a:cubicBezTo>
                    <a:pt x="170529" y="812800"/>
                    <a:pt x="111498" y="788349"/>
                    <a:pt x="67975" y="744825"/>
                  </a:cubicBezTo>
                  <a:cubicBezTo>
                    <a:pt x="24451" y="701302"/>
                    <a:pt x="0" y="642271"/>
                    <a:pt x="0" y="580719"/>
                  </a:cubicBezTo>
                  <a:lnTo>
                    <a:pt x="0" y="232081"/>
                  </a:lnTo>
                  <a:cubicBezTo>
                    <a:pt x="0" y="170529"/>
                    <a:pt x="24451" y="111498"/>
                    <a:pt x="67975" y="67975"/>
                  </a:cubicBezTo>
                  <a:cubicBezTo>
                    <a:pt x="111498" y="24451"/>
                    <a:pt x="170529" y="0"/>
                    <a:pt x="232081" y="0"/>
                  </a:cubicBezTo>
                  <a:close/>
                </a:path>
              </a:pathLst>
            </a:custGeom>
            <a:solidFill>
              <a:srgbClr val="E18C76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-28575"/>
              <a:ext cx="486378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7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5039711" y="985080"/>
            <a:ext cx="1701297" cy="2843084"/>
            <a:chOff x="0" y="0"/>
            <a:chExt cx="486378" cy="8128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486378" cy="812800"/>
            </a:xfrm>
            <a:custGeom>
              <a:avLst/>
              <a:gdLst/>
              <a:ahLst/>
              <a:cxnLst/>
              <a:rect l="l" t="t" r="r" b="b"/>
              <a:pathLst>
                <a:path w="486378" h="812800">
                  <a:moveTo>
                    <a:pt x="232081" y="0"/>
                  </a:moveTo>
                  <a:lnTo>
                    <a:pt x="254298" y="0"/>
                  </a:lnTo>
                  <a:cubicBezTo>
                    <a:pt x="315849" y="0"/>
                    <a:pt x="374880" y="24451"/>
                    <a:pt x="418404" y="67975"/>
                  </a:cubicBezTo>
                  <a:cubicBezTo>
                    <a:pt x="461927" y="111498"/>
                    <a:pt x="486378" y="170529"/>
                    <a:pt x="486378" y="232081"/>
                  </a:cubicBezTo>
                  <a:lnTo>
                    <a:pt x="486378" y="580719"/>
                  </a:lnTo>
                  <a:cubicBezTo>
                    <a:pt x="486378" y="642271"/>
                    <a:pt x="461927" y="701302"/>
                    <a:pt x="418404" y="744825"/>
                  </a:cubicBezTo>
                  <a:cubicBezTo>
                    <a:pt x="374880" y="788349"/>
                    <a:pt x="315849" y="812800"/>
                    <a:pt x="254298" y="812800"/>
                  </a:cubicBezTo>
                  <a:lnTo>
                    <a:pt x="232081" y="812800"/>
                  </a:lnTo>
                  <a:cubicBezTo>
                    <a:pt x="170529" y="812800"/>
                    <a:pt x="111498" y="788349"/>
                    <a:pt x="67975" y="744825"/>
                  </a:cubicBezTo>
                  <a:cubicBezTo>
                    <a:pt x="24451" y="701302"/>
                    <a:pt x="0" y="642271"/>
                    <a:pt x="0" y="580719"/>
                  </a:cubicBezTo>
                  <a:lnTo>
                    <a:pt x="0" y="232081"/>
                  </a:lnTo>
                  <a:cubicBezTo>
                    <a:pt x="0" y="170529"/>
                    <a:pt x="24451" y="111498"/>
                    <a:pt x="67975" y="67975"/>
                  </a:cubicBezTo>
                  <a:cubicBezTo>
                    <a:pt x="111498" y="24451"/>
                    <a:pt x="170529" y="0"/>
                    <a:pt x="232081" y="0"/>
                  </a:cubicBezTo>
                  <a:close/>
                </a:path>
              </a:pathLst>
            </a:custGeom>
            <a:solidFill>
              <a:srgbClr val="E18C76"/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0" y="-28575"/>
              <a:ext cx="486378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7"/>
                </a:lnSpc>
              </a:pPr>
              <a:endParaRPr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969870" y="1591214"/>
            <a:ext cx="16230600" cy="7527127"/>
            <a:chOff x="0" y="0"/>
            <a:chExt cx="4274726" cy="1982453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4274726" cy="1982453"/>
            </a:xfrm>
            <a:custGeom>
              <a:avLst/>
              <a:gdLst/>
              <a:ahLst/>
              <a:cxnLst/>
              <a:rect l="l" t="t" r="r" b="b"/>
              <a:pathLst>
                <a:path w="4274726" h="1982453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958126"/>
                  </a:lnTo>
                  <a:cubicBezTo>
                    <a:pt x="4274726" y="1964578"/>
                    <a:pt x="4272163" y="1970766"/>
                    <a:pt x="4267601" y="1975328"/>
                  </a:cubicBezTo>
                  <a:cubicBezTo>
                    <a:pt x="4263039" y="1979890"/>
                    <a:pt x="4256851" y="1982453"/>
                    <a:pt x="4250399" y="1982453"/>
                  </a:cubicBezTo>
                  <a:lnTo>
                    <a:pt x="24327" y="1982453"/>
                  </a:lnTo>
                  <a:cubicBezTo>
                    <a:pt x="10891" y="1982453"/>
                    <a:pt x="0" y="1971562"/>
                    <a:pt x="0" y="1958126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9AAB4"/>
            </a:solidFill>
            <a:ln cap="rnd">
              <a:noFill/>
              <a:prstDash val="solid"/>
              <a:round/>
            </a:ln>
          </p:spPr>
        </p:sp>
        <p:sp>
          <p:nvSpPr>
            <p:cNvPr id="37" name="TextBox 37"/>
            <p:cNvSpPr txBox="1"/>
            <p:nvPr/>
          </p:nvSpPr>
          <p:spPr>
            <a:xfrm>
              <a:off x="0" y="-28575"/>
              <a:ext cx="4274726" cy="20110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07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8" name="Freeform 38"/>
          <p:cNvSpPr/>
          <p:nvPr/>
        </p:nvSpPr>
        <p:spPr>
          <a:xfrm>
            <a:off x="15466892" y="2406622"/>
            <a:ext cx="2225181" cy="1969285"/>
          </a:xfrm>
          <a:custGeom>
            <a:avLst/>
            <a:gdLst/>
            <a:ahLst/>
            <a:cxnLst/>
            <a:rect l="l" t="t" r="r" b="b"/>
            <a:pathLst>
              <a:path w="2225181" h="1969285">
                <a:moveTo>
                  <a:pt x="0" y="0"/>
                </a:moveTo>
                <a:lnTo>
                  <a:pt x="2225181" y="0"/>
                </a:lnTo>
                <a:lnTo>
                  <a:pt x="2225181" y="1969285"/>
                </a:lnTo>
                <a:lnTo>
                  <a:pt x="0" y="19692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>
            <a:off x="220809" y="5340598"/>
            <a:ext cx="3150100" cy="4516273"/>
          </a:xfrm>
          <a:custGeom>
            <a:avLst/>
            <a:gdLst/>
            <a:ahLst/>
            <a:cxnLst/>
            <a:rect l="l" t="t" r="r" b="b"/>
            <a:pathLst>
              <a:path w="3150100" h="4516273">
                <a:moveTo>
                  <a:pt x="0" y="0"/>
                </a:moveTo>
                <a:lnTo>
                  <a:pt x="3150100" y="0"/>
                </a:lnTo>
                <a:lnTo>
                  <a:pt x="3150100" y="4516273"/>
                </a:lnTo>
                <a:lnTo>
                  <a:pt x="0" y="451627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40" name="Freeform 40"/>
          <p:cNvSpPr/>
          <p:nvPr/>
        </p:nvSpPr>
        <p:spPr>
          <a:xfrm>
            <a:off x="13540038" y="6900111"/>
            <a:ext cx="4233612" cy="3386889"/>
          </a:xfrm>
          <a:custGeom>
            <a:avLst/>
            <a:gdLst/>
            <a:ahLst/>
            <a:cxnLst/>
            <a:rect l="l" t="t" r="r" b="b"/>
            <a:pathLst>
              <a:path w="4233612" h="3386889">
                <a:moveTo>
                  <a:pt x="0" y="0"/>
                </a:moveTo>
                <a:lnTo>
                  <a:pt x="4233612" y="0"/>
                </a:lnTo>
                <a:lnTo>
                  <a:pt x="4233612" y="3386889"/>
                </a:lnTo>
                <a:lnTo>
                  <a:pt x="0" y="338688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41" name="TextBox 41">
            <a:hlinkClick r:id="rId8"/>
          </p:cNvPr>
          <p:cNvSpPr txBox="1"/>
          <p:nvPr/>
        </p:nvSpPr>
        <p:spPr>
          <a:xfrm>
            <a:off x="4099321" y="2349472"/>
            <a:ext cx="10398880" cy="833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702"/>
              </a:lnSpc>
              <a:spcBef>
                <a:spcPct val="0"/>
              </a:spcBef>
            </a:pPr>
            <a:r>
              <a:rPr lang="en-US" sz="5116" dirty="0" err="1">
                <a:solidFill>
                  <a:srgbClr val="8B414B"/>
                </a:solidFill>
                <a:latin typeface="Garet Ultra-Bold"/>
                <a:ea typeface="Garet Ultra-Bold"/>
                <a:cs typeface="Garet Ultra-Bold"/>
                <a:sym typeface="Garet Ultra-Bold"/>
              </a:rPr>
              <a:t>Hát</a:t>
            </a:r>
            <a:r>
              <a:rPr lang="en-US" sz="5116" dirty="0">
                <a:solidFill>
                  <a:srgbClr val="8B414B"/>
                </a:solidFill>
                <a:latin typeface="Garet Ultra-Bold"/>
                <a:ea typeface="Garet Ultra-Bold"/>
                <a:cs typeface="Garet Ultra-Bold"/>
                <a:sym typeface="Garet Ultra-Bold"/>
              </a:rPr>
              <a:t> </a:t>
            </a:r>
            <a:r>
              <a:rPr lang="en-US" sz="5116" dirty="0" err="1">
                <a:solidFill>
                  <a:srgbClr val="8B414B"/>
                </a:solidFill>
                <a:latin typeface="Garet Ultra-Bold"/>
                <a:ea typeface="Garet Ultra-Bold"/>
                <a:cs typeface="Garet Ultra-Bold"/>
                <a:sym typeface="Garet Ultra-Bold"/>
              </a:rPr>
              <a:t>bài</a:t>
            </a:r>
            <a:r>
              <a:rPr lang="en-US" sz="5116" dirty="0">
                <a:solidFill>
                  <a:srgbClr val="8B414B"/>
                </a:solidFill>
                <a:latin typeface="Garet Ultra-Bold"/>
                <a:ea typeface="Garet Ultra-Bold"/>
                <a:cs typeface="Garet Ultra-Bold"/>
                <a:sym typeface="Garet Ultra-Bold"/>
              </a:rPr>
              <a:t> </a:t>
            </a:r>
            <a:r>
              <a:rPr lang="en-US" sz="5116" dirty="0" err="1">
                <a:solidFill>
                  <a:srgbClr val="8B414B"/>
                </a:solidFill>
                <a:latin typeface="Garet Ultra-Bold"/>
                <a:ea typeface="Garet Ultra-Bold"/>
                <a:cs typeface="Garet Ultra-Bold"/>
                <a:sym typeface="Garet Ultra-Bold"/>
              </a:rPr>
              <a:t>hát</a:t>
            </a:r>
            <a:r>
              <a:rPr lang="en-US" sz="5116" dirty="0">
                <a:solidFill>
                  <a:srgbClr val="8B414B"/>
                </a:solidFill>
                <a:latin typeface="Garet Ultra-Bold"/>
                <a:ea typeface="Garet Ultra-Bold"/>
                <a:cs typeface="Garet Ultra-Bold"/>
                <a:sym typeface="Garet Ultra-Bold"/>
              </a:rPr>
              <a:t>: </a:t>
            </a:r>
            <a:r>
              <a:rPr lang="en-US" sz="5116" dirty="0" err="1">
                <a:solidFill>
                  <a:srgbClr val="8B414B"/>
                </a:solidFill>
                <a:latin typeface="Garet Ultra-Bold"/>
                <a:ea typeface="Garet Ultra-Bold"/>
                <a:cs typeface="Garet Ultra-Bold"/>
                <a:sym typeface="Garet Ultra-Bold"/>
              </a:rPr>
              <a:t>Múa</a:t>
            </a:r>
            <a:r>
              <a:rPr lang="en-US" sz="5116" dirty="0">
                <a:solidFill>
                  <a:srgbClr val="8B414B"/>
                </a:solidFill>
                <a:latin typeface="Garet Ultra-Bold"/>
                <a:ea typeface="Garet Ultra-Bold"/>
                <a:cs typeface="Garet Ultra-Bold"/>
                <a:sym typeface="Garet Ultra-Bold"/>
              </a:rPr>
              <a:t> </a:t>
            </a:r>
            <a:r>
              <a:rPr lang="en-US" sz="5116" dirty="0" err="1">
                <a:solidFill>
                  <a:srgbClr val="8B414B"/>
                </a:solidFill>
                <a:latin typeface="Garet Ultra-Bold"/>
                <a:ea typeface="Garet Ultra-Bold"/>
                <a:cs typeface="Garet Ultra-Bold"/>
                <a:sym typeface="Garet Ultra-Bold"/>
              </a:rPr>
              <a:t>cho</a:t>
            </a:r>
            <a:r>
              <a:rPr lang="en-US" sz="5116" dirty="0">
                <a:solidFill>
                  <a:srgbClr val="8B414B"/>
                </a:solidFill>
                <a:latin typeface="Garet Ultra-Bold"/>
                <a:ea typeface="Garet Ultra-Bold"/>
                <a:cs typeface="Garet Ultra-Bold"/>
                <a:sym typeface="Garet Ultra-Bold"/>
              </a:rPr>
              <a:t> </a:t>
            </a:r>
            <a:r>
              <a:rPr lang="en-US" sz="5116" dirty="0" err="1">
                <a:solidFill>
                  <a:srgbClr val="8B414B"/>
                </a:solidFill>
                <a:latin typeface="Garet Ultra-Bold"/>
                <a:ea typeface="Garet Ultra-Bold"/>
                <a:cs typeface="Garet Ultra-Bold"/>
                <a:sym typeface="Garet Ultra-Bold"/>
              </a:rPr>
              <a:t>mẹ</a:t>
            </a:r>
            <a:r>
              <a:rPr lang="en-US" sz="5116" dirty="0">
                <a:solidFill>
                  <a:srgbClr val="8B414B"/>
                </a:solidFill>
                <a:latin typeface="Garet Ultra-Bold"/>
                <a:ea typeface="Garet Ultra-Bold"/>
                <a:cs typeface="Garet Ultra-Bold"/>
                <a:sym typeface="Garet Ultra-Bold"/>
              </a:rPr>
              <a:t> </a:t>
            </a:r>
            <a:r>
              <a:rPr lang="en-US" sz="5116" dirty="0" err="1">
                <a:solidFill>
                  <a:srgbClr val="8B414B"/>
                </a:solidFill>
                <a:latin typeface="Garet Ultra-Bold"/>
                <a:ea typeface="Garet Ultra-Bold"/>
                <a:cs typeface="Garet Ultra-Bold"/>
                <a:sym typeface="Garet Ultra-Bold"/>
              </a:rPr>
              <a:t>xem</a:t>
            </a:r>
            <a:endParaRPr lang="en-US" sz="5116" dirty="0">
              <a:solidFill>
                <a:srgbClr val="8B414B"/>
              </a:solidFill>
              <a:latin typeface="Garet Ultra-Bold"/>
              <a:ea typeface="Garet Ultra-Bold"/>
              <a:cs typeface="Garet Ultra-Bold"/>
              <a:sym typeface="Garet Ultra-Bold"/>
            </a:endParaRPr>
          </a:p>
        </p:txBody>
      </p:sp>
      <p:sp>
        <p:nvSpPr>
          <p:cNvPr id="42" name="TextBox 42"/>
          <p:cNvSpPr txBox="1"/>
          <p:nvPr/>
        </p:nvSpPr>
        <p:spPr>
          <a:xfrm>
            <a:off x="3130630" y="3962601"/>
            <a:ext cx="12079963" cy="2937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50"/>
              </a:lnSpc>
            </a:pPr>
            <a:r>
              <a:rPr lang="en-US" sz="3900">
                <a:solidFill>
                  <a:srgbClr val="8B414B"/>
                </a:solidFill>
                <a:latin typeface="Muli"/>
                <a:ea typeface="Muli"/>
                <a:cs typeface="Muli"/>
                <a:sym typeface="Muli"/>
              </a:rPr>
              <a:t>Hai bàn tay của em đây em múa cho mẹ xem.</a:t>
            </a:r>
          </a:p>
          <a:p>
            <a:pPr algn="ctr">
              <a:lnSpc>
                <a:spcPts val="5850"/>
              </a:lnSpc>
            </a:pPr>
            <a:r>
              <a:rPr lang="en-US" sz="3900">
                <a:solidFill>
                  <a:srgbClr val="8B414B"/>
                </a:solidFill>
                <a:latin typeface="Muli"/>
                <a:ea typeface="Muli"/>
                <a:cs typeface="Muli"/>
                <a:sym typeface="Muli"/>
              </a:rPr>
              <a:t>Hai bàn tay của em như hai con bướm xinh xinh.</a:t>
            </a:r>
          </a:p>
          <a:p>
            <a:pPr algn="ctr">
              <a:lnSpc>
                <a:spcPts val="5850"/>
              </a:lnSpc>
            </a:pPr>
            <a:r>
              <a:rPr lang="en-US" sz="3900">
                <a:solidFill>
                  <a:srgbClr val="8B414B"/>
                </a:solidFill>
                <a:latin typeface="Muli"/>
                <a:ea typeface="Muli"/>
                <a:cs typeface="Muli"/>
                <a:sym typeface="Muli"/>
              </a:rPr>
              <a:t>Khi em giơ tay lên là bướm xinh bay múa.</a:t>
            </a:r>
          </a:p>
          <a:p>
            <a:pPr algn="ctr">
              <a:lnSpc>
                <a:spcPts val="5850"/>
              </a:lnSpc>
            </a:pPr>
            <a:r>
              <a:rPr lang="en-US" sz="3900">
                <a:solidFill>
                  <a:srgbClr val="8B414B"/>
                </a:solidFill>
                <a:latin typeface="Muli"/>
                <a:ea typeface="Muli"/>
                <a:cs typeface="Muli"/>
                <a:sym typeface="Muli"/>
              </a:rPr>
              <a:t>Khi em đưa tay xuống con bướm đậu trên cành hồng.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06417" y="641856"/>
            <a:ext cx="16675166" cy="9003288"/>
            <a:chOff x="0" y="0"/>
            <a:chExt cx="4391813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1813" cy="2371236"/>
            </a:xfrm>
            <a:custGeom>
              <a:avLst/>
              <a:gdLst/>
              <a:ahLst/>
              <a:cxnLst/>
              <a:rect l="l" t="t" r="r" b="b"/>
              <a:pathLst>
                <a:path w="4391813" h="2371236">
                  <a:moveTo>
                    <a:pt x="23504" y="0"/>
                  </a:moveTo>
                  <a:lnTo>
                    <a:pt x="4368309" y="0"/>
                  </a:lnTo>
                  <a:cubicBezTo>
                    <a:pt x="4381290" y="0"/>
                    <a:pt x="4391813" y="10523"/>
                    <a:pt x="4391813" y="23504"/>
                  </a:cubicBezTo>
                  <a:lnTo>
                    <a:pt x="4391813" y="2347732"/>
                  </a:lnTo>
                  <a:cubicBezTo>
                    <a:pt x="4391813" y="2360713"/>
                    <a:pt x="4381290" y="2371236"/>
                    <a:pt x="4368309" y="2371236"/>
                  </a:cubicBezTo>
                  <a:lnTo>
                    <a:pt x="23504" y="2371236"/>
                  </a:lnTo>
                  <a:cubicBezTo>
                    <a:pt x="10523" y="2371236"/>
                    <a:pt x="0" y="2360713"/>
                    <a:pt x="0" y="2347732"/>
                  </a:cubicBezTo>
                  <a:lnTo>
                    <a:pt x="0" y="23504"/>
                  </a:lnTo>
                  <a:cubicBezTo>
                    <a:pt x="0" y="10523"/>
                    <a:pt x="10523" y="0"/>
                    <a:pt x="23504" y="0"/>
                  </a:cubicBezTo>
                  <a:close/>
                </a:path>
              </a:pathLst>
            </a:custGeom>
            <a:solidFill>
              <a:srgbClr val="FFF4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91813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3512797" y="258371"/>
            <a:ext cx="1423568" cy="1528651"/>
          </a:xfrm>
          <a:custGeom>
            <a:avLst/>
            <a:gdLst/>
            <a:ahLst/>
            <a:cxnLst/>
            <a:rect l="l" t="t" r="r" b="b"/>
            <a:pathLst>
              <a:path w="1423568" h="1528651">
                <a:moveTo>
                  <a:pt x="0" y="0"/>
                </a:moveTo>
                <a:lnTo>
                  <a:pt x="1423568" y="0"/>
                </a:lnTo>
                <a:lnTo>
                  <a:pt x="1423568" y="1528651"/>
                </a:lnTo>
                <a:lnTo>
                  <a:pt x="0" y="15286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316621"/>
            <a:ext cx="4561281" cy="3423420"/>
          </a:xfrm>
          <a:custGeom>
            <a:avLst/>
            <a:gdLst/>
            <a:ahLst/>
            <a:cxnLst/>
            <a:rect l="l" t="t" r="r" b="b"/>
            <a:pathLst>
              <a:path w="4561281" h="3423420">
                <a:moveTo>
                  <a:pt x="0" y="0"/>
                </a:moveTo>
                <a:lnTo>
                  <a:pt x="4561281" y="0"/>
                </a:lnTo>
                <a:lnTo>
                  <a:pt x="4561281" y="3423420"/>
                </a:lnTo>
                <a:lnTo>
                  <a:pt x="0" y="34234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36727" t="-1150" r="-6100"/>
            </a:stretch>
          </a:blipFill>
        </p:spPr>
      </p:sp>
      <p:sp>
        <p:nvSpPr>
          <p:cNvPr id="7" name="Freeform 7"/>
          <p:cNvSpPr/>
          <p:nvPr/>
        </p:nvSpPr>
        <p:spPr>
          <a:xfrm rot="5400000">
            <a:off x="15321207" y="988274"/>
            <a:ext cx="1095319" cy="1176171"/>
          </a:xfrm>
          <a:custGeom>
            <a:avLst/>
            <a:gdLst/>
            <a:ahLst/>
            <a:cxnLst/>
            <a:rect l="l" t="t" r="r" b="b"/>
            <a:pathLst>
              <a:path w="1095319" h="1176171">
                <a:moveTo>
                  <a:pt x="0" y="0"/>
                </a:moveTo>
                <a:lnTo>
                  <a:pt x="1095319" y="0"/>
                </a:lnTo>
                <a:lnTo>
                  <a:pt x="1095319" y="1176171"/>
                </a:lnTo>
                <a:lnTo>
                  <a:pt x="0" y="11761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942744" y="3740041"/>
            <a:ext cx="6345256" cy="6491310"/>
          </a:xfrm>
          <a:custGeom>
            <a:avLst/>
            <a:gdLst/>
            <a:ahLst/>
            <a:cxnLst/>
            <a:rect l="l" t="t" r="r" b="b"/>
            <a:pathLst>
              <a:path w="6345256" h="6491310">
                <a:moveTo>
                  <a:pt x="0" y="0"/>
                </a:moveTo>
                <a:lnTo>
                  <a:pt x="6345256" y="0"/>
                </a:lnTo>
                <a:lnTo>
                  <a:pt x="6345256" y="6491311"/>
                </a:lnTo>
                <a:lnTo>
                  <a:pt x="0" y="649131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78217" y="4172645"/>
            <a:ext cx="4321315" cy="4591039"/>
          </a:xfrm>
          <a:custGeom>
            <a:avLst/>
            <a:gdLst/>
            <a:ahLst/>
            <a:cxnLst/>
            <a:rect l="l" t="t" r="r" b="b"/>
            <a:pathLst>
              <a:path w="4321315" h="4591039">
                <a:moveTo>
                  <a:pt x="0" y="0"/>
                </a:moveTo>
                <a:lnTo>
                  <a:pt x="4321315" y="0"/>
                </a:lnTo>
                <a:lnTo>
                  <a:pt x="4321315" y="4591039"/>
                </a:lnTo>
                <a:lnTo>
                  <a:pt x="0" y="459103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531871" y="3051378"/>
            <a:ext cx="4278534" cy="4701685"/>
          </a:xfrm>
          <a:custGeom>
            <a:avLst/>
            <a:gdLst/>
            <a:ahLst/>
            <a:cxnLst/>
            <a:rect l="l" t="t" r="r" b="b"/>
            <a:pathLst>
              <a:path w="4278534" h="4701685">
                <a:moveTo>
                  <a:pt x="0" y="0"/>
                </a:moveTo>
                <a:lnTo>
                  <a:pt x="4278534" y="0"/>
                </a:lnTo>
                <a:lnTo>
                  <a:pt x="4278534" y="4701685"/>
                </a:lnTo>
                <a:lnTo>
                  <a:pt x="0" y="470168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1421133" y="7939675"/>
            <a:ext cx="4426310" cy="2637249"/>
          </a:xfrm>
          <a:custGeom>
            <a:avLst/>
            <a:gdLst/>
            <a:ahLst/>
            <a:cxnLst/>
            <a:rect l="l" t="t" r="r" b="b"/>
            <a:pathLst>
              <a:path w="4426310" h="2637249">
                <a:moveTo>
                  <a:pt x="0" y="0"/>
                </a:moveTo>
                <a:lnTo>
                  <a:pt x="4426310" y="0"/>
                </a:lnTo>
                <a:lnTo>
                  <a:pt x="4426310" y="2637250"/>
                </a:lnTo>
                <a:lnTo>
                  <a:pt x="0" y="263725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3005177" y="917922"/>
            <a:ext cx="10507619" cy="8627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Buổi</a:t>
            </a:r>
            <a:r>
              <a:rPr lang="en-US" sz="519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sáng</a:t>
            </a:r>
            <a:r>
              <a:rPr lang="en-US" sz="519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mẹ</a:t>
            </a:r>
            <a:r>
              <a:rPr lang="en-US" sz="519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thường</a:t>
            </a:r>
            <a:r>
              <a:rPr lang="en-US" sz="519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làm</a:t>
            </a:r>
            <a:r>
              <a:rPr lang="en-US" sz="519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gì</a:t>
            </a:r>
            <a:endParaRPr lang="en-US" sz="5199" dirty="0">
              <a:solidFill>
                <a:srgbClr val="000000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4134" y="641856"/>
            <a:ext cx="17119732" cy="9003288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4277361" y="7974292"/>
            <a:ext cx="4641785" cy="2765632"/>
          </a:xfrm>
          <a:custGeom>
            <a:avLst/>
            <a:gdLst/>
            <a:ahLst/>
            <a:cxnLst/>
            <a:rect l="l" t="t" r="r" b="b"/>
            <a:pathLst>
              <a:path w="4641785" h="2765632">
                <a:moveTo>
                  <a:pt x="0" y="0"/>
                </a:moveTo>
                <a:lnTo>
                  <a:pt x="4641785" y="0"/>
                </a:lnTo>
                <a:lnTo>
                  <a:pt x="4641785" y="2765633"/>
                </a:lnTo>
                <a:lnTo>
                  <a:pt x="0" y="27656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248074"/>
            <a:ext cx="4679573" cy="2987909"/>
          </a:xfrm>
          <a:custGeom>
            <a:avLst/>
            <a:gdLst/>
            <a:ahLst/>
            <a:cxnLst/>
            <a:rect l="l" t="t" r="r" b="b"/>
            <a:pathLst>
              <a:path w="4679573" h="2987909">
                <a:moveTo>
                  <a:pt x="0" y="0"/>
                </a:moveTo>
                <a:lnTo>
                  <a:pt x="4679573" y="0"/>
                </a:lnTo>
                <a:lnTo>
                  <a:pt x="4679573" y="2987909"/>
                </a:lnTo>
                <a:lnTo>
                  <a:pt x="0" y="29879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21972" t="-1538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230451" y="1453698"/>
            <a:ext cx="1225723" cy="1316201"/>
          </a:xfrm>
          <a:custGeom>
            <a:avLst/>
            <a:gdLst/>
            <a:ahLst/>
            <a:cxnLst/>
            <a:rect l="l" t="t" r="r" b="b"/>
            <a:pathLst>
              <a:path w="1225723" h="1316201">
                <a:moveTo>
                  <a:pt x="0" y="0"/>
                </a:moveTo>
                <a:lnTo>
                  <a:pt x="1225723" y="0"/>
                </a:lnTo>
                <a:lnTo>
                  <a:pt x="1225723" y="1316201"/>
                </a:lnTo>
                <a:lnTo>
                  <a:pt x="0" y="13162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680172" y="441675"/>
            <a:ext cx="702256" cy="1082762"/>
          </a:xfrm>
          <a:custGeom>
            <a:avLst/>
            <a:gdLst/>
            <a:ahLst/>
            <a:cxnLst/>
            <a:rect l="l" t="t" r="r" b="b"/>
            <a:pathLst>
              <a:path w="702256" h="1082762">
                <a:moveTo>
                  <a:pt x="0" y="0"/>
                </a:moveTo>
                <a:lnTo>
                  <a:pt x="702255" y="0"/>
                </a:lnTo>
                <a:lnTo>
                  <a:pt x="702255" y="1082762"/>
                </a:lnTo>
                <a:lnTo>
                  <a:pt x="0" y="10827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921663" b="-583763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977916" y="2153221"/>
            <a:ext cx="702256" cy="1082762"/>
          </a:xfrm>
          <a:custGeom>
            <a:avLst/>
            <a:gdLst/>
            <a:ahLst/>
            <a:cxnLst/>
            <a:rect l="l" t="t" r="r" b="b"/>
            <a:pathLst>
              <a:path w="702256" h="1082762">
                <a:moveTo>
                  <a:pt x="0" y="0"/>
                </a:moveTo>
                <a:lnTo>
                  <a:pt x="702256" y="0"/>
                </a:lnTo>
                <a:lnTo>
                  <a:pt x="702256" y="1082762"/>
                </a:lnTo>
                <a:lnTo>
                  <a:pt x="0" y="10827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921663" b="-583763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57339" y="4306761"/>
            <a:ext cx="5860634" cy="5980239"/>
          </a:xfrm>
          <a:custGeom>
            <a:avLst/>
            <a:gdLst/>
            <a:ahLst/>
            <a:cxnLst/>
            <a:rect l="l" t="t" r="r" b="b"/>
            <a:pathLst>
              <a:path w="5860634" h="5980239">
                <a:moveTo>
                  <a:pt x="0" y="0"/>
                </a:moveTo>
                <a:lnTo>
                  <a:pt x="5860634" y="0"/>
                </a:lnTo>
                <a:lnTo>
                  <a:pt x="5860634" y="5980239"/>
                </a:lnTo>
                <a:lnTo>
                  <a:pt x="0" y="598023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2560809" y="2872219"/>
            <a:ext cx="4834214" cy="5102073"/>
          </a:xfrm>
          <a:custGeom>
            <a:avLst/>
            <a:gdLst/>
            <a:ahLst/>
            <a:cxnLst/>
            <a:rect l="l" t="t" r="r" b="b"/>
            <a:pathLst>
              <a:path w="4834214" h="5102073">
                <a:moveTo>
                  <a:pt x="0" y="0"/>
                </a:moveTo>
                <a:lnTo>
                  <a:pt x="4834214" y="0"/>
                </a:lnTo>
                <a:lnTo>
                  <a:pt x="4834214" y="5102073"/>
                </a:lnTo>
                <a:lnTo>
                  <a:pt x="0" y="510207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7782079" y="4306761"/>
            <a:ext cx="3858210" cy="4641456"/>
          </a:xfrm>
          <a:custGeom>
            <a:avLst/>
            <a:gdLst/>
            <a:ahLst/>
            <a:cxnLst/>
            <a:rect l="l" t="t" r="r" b="b"/>
            <a:pathLst>
              <a:path w="3858210" h="4641456">
                <a:moveTo>
                  <a:pt x="0" y="0"/>
                </a:moveTo>
                <a:lnTo>
                  <a:pt x="3858210" y="0"/>
                </a:lnTo>
                <a:lnTo>
                  <a:pt x="3858210" y="4641456"/>
                </a:lnTo>
                <a:lnTo>
                  <a:pt x="0" y="464145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4679573" y="1880405"/>
            <a:ext cx="9230000" cy="15712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88"/>
              </a:lnSpc>
              <a:spcBef>
                <a:spcPct val="0"/>
              </a:spcBef>
            </a:pPr>
            <a:r>
              <a:rPr lang="en-US" sz="4800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Sau khi cho các con ăn xong, mẹ thường làm gì?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4134" y="641856"/>
            <a:ext cx="17119732" cy="9003288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4778088" y="3629082"/>
            <a:ext cx="2664717" cy="6997068"/>
          </a:xfrm>
          <a:custGeom>
            <a:avLst/>
            <a:gdLst/>
            <a:ahLst/>
            <a:cxnLst/>
            <a:rect l="l" t="t" r="r" b="b"/>
            <a:pathLst>
              <a:path w="2664717" h="6997068">
                <a:moveTo>
                  <a:pt x="0" y="0"/>
                </a:moveTo>
                <a:lnTo>
                  <a:pt x="2664717" y="0"/>
                </a:lnTo>
                <a:lnTo>
                  <a:pt x="2664717" y="6997068"/>
                </a:lnTo>
                <a:lnTo>
                  <a:pt x="0" y="69970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47280" y="7345682"/>
            <a:ext cx="3822233" cy="2502119"/>
          </a:xfrm>
          <a:custGeom>
            <a:avLst/>
            <a:gdLst/>
            <a:ahLst/>
            <a:cxnLst/>
            <a:rect l="l" t="t" r="r" b="b"/>
            <a:pathLst>
              <a:path w="3822233" h="2502119">
                <a:moveTo>
                  <a:pt x="0" y="0"/>
                </a:moveTo>
                <a:lnTo>
                  <a:pt x="3822233" y="0"/>
                </a:lnTo>
                <a:lnTo>
                  <a:pt x="3822233" y="2502119"/>
                </a:lnTo>
                <a:lnTo>
                  <a:pt x="0" y="25021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65414" y="1599674"/>
            <a:ext cx="3703320" cy="5143500"/>
          </a:xfrm>
          <a:custGeom>
            <a:avLst/>
            <a:gdLst/>
            <a:ahLst/>
            <a:cxnLst/>
            <a:rect l="l" t="t" r="r" b="b"/>
            <a:pathLst>
              <a:path w="3703320" h="5143500">
                <a:moveTo>
                  <a:pt x="0" y="0"/>
                </a:moveTo>
                <a:lnTo>
                  <a:pt x="3703320" y="0"/>
                </a:lnTo>
                <a:lnTo>
                  <a:pt x="370332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115719" y="4997213"/>
            <a:ext cx="4584022" cy="4647931"/>
          </a:xfrm>
          <a:custGeom>
            <a:avLst/>
            <a:gdLst/>
            <a:ahLst/>
            <a:cxnLst/>
            <a:rect l="l" t="t" r="r" b="b"/>
            <a:pathLst>
              <a:path w="4584022" h="4647931">
                <a:moveTo>
                  <a:pt x="0" y="0"/>
                </a:moveTo>
                <a:lnTo>
                  <a:pt x="4584023" y="0"/>
                </a:lnTo>
                <a:lnTo>
                  <a:pt x="4584023" y="4647931"/>
                </a:lnTo>
                <a:lnTo>
                  <a:pt x="0" y="464793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881400" y="1028700"/>
            <a:ext cx="3052662" cy="3661363"/>
          </a:xfrm>
          <a:custGeom>
            <a:avLst/>
            <a:gdLst/>
            <a:ahLst/>
            <a:cxnLst/>
            <a:rect l="l" t="t" r="r" b="b"/>
            <a:pathLst>
              <a:path w="3052662" h="3661363">
                <a:moveTo>
                  <a:pt x="0" y="0"/>
                </a:moveTo>
                <a:lnTo>
                  <a:pt x="3052661" y="0"/>
                </a:lnTo>
                <a:lnTo>
                  <a:pt x="3052661" y="3661363"/>
                </a:lnTo>
                <a:lnTo>
                  <a:pt x="0" y="366136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699742" y="2939813"/>
            <a:ext cx="4825535" cy="3763917"/>
          </a:xfrm>
          <a:custGeom>
            <a:avLst/>
            <a:gdLst/>
            <a:ahLst/>
            <a:cxnLst/>
            <a:rect l="l" t="t" r="r" b="b"/>
            <a:pathLst>
              <a:path w="4825535" h="3763917">
                <a:moveTo>
                  <a:pt x="0" y="0"/>
                </a:moveTo>
                <a:lnTo>
                  <a:pt x="4825535" y="0"/>
                </a:lnTo>
                <a:lnTo>
                  <a:pt x="4825535" y="3763917"/>
                </a:lnTo>
                <a:lnTo>
                  <a:pt x="0" y="376391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1088266" y="1288138"/>
            <a:ext cx="6874020" cy="15712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88"/>
              </a:lnSpc>
              <a:spcBef>
                <a:spcPct val="0"/>
              </a:spcBef>
            </a:pPr>
            <a:r>
              <a:rPr lang="en-US" sz="4800" dirty="0" err="1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Cuối</a:t>
            </a:r>
            <a:r>
              <a:rPr lang="en-US" sz="4800" dirty="0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tuần</a:t>
            </a:r>
            <a:r>
              <a:rPr lang="en-US" sz="4800" dirty="0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mẹ</a:t>
            </a:r>
            <a:r>
              <a:rPr lang="en-US" sz="4800" dirty="0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thường</a:t>
            </a:r>
            <a:r>
              <a:rPr lang="en-US" sz="4800" dirty="0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làm</a:t>
            </a:r>
            <a:r>
              <a:rPr lang="en-US" sz="4800" dirty="0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gì</a:t>
            </a:r>
            <a:r>
              <a:rPr lang="en-US" sz="4800" dirty="0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4134" y="609618"/>
            <a:ext cx="17119732" cy="9003288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1215399" y="8080096"/>
            <a:ext cx="4777660" cy="2609285"/>
          </a:xfrm>
          <a:custGeom>
            <a:avLst/>
            <a:gdLst/>
            <a:ahLst/>
            <a:cxnLst/>
            <a:rect l="l" t="t" r="r" b="b"/>
            <a:pathLst>
              <a:path w="4777660" h="2609285">
                <a:moveTo>
                  <a:pt x="0" y="0"/>
                </a:moveTo>
                <a:lnTo>
                  <a:pt x="4777661" y="0"/>
                </a:lnTo>
                <a:lnTo>
                  <a:pt x="4777661" y="2609285"/>
                </a:lnTo>
                <a:lnTo>
                  <a:pt x="0" y="26092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9094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5233572" y="174306"/>
            <a:ext cx="2721454" cy="2927753"/>
            <a:chOff x="0" y="0"/>
            <a:chExt cx="3628606" cy="3903671"/>
          </a:xfrm>
        </p:grpSpPr>
        <p:sp>
          <p:nvSpPr>
            <p:cNvPr id="7" name="Freeform 7"/>
            <p:cNvSpPr/>
            <p:nvPr/>
          </p:nvSpPr>
          <p:spPr>
            <a:xfrm>
              <a:off x="1842359" y="1252255"/>
              <a:ext cx="1786247" cy="2651416"/>
            </a:xfrm>
            <a:custGeom>
              <a:avLst/>
              <a:gdLst/>
              <a:ahLst/>
              <a:cxnLst/>
              <a:rect l="l" t="t" r="r" b="b"/>
              <a:pathLst>
                <a:path w="1786247" h="2651416">
                  <a:moveTo>
                    <a:pt x="0" y="0"/>
                  </a:moveTo>
                  <a:lnTo>
                    <a:pt x="1786247" y="0"/>
                  </a:lnTo>
                  <a:lnTo>
                    <a:pt x="1786247" y="2651416"/>
                  </a:lnTo>
                  <a:lnTo>
                    <a:pt x="0" y="26514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t="-203606" r="-550428" b="-153238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rot="-344133" flipH="1">
              <a:off x="103552" y="66831"/>
              <a:ext cx="1444889" cy="2144722"/>
            </a:xfrm>
            <a:custGeom>
              <a:avLst/>
              <a:gdLst/>
              <a:ahLst/>
              <a:cxnLst/>
              <a:rect l="l" t="t" r="r" b="b"/>
              <a:pathLst>
                <a:path w="1444889" h="2144722">
                  <a:moveTo>
                    <a:pt x="1444890" y="0"/>
                  </a:moveTo>
                  <a:lnTo>
                    <a:pt x="0" y="0"/>
                  </a:lnTo>
                  <a:lnTo>
                    <a:pt x="0" y="2144722"/>
                  </a:lnTo>
                  <a:lnTo>
                    <a:pt x="1444890" y="2144722"/>
                  </a:lnTo>
                  <a:lnTo>
                    <a:pt x="144489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t="-203606" r="-550428" b="-153238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668338" y="350370"/>
            <a:ext cx="2491570" cy="2976373"/>
            <a:chOff x="0" y="0"/>
            <a:chExt cx="3322093" cy="3968497"/>
          </a:xfrm>
        </p:grpSpPr>
        <p:sp>
          <p:nvSpPr>
            <p:cNvPr id="10" name="Freeform 10"/>
            <p:cNvSpPr/>
            <p:nvPr/>
          </p:nvSpPr>
          <p:spPr>
            <a:xfrm>
              <a:off x="0" y="2343210"/>
              <a:ext cx="960966" cy="1625287"/>
            </a:xfrm>
            <a:custGeom>
              <a:avLst/>
              <a:gdLst/>
              <a:ahLst/>
              <a:cxnLst/>
              <a:rect l="l" t="t" r="r" b="b"/>
              <a:pathLst>
                <a:path w="960966" h="1625287">
                  <a:moveTo>
                    <a:pt x="0" y="0"/>
                  </a:moveTo>
                  <a:lnTo>
                    <a:pt x="960966" y="0"/>
                  </a:lnTo>
                  <a:lnTo>
                    <a:pt x="960966" y="1625287"/>
                  </a:lnTo>
                  <a:lnTo>
                    <a:pt x="0" y="16252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-753958" b="-421015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1233907" y="0"/>
              <a:ext cx="2088185" cy="2650409"/>
            </a:xfrm>
            <a:custGeom>
              <a:avLst/>
              <a:gdLst/>
              <a:ahLst/>
              <a:cxnLst/>
              <a:rect l="l" t="t" r="r" b="b"/>
              <a:pathLst>
                <a:path w="2088185" h="2650409">
                  <a:moveTo>
                    <a:pt x="0" y="0"/>
                  </a:moveTo>
                  <a:lnTo>
                    <a:pt x="2088186" y="0"/>
                  </a:lnTo>
                  <a:lnTo>
                    <a:pt x="2088186" y="2650409"/>
                  </a:lnTo>
                  <a:lnTo>
                    <a:pt x="0" y="2650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t="-243497" r="-565133" b="-202852"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 flipH="1">
            <a:off x="14564273" y="8080096"/>
            <a:ext cx="4777660" cy="2609285"/>
          </a:xfrm>
          <a:custGeom>
            <a:avLst/>
            <a:gdLst/>
            <a:ahLst/>
            <a:cxnLst/>
            <a:rect l="l" t="t" r="r" b="b"/>
            <a:pathLst>
              <a:path w="4777660" h="2609285">
                <a:moveTo>
                  <a:pt x="4777661" y="0"/>
                </a:moveTo>
                <a:lnTo>
                  <a:pt x="0" y="0"/>
                </a:lnTo>
                <a:lnTo>
                  <a:pt x="0" y="2609285"/>
                </a:lnTo>
                <a:lnTo>
                  <a:pt x="4777661" y="2609285"/>
                </a:lnTo>
                <a:lnTo>
                  <a:pt x="4777661" y="0"/>
                </a:lnTo>
                <a:close/>
              </a:path>
            </a:pathLst>
          </a:custGeom>
          <a:blipFill>
            <a:blip r:embed="rId2"/>
            <a:stretch>
              <a:fillRect b="-9094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852125" y="3370242"/>
            <a:ext cx="4219872" cy="6274902"/>
          </a:xfrm>
          <a:custGeom>
            <a:avLst/>
            <a:gdLst/>
            <a:ahLst/>
            <a:cxnLst/>
            <a:rect l="l" t="t" r="r" b="b"/>
            <a:pathLst>
              <a:path w="4219872" h="6274902">
                <a:moveTo>
                  <a:pt x="0" y="0"/>
                </a:moveTo>
                <a:lnTo>
                  <a:pt x="4219872" y="0"/>
                </a:lnTo>
                <a:lnTo>
                  <a:pt x="4219872" y="6274902"/>
                </a:lnTo>
                <a:lnTo>
                  <a:pt x="0" y="627490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173431" y="2345012"/>
            <a:ext cx="5665222" cy="5197841"/>
          </a:xfrm>
          <a:custGeom>
            <a:avLst/>
            <a:gdLst/>
            <a:ahLst/>
            <a:cxnLst/>
            <a:rect l="l" t="t" r="r" b="b"/>
            <a:pathLst>
              <a:path w="5665222" h="5197841">
                <a:moveTo>
                  <a:pt x="0" y="0"/>
                </a:moveTo>
                <a:lnTo>
                  <a:pt x="5665222" y="0"/>
                </a:lnTo>
                <a:lnTo>
                  <a:pt x="5665222" y="5197841"/>
                </a:lnTo>
                <a:lnTo>
                  <a:pt x="0" y="519784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6496905" y="5330112"/>
            <a:ext cx="3317966" cy="4739951"/>
          </a:xfrm>
          <a:custGeom>
            <a:avLst/>
            <a:gdLst/>
            <a:ahLst/>
            <a:cxnLst/>
            <a:rect l="l" t="t" r="r" b="b"/>
            <a:pathLst>
              <a:path w="3317966" h="4739951">
                <a:moveTo>
                  <a:pt x="0" y="0"/>
                </a:moveTo>
                <a:lnTo>
                  <a:pt x="3317966" y="0"/>
                </a:lnTo>
                <a:lnTo>
                  <a:pt x="3317966" y="4739951"/>
                </a:lnTo>
                <a:lnTo>
                  <a:pt x="0" y="473995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7344081" y="1084907"/>
            <a:ext cx="6874020" cy="15712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88"/>
              </a:lnSpc>
              <a:spcBef>
                <a:spcPct val="0"/>
              </a:spcBef>
            </a:pPr>
            <a:r>
              <a:rPr lang="en-US" sz="4800" dirty="0" err="1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Buổi</a:t>
            </a:r>
            <a:r>
              <a:rPr lang="en-US" sz="4800" dirty="0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tối</a:t>
            </a:r>
            <a:r>
              <a:rPr lang="en-US" sz="4800" dirty="0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mẹ</a:t>
            </a:r>
            <a:r>
              <a:rPr lang="en-US" sz="4800" dirty="0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thường</a:t>
            </a:r>
            <a:r>
              <a:rPr lang="en-US" sz="4800" dirty="0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làm</a:t>
            </a:r>
            <a:r>
              <a:rPr lang="en-US" sz="4800" dirty="0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gì</a:t>
            </a:r>
            <a:r>
              <a:rPr lang="en-US" sz="4800" dirty="0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4134" y="641856"/>
            <a:ext cx="17119732" cy="9003288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823146">
            <a:off x="16664516" y="18828"/>
            <a:ext cx="2886688" cy="2993402"/>
          </a:xfrm>
          <a:custGeom>
            <a:avLst/>
            <a:gdLst/>
            <a:ahLst/>
            <a:cxnLst/>
            <a:rect l="l" t="t" r="r" b="b"/>
            <a:pathLst>
              <a:path w="2886688" h="2993402">
                <a:moveTo>
                  <a:pt x="0" y="0"/>
                </a:moveTo>
                <a:lnTo>
                  <a:pt x="2886688" y="0"/>
                </a:lnTo>
                <a:lnTo>
                  <a:pt x="2886688" y="2993402"/>
                </a:lnTo>
                <a:lnTo>
                  <a:pt x="0" y="29934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30939"/>
            </a:stretch>
          </a:blipFill>
        </p:spPr>
      </p:sp>
      <p:sp>
        <p:nvSpPr>
          <p:cNvPr id="6" name="Freeform 6"/>
          <p:cNvSpPr/>
          <p:nvPr/>
        </p:nvSpPr>
        <p:spPr>
          <a:xfrm rot="-2891178">
            <a:off x="710143" y="1507422"/>
            <a:ext cx="1423568" cy="1528651"/>
          </a:xfrm>
          <a:custGeom>
            <a:avLst/>
            <a:gdLst/>
            <a:ahLst/>
            <a:cxnLst/>
            <a:rect l="l" t="t" r="r" b="b"/>
            <a:pathLst>
              <a:path w="1423568" h="1528651">
                <a:moveTo>
                  <a:pt x="0" y="0"/>
                </a:moveTo>
                <a:lnTo>
                  <a:pt x="1423568" y="0"/>
                </a:lnTo>
                <a:lnTo>
                  <a:pt x="1423568" y="1528651"/>
                </a:lnTo>
                <a:lnTo>
                  <a:pt x="0" y="15286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7" name="Freeform 7"/>
          <p:cNvSpPr/>
          <p:nvPr/>
        </p:nvSpPr>
        <p:spPr>
          <a:xfrm rot="2508821">
            <a:off x="2426956" y="689407"/>
            <a:ext cx="1095319" cy="1176171"/>
          </a:xfrm>
          <a:custGeom>
            <a:avLst/>
            <a:gdLst/>
            <a:ahLst/>
            <a:cxnLst/>
            <a:rect l="l" t="t" r="r" b="b"/>
            <a:pathLst>
              <a:path w="1095319" h="1176171">
                <a:moveTo>
                  <a:pt x="0" y="0"/>
                </a:moveTo>
                <a:lnTo>
                  <a:pt x="1095319" y="0"/>
                </a:lnTo>
                <a:lnTo>
                  <a:pt x="1095319" y="1176171"/>
                </a:lnTo>
                <a:lnTo>
                  <a:pt x="0" y="11761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8" name="Freeform 8"/>
          <p:cNvSpPr/>
          <p:nvPr/>
        </p:nvSpPr>
        <p:spPr>
          <a:xfrm rot="9091394">
            <a:off x="14150804" y="-994023"/>
            <a:ext cx="2396390" cy="3595097"/>
          </a:xfrm>
          <a:custGeom>
            <a:avLst/>
            <a:gdLst/>
            <a:ahLst/>
            <a:cxnLst/>
            <a:rect l="l" t="t" r="r" b="b"/>
            <a:pathLst>
              <a:path w="2396390" h="3595097">
                <a:moveTo>
                  <a:pt x="0" y="0"/>
                </a:moveTo>
                <a:lnTo>
                  <a:pt x="2396390" y="0"/>
                </a:lnTo>
                <a:lnTo>
                  <a:pt x="2396390" y="3595097"/>
                </a:lnTo>
                <a:lnTo>
                  <a:pt x="0" y="35950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44760" r="-44673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42628" y="4322137"/>
            <a:ext cx="3247034" cy="5323007"/>
          </a:xfrm>
          <a:custGeom>
            <a:avLst/>
            <a:gdLst/>
            <a:ahLst/>
            <a:cxnLst/>
            <a:rect l="l" t="t" r="r" b="b"/>
            <a:pathLst>
              <a:path w="3247034" h="5323007">
                <a:moveTo>
                  <a:pt x="0" y="0"/>
                </a:moveTo>
                <a:lnTo>
                  <a:pt x="3247034" y="0"/>
                </a:lnTo>
                <a:lnTo>
                  <a:pt x="3247034" y="5323007"/>
                </a:lnTo>
                <a:lnTo>
                  <a:pt x="0" y="532300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842336" y="3949252"/>
            <a:ext cx="3424655" cy="5695892"/>
          </a:xfrm>
          <a:custGeom>
            <a:avLst/>
            <a:gdLst/>
            <a:ahLst/>
            <a:cxnLst/>
            <a:rect l="l" t="t" r="r" b="b"/>
            <a:pathLst>
              <a:path w="3424655" h="5695892">
                <a:moveTo>
                  <a:pt x="0" y="0"/>
                </a:moveTo>
                <a:lnTo>
                  <a:pt x="3424655" y="0"/>
                </a:lnTo>
                <a:lnTo>
                  <a:pt x="3424655" y="5695892"/>
                </a:lnTo>
                <a:lnTo>
                  <a:pt x="0" y="569589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4495427" y="4680046"/>
            <a:ext cx="4648573" cy="4965098"/>
          </a:xfrm>
          <a:custGeom>
            <a:avLst/>
            <a:gdLst/>
            <a:ahLst/>
            <a:cxnLst/>
            <a:rect l="l" t="t" r="r" b="b"/>
            <a:pathLst>
              <a:path w="4648573" h="4965098">
                <a:moveTo>
                  <a:pt x="0" y="0"/>
                </a:moveTo>
                <a:lnTo>
                  <a:pt x="4648573" y="0"/>
                </a:lnTo>
                <a:lnTo>
                  <a:pt x="4648573" y="4965098"/>
                </a:lnTo>
                <a:lnTo>
                  <a:pt x="0" y="496509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469894" y="5309138"/>
            <a:ext cx="4372443" cy="4336006"/>
          </a:xfrm>
          <a:custGeom>
            <a:avLst/>
            <a:gdLst/>
            <a:ahLst/>
            <a:cxnLst/>
            <a:rect l="l" t="t" r="r" b="b"/>
            <a:pathLst>
              <a:path w="4372443" h="4336006">
                <a:moveTo>
                  <a:pt x="0" y="0"/>
                </a:moveTo>
                <a:lnTo>
                  <a:pt x="4372442" y="0"/>
                </a:lnTo>
                <a:lnTo>
                  <a:pt x="4372442" y="4336006"/>
                </a:lnTo>
                <a:lnTo>
                  <a:pt x="0" y="433600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4330611" y="1199421"/>
            <a:ext cx="10416819" cy="1324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96"/>
              </a:lnSpc>
              <a:spcBef>
                <a:spcPct val="0"/>
              </a:spcBef>
            </a:pPr>
            <a:r>
              <a:rPr lang="en-US" sz="4043" dirty="0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Mẹ </a:t>
            </a:r>
            <a:r>
              <a:rPr lang="en-US" sz="4043" dirty="0" err="1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của</a:t>
            </a:r>
            <a:r>
              <a:rPr lang="en-US" sz="4043" dirty="0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 con </a:t>
            </a:r>
            <a:r>
              <a:rPr lang="en-US" sz="4043" dirty="0" err="1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mới</a:t>
            </a:r>
            <a:r>
              <a:rPr lang="en-US" sz="4043" dirty="0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sinh</a:t>
            </a:r>
            <a:r>
              <a:rPr lang="en-US" sz="4043" dirty="0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em</a:t>
            </a:r>
            <a:r>
              <a:rPr lang="en-US" sz="4043" dirty="0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 bé, </a:t>
            </a:r>
          </a:p>
          <a:p>
            <a:pPr algn="ctr">
              <a:lnSpc>
                <a:spcPts val="5296"/>
              </a:lnSpc>
              <a:spcBef>
                <a:spcPct val="0"/>
              </a:spcBef>
            </a:pPr>
            <a:r>
              <a:rPr lang="en-US" sz="4043" dirty="0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con </a:t>
            </a:r>
            <a:r>
              <a:rPr lang="en-US" sz="4043" dirty="0" err="1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thấy</a:t>
            </a:r>
            <a:r>
              <a:rPr lang="en-US" sz="4043" dirty="0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 mẹ </a:t>
            </a:r>
            <a:r>
              <a:rPr lang="en-US" sz="4043" dirty="0" err="1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làm</a:t>
            </a:r>
            <a:r>
              <a:rPr lang="en-US" sz="4043" dirty="0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những</a:t>
            </a:r>
            <a:r>
              <a:rPr lang="en-US" sz="4043" dirty="0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việc</a:t>
            </a:r>
            <a:r>
              <a:rPr lang="en-US" sz="4043" dirty="0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gi</a:t>
            </a:r>
            <a:r>
              <a:rPr lang="en-US" sz="4043" dirty="0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̀?</a:t>
            </a:r>
          </a:p>
        </p:txBody>
      </p:sp>
    </p:spTree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4134" y="641856"/>
            <a:ext cx="17119732" cy="9003288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flipH="1">
            <a:off x="-880872" y="6498327"/>
            <a:ext cx="5179451" cy="7577345"/>
          </a:xfrm>
          <a:custGeom>
            <a:avLst/>
            <a:gdLst/>
            <a:ahLst/>
            <a:cxnLst/>
            <a:rect l="l" t="t" r="r" b="b"/>
            <a:pathLst>
              <a:path w="5179451" h="7577345">
                <a:moveTo>
                  <a:pt x="5179451" y="0"/>
                </a:moveTo>
                <a:lnTo>
                  <a:pt x="0" y="0"/>
                </a:lnTo>
                <a:lnTo>
                  <a:pt x="0" y="7577346"/>
                </a:lnTo>
                <a:lnTo>
                  <a:pt x="5179451" y="7577346"/>
                </a:lnTo>
                <a:lnTo>
                  <a:pt x="517945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479364" y="864250"/>
            <a:ext cx="3467643" cy="2418680"/>
            <a:chOff x="0" y="0"/>
            <a:chExt cx="4623524" cy="3224907"/>
          </a:xfrm>
        </p:grpSpPr>
        <p:sp>
          <p:nvSpPr>
            <p:cNvPr id="7" name="Freeform 7"/>
            <p:cNvSpPr/>
            <p:nvPr/>
          </p:nvSpPr>
          <p:spPr>
            <a:xfrm rot="5489537">
              <a:off x="2381883" y="-132664"/>
              <a:ext cx="1786247" cy="2651416"/>
            </a:xfrm>
            <a:custGeom>
              <a:avLst/>
              <a:gdLst/>
              <a:ahLst/>
              <a:cxnLst/>
              <a:rect l="l" t="t" r="r" b="b"/>
              <a:pathLst>
                <a:path w="1786247" h="2651416">
                  <a:moveTo>
                    <a:pt x="0" y="0"/>
                  </a:moveTo>
                  <a:lnTo>
                    <a:pt x="1786247" y="0"/>
                  </a:lnTo>
                  <a:lnTo>
                    <a:pt x="1786247" y="2651415"/>
                  </a:lnTo>
                  <a:lnTo>
                    <a:pt x="0" y="26514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t="-203606" r="-550428" b="-153238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rot="5145403" flipH="1">
              <a:off x="400432" y="1352736"/>
              <a:ext cx="1444889" cy="2144722"/>
            </a:xfrm>
            <a:custGeom>
              <a:avLst/>
              <a:gdLst/>
              <a:ahLst/>
              <a:cxnLst/>
              <a:rect l="l" t="t" r="r" b="b"/>
              <a:pathLst>
                <a:path w="1444889" h="2144722">
                  <a:moveTo>
                    <a:pt x="1444889" y="0"/>
                  </a:moveTo>
                  <a:lnTo>
                    <a:pt x="0" y="0"/>
                  </a:lnTo>
                  <a:lnTo>
                    <a:pt x="0" y="2144722"/>
                  </a:lnTo>
                  <a:lnTo>
                    <a:pt x="1444889" y="2144722"/>
                  </a:lnTo>
                  <a:lnTo>
                    <a:pt x="1444889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t="-203606" r="-550428" b="-153238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732449" y="0"/>
              <a:ext cx="960966" cy="1625287"/>
            </a:xfrm>
            <a:custGeom>
              <a:avLst/>
              <a:gdLst/>
              <a:ahLst/>
              <a:cxnLst/>
              <a:rect l="l" t="t" r="r" b="b"/>
              <a:pathLst>
                <a:path w="960966" h="1625287">
                  <a:moveTo>
                    <a:pt x="0" y="0"/>
                  </a:moveTo>
                  <a:lnTo>
                    <a:pt x="960966" y="0"/>
                  </a:lnTo>
                  <a:lnTo>
                    <a:pt x="960966" y="1625287"/>
                  </a:lnTo>
                  <a:lnTo>
                    <a:pt x="0" y="16252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-753958" b="-421015"/>
              </a:stretch>
            </a:blipFill>
          </p:spPr>
        </p:sp>
      </p:grpSp>
      <p:sp>
        <p:nvSpPr>
          <p:cNvPr id="10" name="Freeform 10"/>
          <p:cNvSpPr/>
          <p:nvPr/>
        </p:nvSpPr>
        <p:spPr>
          <a:xfrm>
            <a:off x="13559165" y="6210286"/>
            <a:ext cx="4049229" cy="4703579"/>
          </a:xfrm>
          <a:custGeom>
            <a:avLst/>
            <a:gdLst/>
            <a:ahLst/>
            <a:cxnLst/>
            <a:rect l="l" t="t" r="r" b="b"/>
            <a:pathLst>
              <a:path w="4049229" h="4703579">
                <a:moveTo>
                  <a:pt x="0" y="0"/>
                </a:moveTo>
                <a:lnTo>
                  <a:pt x="4049229" y="0"/>
                </a:lnTo>
                <a:lnTo>
                  <a:pt x="4049229" y="4703579"/>
                </a:lnTo>
                <a:lnTo>
                  <a:pt x="0" y="47035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12569"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14785869" y="641856"/>
            <a:ext cx="2621248" cy="2970105"/>
            <a:chOff x="0" y="0"/>
            <a:chExt cx="3494998" cy="3960140"/>
          </a:xfrm>
        </p:grpSpPr>
        <p:sp>
          <p:nvSpPr>
            <p:cNvPr id="12" name="Freeform 12"/>
            <p:cNvSpPr/>
            <p:nvPr/>
          </p:nvSpPr>
          <p:spPr>
            <a:xfrm rot="2122094">
              <a:off x="307271" y="1743721"/>
              <a:ext cx="1406257" cy="1510061"/>
            </a:xfrm>
            <a:custGeom>
              <a:avLst/>
              <a:gdLst/>
              <a:ahLst/>
              <a:cxnLst/>
              <a:rect l="l" t="t" r="r" b="b"/>
              <a:pathLst>
                <a:path w="1406257" h="1510061">
                  <a:moveTo>
                    <a:pt x="0" y="0"/>
                  </a:moveTo>
                  <a:lnTo>
                    <a:pt x="1406256" y="0"/>
                  </a:lnTo>
                  <a:lnTo>
                    <a:pt x="1406256" y="1510062"/>
                  </a:lnTo>
                  <a:lnTo>
                    <a:pt x="0" y="15100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-246415" t="-129667"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2558657" y="2516457"/>
              <a:ext cx="936341" cy="1443683"/>
            </a:xfrm>
            <a:custGeom>
              <a:avLst/>
              <a:gdLst/>
              <a:ahLst/>
              <a:cxnLst/>
              <a:rect l="l" t="t" r="r" b="b"/>
              <a:pathLst>
                <a:path w="936341" h="1443683">
                  <a:moveTo>
                    <a:pt x="0" y="0"/>
                  </a:moveTo>
                  <a:lnTo>
                    <a:pt x="936341" y="0"/>
                  </a:lnTo>
                  <a:lnTo>
                    <a:pt x="936341" y="1443683"/>
                  </a:lnTo>
                  <a:lnTo>
                    <a:pt x="0" y="14436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-921663" b="-583763"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1548323" y="0"/>
              <a:ext cx="1478504" cy="1883069"/>
            </a:xfrm>
            <a:custGeom>
              <a:avLst/>
              <a:gdLst/>
              <a:ahLst/>
              <a:cxnLst/>
              <a:rect l="l" t="t" r="r" b="b"/>
              <a:pathLst>
                <a:path w="1478504" h="1883069">
                  <a:moveTo>
                    <a:pt x="0" y="0"/>
                  </a:moveTo>
                  <a:lnTo>
                    <a:pt x="1478504" y="0"/>
                  </a:lnTo>
                  <a:lnTo>
                    <a:pt x="1478504" y="1883069"/>
                  </a:lnTo>
                  <a:lnTo>
                    <a:pt x="0" y="1883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t="-248358" r="-580760" b="-208899"/>
              </a:stretch>
            </a:blipFill>
          </p:spPr>
        </p:sp>
      </p:grpSp>
      <p:sp>
        <p:nvSpPr>
          <p:cNvPr id="15" name="Freeform 15"/>
          <p:cNvSpPr/>
          <p:nvPr/>
        </p:nvSpPr>
        <p:spPr>
          <a:xfrm>
            <a:off x="3200557" y="2383500"/>
            <a:ext cx="6576053" cy="5926667"/>
          </a:xfrm>
          <a:custGeom>
            <a:avLst/>
            <a:gdLst/>
            <a:ahLst/>
            <a:cxnLst/>
            <a:rect l="l" t="t" r="r" b="b"/>
            <a:pathLst>
              <a:path w="6576053" h="5926667">
                <a:moveTo>
                  <a:pt x="0" y="0"/>
                </a:moveTo>
                <a:lnTo>
                  <a:pt x="6576053" y="0"/>
                </a:lnTo>
                <a:lnTo>
                  <a:pt x="6576053" y="5926668"/>
                </a:lnTo>
                <a:lnTo>
                  <a:pt x="0" y="592666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9689680" y="4457367"/>
            <a:ext cx="8014187" cy="1324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96"/>
              </a:lnSpc>
              <a:spcBef>
                <a:spcPct val="0"/>
              </a:spcBef>
            </a:pPr>
            <a:r>
              <a:rPr lang="en-US" sz="4043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Khi mang bầu, sức khỏe của mẹ như thế nào?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4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37649" y="430129"/>
            <a:ext cx="6972300" cy="6972300"/>
          </a:xfrm>
          <a:custGeom>
            <a:avLst/>
            <a:gdLst/>
            <a:ahLst/>
            <a:cxnLst/>
            <a:rect l="l" t="t" r="r" b="b"/>
            <a:pathLst>
              <a:path w="6972300" h="6972300">
                <a:moveTo>
                  <a:pt x="0" y="0"/>
                </a:moveTo>
                <a:lnTo>
                  <a:pt x="6972300" y="0"/>
                </a:lnTo>
                <a:lnTo>
                  <a:pt x="6972300" y="6972300"/>
                </a:lnTo>
                <a:lnTo>
                  <a:pt x="0" y="69723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37649" y="6469982"/>
            <a:ext cx="6972300" cy="3386889"/>
          </a:xfrm>
          <a:custGeom>
            <a:avLst/>
            <a:gdLst/>
            <a:ahLst/>
            <a:cxnLst/>
            <a:rect l="l" t="t" r="r" b="b"/>
            <a:pathLst>
              <a:path w="6972300" h="3386889">
                <a:moveTo>
                  <a:pt x="0" y="0"/>
                </a:moveTo>
                <a:lnTo>
                  <a:pt x="6972300" y="0"/>
                </a:lnTo>
                <a:lnTo>
                  <a:pt x="6972300" y="3386889"/>
                </a:lnTo>
                <a:lnTo>
                  <a:pt x="0" y="33868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105861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567738" y="430129"/>
            <a:ext cx="6972300" cy="6972300"/>
          </a:xfrm>
          <a:custGeom>
            <a:avLst/>
            <a:gdLst/>
            <a:ahLst/>
            <a:cxnLst/>
            <a:rect l="l" t="t" r="r" b="b"/>
            <a:pathLst>
              <a:path w="6972300" h="6972300">
                <a:moveTo>
                  <a:pt x="0" y="0"/>
                </a:moveTo>
                <a:lnTo>
                  <a:pt x="6972300" y="0"/>
                </a:lnTo>
                <a:lnTo>
                  <a:pt x="6972300" y="6972300"/>
                </a:lnTo>
                <a:lnTo>
                  <a:pt x="0" y="69723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567738" y="6469982"/>
            <a:ext cx="6972300" cy="3386889"/>
          </a:xfrm>
          <a:custGeom>
            <a:avLst/>
            <a:gdLst/>
            <a:ahLst/>
            <a:cxnLst/>
            <a:rect l="l" t="t" r="r" b="b"/>
            <a:pathLst>
              <a:path w="6972300" h="3386889">
                <a:moveTo>
                  <a:pt x="0" y="0"/>
                </a:moveTo>
                <a:lnTo>
                  <a:pt x="6972300" y="0"/>
                </a:lnTo>
                <a:lnTo>
                  <a:pt x="6972300" y="3386889"/>
                </a:lnTo>
                <a:lnTo>
                  <a:pt x="0" y="33868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105861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697828" y="430129"/>
            <a:ext cx="5122445" cy="6972300"/>
          </a:xfrm>
          <a:custGeom>
            <a:avLst/>
            <a:gdLst/>
            <a:ahLst/>
            <a:cxnLst/>
            <a:rect l="l" t="t" r="r" b="b"/>
            <a:pathLst>
              <a:path w="5122445" h="6972300">
                <a:moveTo>
                  <a:pt x="0" y="0"/>
                </a:moveTo>
                <a:lnTo>
                  <a:pt x="5122444" y="0"/>
                </a:lnTo>
                <a:lnTo>
                  <a:pt x="5122444" y="6972300"/>
                </a:lnTo>
                <a:lnTo>
                  <a:pt x="0" y="69723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36112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697828" y="6469982"/>
            <a:ext cx="5152524" cy="3386889"/>
          </a:xfrm>
          <a:custGeom>
            <a:avLst/>
            <a:gdLst/>
            <a:ahLst/>
            <a:cxnLst/>
            <a:rect l="l" t="t" r="r" b="b"/>
            <a:pathLst>
              <a:path w="5152524" h="3386889">
                <a:moveTo>
                  <a:pt x="0" y="0"/>
                </a:moveTo>
                <a:lnTo>
                  <a:pt x="5152523" y="0"/>
                </a:lnTo>
                <a:lnTo>
                  <a:pt x="5152523" y="3386889"/>
                </a:lnTo>
                <a:lnTo>
                  <a:pt x="0" y="33868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35318" b="-105861"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429333" y="985080"/>
            <a:ext cx="1701297" cy="2843084"/>
            <a:chOff x="0" y="0"/>
            <a:chExt cx="486378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86378" cy="812800"/>
            </a:xfrm>
            <a:custGeom>
              <a:avLst/>
              <a:gdLst/>
              <a:ahLst/>
              <a:cxnLst/>
              <a:rect l="l" t="t" r="r" b="b"/>
              <a:pathLst>
                <a:path w="486378" h="812800">
                  <a:moveTo>
                    <a:pt x="232081" y="0"/>
                  </a:moveTo>
                  <a:lnTo>
                    <a:pt x="254298" y="0"/>
                  </a:lnTo>
                  <a:cubicBezTo>
                    <a:pt x="315849" y="0"/>
                    <a:pt x="374880" y="24451"/>
                    <a:pt x="418404" y="67975"/>
                  </a:cubicBezTo>
                  <a:cubicBezTo>
                    <a:pt x="461927" y="111498"/>
                    <a:pt x="486378" y="170529"/>
                    <a:pt x="486378" y="232081"/>
                  </a:cubicBezTo>
                  <a:lnTo>
                    <a:pt x="486378" y="580719"/>
                  </a:lnTo>
                  <a:cubicBezTo>
                    <a:pt x="486378" y="642271"/>
                    <a:pt x="461927" y="701302"/>
                    <a:pt x="418404" y="744825"/>
                  </a:cubicBezTo>
                  <a:cubicBezTo>
                    <a:pt x="374880" y="788349"/>
                    <a:pt x="315849" y="812800"/>
                    <a:pt x="254298" y="812800"/>
                  </a:cubicBezTo>
                  <a:lnTo>
                    <a:pt x="232081" y="812800"/>
                  </a:lnTo>
                  <a:cubicBezTo>
                    <a:pt x="170529" y="812800"/>
                    <a:pt x="111498" y="788349"/>
                    <a:pt x="67975" y="744825"/>
                  </a:cubicBezTo>
                  <a:cubicBezTo>
                    <a:pt x="24451" y="701302"/>
                    <a:pt x="0" y="642271"/>
                    <a:pt x="0" y="580719"/>
                  </a:cubicBezTo>
                  <a:lnTo>
                    <a:pt x="0" y="232081"/>
                  </a:lnTo>
                  <a:cubicBezTo>
                    <a:pt x="0" y="170529"/>
                    <a:pt x="24451" y="111498"/>
                    <a:pt x="67975" y="67975"/>
                  </a:cubicBezTo>
                  <a:cubicBezTo>
                    <a:pt x="111498" y="24451"/>
                    <a:pt x="170529" y="0"/>
                    <a:pt x="232081" y="0"/>
                  </a:cubicBezTo>
                  <a:close/>
                </a:path>
              </a:pathLst>
            </a:custGeom>
            <a:solidFill>
              <a:srgbClr val="F9AAB4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486378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7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4831927" y="985080"/>
            <a:ext cx="1701297" cy="2843084"/>
            <a:chOff x="0" y="0"/>
            <a:chExt cx="486378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86378" cy="812800"/>
            </a:xfrm>
            <a:custGeom>
              <a:avLst/>
              <a:gdLst/>
              <a:ahLst/>
              <a:cxnLst/>
              <a:rect l="l" t="t" r="r" b="b"/>
              <a:pathLst>
                <a:path w="486378" h="812800">
                  <a:moveTo>
                    <a:pt x="232081" y="0"/>
                  </a:moveTo>
                  <a:lnTo>
                    <a:pt x="254298" y="0"/>
                  </a:lnTo>
                  <a:cubicBezTo>
                    <a:pt x="315849" y="0"/>
                    <a:pt x="374880" y="24451"/>
                    <a:pt x="418404" y="67975"/>
                  </a:cubicBezTo>
                  <a:cubicBezTo>
                    <a:pt x="461927" y="111498"/>
                    <a:pt x="486378" y="170529"/>
                    <a:pt x="486378" y="232081"/>
                  </a:cubicBezTo>
                  <a:lnTo>
                    <a:pt x="486378" y="580719"/>
                  </a:lnTo>
                  <a:cubicBezTo>
                    <a:pt x="486378" y="642271"/>
                    <a:pt x="461927" y="701302"/>
                    <a:pt x="418404" y="744825"/>
                  </a:cubicBezTo>
                  <a:cubicBezTo>
                    <a:pt x="374880" y="788349"/>
                    <a:pt x="315849" y="812800"/>
                    <a:pt x="254298" y="812800"/>
                  </a:cubicBezTo>
                  <a:lnTo>
                    <a:pt x="232081" y="812800"/>
                  </a:lnTo>
                  <a:cubicBezTo>
                    <a:pt x="170529" y="812800"/>
                    <a:pt x="111498" y="788349"/>
                    <a:pt x="67975" y="744825"/>
                  </a:cubicBezTo>
                  <a:cubicBezTo>
                    <a:pt x="24451" y="701302"/>
                    <a:pt x="0" y="642271"/>
                    <a:pt x="0" y="580719"/>
                  </a:cubicBezTo>
                  <a:lnTo>
                    <a:pt x="0" y="232081"/>
                  </a:lnTo>
                  <a:cubicBezTo>
                    <a:pt x="0" y="170529"/>
                    <a:pt x="24451" y="111498"/>
                    <a:pt x="67975" y="67975"/>
                  </a:cubicBezTo>
                  <a:cubicBezTo>
                    <a:pt x="111498" y="24451"/>
                    <a:pt x="170529" y="0"/>
                    <a:pt x="232081" y="0"/>
                  </a:cubicBezTo>
                  <a:close/>
                </a:path>
              </a:pathLst>
            </a:custGeom>
            <a:solidFill>
              <a:srgbClr val="F9AAB4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486378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7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8234522" y="985080"/>
            <a:ext cx="1701297" cy="2843084"/>
            <a:chOff x="0" y="0"/>
            <a:chExt cx="486378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86378" cy="812800"/>
            </a:xfrm>
            <a:custGeom>
              <a:avLst/>
              <a:gdLst/>
              <a:ahLst/>
              <a:cxnLst/>
              <a:rect l="l" t="t" r="r" b="b"/>
              <a:pathLst>
                <a:path w="486378" h="812800">
                  <a:moveTo>
                    <a:pt x="232081" y="0"/>
                  </a:moveTo>
                  <a:lnTo>
                    <a:pt x="254298" y="0"/>
                  </a:lnTo>
                  <a:cubicBezTo>
                    <a:pt x="315849" y="0"/>
                    <a:pt x="374880" y="24451"/>
                    <a:pt x="418404" y="67975"/>
                  </a:cubicBezTo>
                  <a:cubicBezTo>
                    <a:pt x="461927" y="111498"/>
                    <a:pt x="486378" y="170529"/>
                    <a:pt x="486378" y="232081"/>
                  </a:cubicBezTo>
                  <a:lnTo>
                    <a:pt x="486378" y="580719"/>
                  </a:lnTo>
                  <a:cubicBezTo>
                    <a:pt x="486378" y="642271"/>
                    <a:pt x="461927" y="701302"/>
                    <a:pt x="418404" y="744825"/>
                  </a:cubicBezTo>
                  <a:cubicBezTo>
                    <a:pt x="374880" y="788349"/>
                    <a:pt x="315849" y="812800"/>
                    <a:pt x="254298" y="812800"/>
                  </a:cubicBezTo>
                  <a:lnTo>
                    <a:pt x="232081" y="812800"/>
                  </a:lnTo>
                  <a:cubicBezTo>
                    <a:pt x="170529" y="812800"/>
                    <a:pt x="111498" y="788349"/>
                    <a:pt x="67975" y="744825"/>
                  </a:cubicBezTo>
                  <a:cubicBezTo>
                    <a:pt x="24451" y="701302"/>
                    <a:pt x="0" y="642271"/>
                    <a:pt x="0" y="580719"/>
                  </a:cubicBezTo>
                  <a:lnTo>
                    <a:pt x="0" y="232081"/>
                  </a:lnTo>
                  <a:cubicBezTo>
                    <a:pt x="0" y="170529"/>
                    <a:pt x="24451" y="111498"/>
                    <a:pt x="67975" y="67975"/>
                  </a:cubicBezTo>
                  <a:cubicBezTo>
                    <a:pt x="111498" y="24451"/>
                    <a:pt x="170529" y="0"/>
                    <a:pt x="232081" y="0"/>
                  </a:cubicBezTo>
                  <a:close/>
                </a:path>
              </a:pathLst>
            </a:custGeom>
            <a:solidFill>
              <a:srgbClr val="F9AAB4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486378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7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1637116" y="985080"/>
            <a:ext cx="1701297" cy="2843084"/>
            <a:chOff x="0" y="0"/>
            <a:chExt cx="486378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86378" cy="812800"/>
            </a:xfrm>
            <a:custGeom>
              <a:avLst/>
              <a:gdLst/>
              <a:ahLst/>
              <a:cxnLst/>
              <a:rect l="l" t="t" r="r" b="b"/>
              <a:pathLst>
                <a:path w="486378" h="812800">
                  <a:moveTo>
                    <a:pt x="232081" y="0"/>
                  </a:moveTo>
                  <a:lnTo>
                    <a:pt x="254298" y="0"/>
                  </a:lnTo>
                  <a:cubicBezTo>
                    <a:pt x="315849" y="0"/>
                    <a:pt x="374880" y="24451"/>
                    <a:pt x="418404" y="67975"/>
                  </a:cubicBezTo>
                  <a:cubicBezTo>
                    <a:pt x="461927" y="111498"/>
                    <a:pt x="486378" y="170529"/>
                    <a:pt x="486378" y="232081"/>
                  </a:cubicBezTo>
                  <a:lnTo>
                    <a:pt x="486378" y="580719"/>
                  </a:lnTo>
                  <a:cubicBezTo>
                    <a:pt x="486378" y="642271"/>
                    <a:pt x="461927" y="701302"/>
                    <a:pt x="418404" y="744825"/>
                  </a:cubicBezTo>
                  <a:cubicBezTo>
                    <a:pt x="374880" y="788349"/>
                    <a:pt x="315849" y="812800"/>
                    <a:pt x="254298" y="812800"/>
                  </a:cubicBezTo>
                  <a:lnTo>
                    <a:pt x="232081" y="812800"/>
                  </a:lnTo>
                  <a:cubicBezTo>
                    <a:pt x="170529" y="812800"/>
                    <a:pt x="111498" y="788349"/>
                    <a:pt x="67975" y="744825"/>
                  </a:cubicBezTo>
                  <a:cubicBezTo>
                    <a:pt x="24451" y="701302"/>
                    <a:pt x="0" y="642271"/>
                    <a:pt x="0" y="580719"/>
                  </a:cubicBezTo>
                  <a:lnTo>
                    <a:pt x="0" y="232081"/>
                  </a:lnTo>
                  <a:cubicBezTo>
                    <a:pt x="0" y="170529"/>
                    <a:pt x="24451" y="111498"/>
                    <a:pt x="67975" y="67975"/>
                  </a:cubicBezTo>
                  <a:cubicBezTo>
                    <a:pt x="111498" y="24451"/>
                    <a:pt x="170529" y="0"/>
                    <a:pt x="232081" y="0"/>
                  </a:cubicBezTo>
                  <a:close/>
                </a:path>
              </a:pathLst>
            </a:custGeom>
            <a:solidFill>
              <a:srgbClr val="F9AAB4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28575"/>
              <a:ext cx="486378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7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3130630" y="985080"/>
            <a:ext cx="1701297" cy="2843084"/>
            <a:chOff x="0" y="0"/>
            <a:chExt cx="486378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86378" cy="812800"/>
            </a:xfrm>
            <a:custGeom>
              <a:avLst/>
              <a:gdLst/>
              <a:ahLst/>
              <a:cxnLst/>
              <a:rect l="l" t="t" r="r" b="b"/>
              <a:pathLst>
                <a:path w="486378" h="812800">
                  <a:moveTo>
                    <a:pt x="232081" y="0"/>
                  </a:moveTo>
                  <a:lnTo>
                    <a:pt x="254298" y="0"/>
                  </a:lnTo>
                  <a:cubicBezTo>
                    <a:pt x="315849" y="0"/>
                    <a:pt x="374880" y="24451"/>
                    <a:pt x="418404" y="67975"/>
                  </a:cubicBezTo>
                  <a:cubicBezTo>
                    <a:pt x="461927" y="111498"/>
                    <a:pt x="486378" y="170529"/>
                    <a:pt x="486378" y="232081"/>
                  </a:cubicBezTo>
                  <a:lnTo>
                    <a:pt x="486378" y="580719"/>
                  </a:lnTo>
                  <a:cubicBezTo>
                    <a:pt x="486378" y="642271"/>
                    <a:pt x="461927" y="701302"/>
                    <a:pt x="418404" y="744825"/>
                  </a:cubicBezTo>
                  <a:cubicBezTo>
                    <a:pt x="374880" y="788349"/>
                    <a:pt x="315849" y="812800"/>
                    <a:pt x="254298" y="812800"/>
                  </a:cubicBezTo>
                  <a:lnTo>
                    <a:pt x="232081" y="812800"/>
                  </a:lnTo>
                  <a:cubicBezTo>
                    <a:pt x="170529" y="812800"/>
                    <a:pt x="111498" y="788349"/>
                    <a:pt x="67975" y="744825"/>
                  </a:cubicBezTo>
                  <a:cubicBezTo>
                    <a:pt x="24451" y="701302"/>
                    <a:pt x="0" y="642271"/>
                    <a:pt x="0" y="580719"/>
                  </a:cubicBezTo>
                  <a:lnTo>
                    <a:pt x="0" y="232081"/>
                  </a:lnTo>
                  <a:cubicBezTo>
                    <a:pt x="0" y="170529"/>
                    <a:pt x="24451" y="111498"/>
                    <a:pt x="67975" y="67975"/>
                  </a:cubicBezTo>
                  <a:cubicBezTo>
                    <a:pt x="111498" y="24451"/>
                    <a:pt x="170529" y="0"/>
                    <a:pt x="232081" y="0"/>
                  </a:cubicBezTo>
                  <a:close/>
                </a:path>
              </a:pathLst>
            </a:custGeom>
            <a:solidFill>
              <a:srgbClr val="F9AAB4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28575"/>
              <a:ext cx="486378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7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6533225" y="985080"/>
            <a:ext cx="1701297" cy="2843084"/>
            <a:chOff x="0" y="0"/>
            <a:chExt cx="486378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86378" cy="812800"/>
            </a:xfrm>
            <a:custGeom>
              <a:avLst/>
              <a:gdLst/>
              <a:ahLst/>
              <a:cxnLst/>
              <a:rect l="l" t="t" r="r" b="b"/>
              <a:pathLst>
                <a:path w="486378" h="812800">
                  <a:moveTo>
                    <a:pt x="232081" y="0"/>
                  </a:moveTo>
                  <a:lnTo>
                    <a:pt x="254298" y="0"/>
                  </a:lnTo>
                  <a:cubicBezTo>
                    <a:pt x="315849" y="0"/>
                    <a:pt x="374880" y="24451"/>
                    <a:pt x="418404" y="67975"/>
                  </a:cubicBezTo>
                  <a:cubicBezTo>
                    <a:pt x="461927" y="111498"/>
                    <a:pt x="486378" y="170529"/>
                    <a:pt x="486378" y="232081"/>
                  </a:cubicBezTo>
                  <a:lnTo>
                    <a:pt x="486378" y="580719"/>
                  </a:lnTo>
                  <a:cubicBezTo>
                    <a:pt x="486378" y="642271"/>
                    <a:pt x="461927" y="701302"/>
                    <a:pt x="418404" y="744825"/>
                  </a:cubicBezTo>
                  <a:cubicBezTo>
                    <a:pt x="374880" y="788349"/>
                    <a:pt x="315849" y="812800"/>
                    <a:pt x="254298" y="812800"/>
                  </a:cubicBezTo>
                  <a:lnTo>
                    <a:pt x="232081" y="812800"/>
                  </a:lnTo>
                  <a:cubicBezTo>
                    <a:pt x="170529" y="812800"/>
                    <a:pt x="111498" y="788349"/>
                    <a:pt x="67975" y="744825"/>
                  </a:cubicBezTo>
                  <a:cubicBezTo>
                    <a:pt x="24451" y="701302"/>
                    <a:pt x="0" y="642271"/>
                    <a:pt x="0" y="580719"/>
                  </a:cubicBezTo>
                  <a:lnTo>
                    <a:pt x="0" y="232081"/>
                  </a:lnTo>
                  <a:cubicBezTo>
                    <a:pt x="0" y="170529"/>
                    <a:pt x="24451" y="111498"/>
                    <a:pt x="67975" y="67975"/>
                  </a:cubicBezTo>
                  <a:cubicBezTo>
                    <a:pt x="111498" y="24451"/>
                    <a:pt x="170529" y="0"/>
                    <a:pt x="232081" y="0"/>
                  </a:cubicBezTo>
                  <a:close/>
                </a:path>
              </a:pathLst>
            </a:custGeom>
            <a:solidFill>
              <a:srgbClr val="F9AAB4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28575"/>
              <a:ext cx="486378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7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9935819" y="985080"/>
            <a:ext cx="1701297" cy="2843084"/>
            <a:chOff x="0" y="0"/>
            <a:chExt cx="486378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486378" cy="812800"/>
            </a:xfrm>
            <a:custGeom>
              <a:avLst/>
              <a:gdLst/>
              <a:ahLst/>
              <a:cxnLst/>
              <a:rect l="l" t="t" r="r" b="b"/>
              <a:pathLst>
                <a:path w="486378" h="812800">
                  <a:moveTo>
                    <a:pt x="232081" y="0"/>
                  </a:moveTo>
                  <a:lnTo>
                    <a:pt x="254298" y="0"/>
                  </a:lnTo>
                  <a:cubicBezTo>
                    <a:pt x="315849" y="0"/>
                    <a:pt x="374880" y="24451"/>
                    <a:pt x="418404" y="67975"/>
                  </a:cubicBezTo>
                  <a:cubicBezTo>
                    <a:pt x="461927" y="111498"/>
                    <a:pt x="486378" y="170529"/>
                    <a:pt x="486378" y="232081"/>
                  </a:cubicBezTo>
                  <a:lnTo>
                    <a:pt x="486378" y="580719"/>
                  </a:lnTo>
                  <a:cubicBezTo>
                    <a:pt x="486378" y="642271"/>
                    <a:pt x="461927" y="701302"/>
                    <a:pt x="418404" y="744825"/>
                  </a:cubicBezTo>
                  <a:cubicBezTo>
                    <a:pt x="374880" y="788349"/>
                    <a:pt x="315849" y="812800"/>
                    <a:pt x="254298" y="812800"/>
                  </a:cubicBezTo>
                  <a:lnTo>
                    <a:pt x="232081" y="812800"/>
                  </a:lnTo>
                  <a:cubicBezTo>
                    <a:pt x="170529" y="812800"/>
                    <a:pt x="111498" y="788349"/>
                    <a:pt x="67975" y="744825"/>
                  </a:cubicBezTo>
                  <a:cubicBezTo>
                    <a:pt x="24451" y="701302"/>
                    <a:pt x="0" y="642271"/>
                    <a:pt x="0" y="580719"/>
                  </a:cubicBezTo>
                  <a:lnTo>
                    <a:pt x="0" y="232081"/>
                  </a:lnTo>
                  <a:cubicBezTo>
                    <a:pt x="0" y="170529"/>
                    <a:pt x="24451" y="111498"/>
                    <a:pt x="67975" y="67975"/>
                  </a:cubicBezTo>
                  <a:cubicBezTo>
                    <a:pt x="111498" y="24451"/>
                    <a:pt x="170529" y="0"/>
                    <a:pt x="232081" y="0"/>
                  </a:cubicBezTo>
                  <a:close/>
                </a:path>
              </a:pathLst>
            </a:custGeom>
            <a:solidFill>
              <a:srgbClr val="F9AAB4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28575"/>
              <a:ext cx="486378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7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3338413" y="985080"/>
            <a:ext cx="1701297" cy="2843084"/>
            <a:chOff x="0" y="0"/>
            <a:chExt cx="486378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486378" cy="812800"/>
            </a:xfrm>
            <a:custGeom>
              <a:avLst/>
              <a:gdLst/>
              <a:ahLst/>
              <a:cxnLst/>
              <a:rect l="l" t="t" r="r" b="b"/>
              <a:pathLst>
                <a:path w="486378" h="812800">
                  <a:moveTo>
                    <a:pt x="232081" y="0"/>
                  </a:moveTo>
                  <a:lnTo>
                    <a:pt x="254298" y="0"/>
                  </a:lnTo>
                  <a:cubicBezTo>
                    <a:pt x="315849" y="0"/>
                    <a:pt x="374880" y="24451"/>
                    <a:pt x="418404" y="67975"/>
                  </a:cubicBezTo>
                  <a:cubicBezTo>
                    <a:pt x="461927" y="111498"/>
                    <a:pt x="486378" y="170529"/>
                    <a:pt x="486378" y="232081"/>
                  </a:cubicBezTo>
                  <a:lnTo>
                    <a:pt x="486378" y="580719"/>
                  </a:lnTo>
                  <a:cubicBezTo>
                    <a:pt x="486378" y="642271"/>
                    <a:pt x="461927" y="701302"/>
                    <a:pt x="418404" y="744825"/>
                  </a:cubicBezTo>
                  <a:cubicBezTo>
                    <a:pt x="374880" y="788349"/>
                    <a:pt x="315849" y="812800"/>
                    <a:pt x="254298" y="812800"/>
                  </a:cubicBezTo>
                  <a:lnTo>
                    <a:pt x="232081" y="812800"/>
                  </a:lnTo>
                  <a:cubicBezTo>
                    <a:pt x="170529" y="812800"/>
                    <a:pt x="111498" y="788349"/>
                    <a:pt x="67975" y="744825"/>
                  </a:cubicBezTo>
                  <a:cubicBezTo>
                    <a:pt x="24451" y="701302"/>
                    <a:pt x="0" y="642271"/>
                    <a:pt x="0" y="580719"/>
                  </a:cubicBezTo>
                  <a:lnTo>
                    <a:pt x="0" y="232081"/>
                  </a:lnTo>
                  <a:cubicBezTo>
                    <a:pt x="0" y="170529"/>
                    <a:pt x="24451" y="111498"/>
                    <a:pt x="67975" y="67975"/>
                  </a:cubicBezTo>
                  <a:cubicBezTo>
                    <a:pt x="111498" y="24451"/>
                    <a:pt x="170529" y="0"/>
                    <a:pt x="232081" y="0"/>
                  </a:cubicBezTo>
                  <a:close/>
                </a:path>
              </a:pathLst>
            </a:custGeom>
            <a:solidFill>
              <a:srgbClr val="F9AAB4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-28575"/>
              <a:ext cx="486378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7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5039711" y="985080"/>
            <a:ext cx="1701297" cy="2843084"/>
            <a:chOff x="0" y="0"/>
            <a:chExt cx="486378" cy="8128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486378" cy="812800"/>
            </a:xfrm>
            <a:custGeom>
              <a:avLst/>
              <a:gdLst/>
              <a:ahLst/>
              <a:cxnLst/>
              <a:rect l="l" t="t" r="r" b="b"/>
              <a:pathLst>
                <a:path w="486378" h="812800">
                  <a:moveTo>
                    <a:pt x="232081" y="0"/>
                  </a:moveTo>
                  <a:lnTo>
                    <a:pt x="254298" y="0"/>
                  </a:lnTo>
                  <a:cubicBezTo>
                    <a:pt x="315849" y="0"/>
                    <a:pt x="374880" y="24451"/>
                    <a:pt x="418404" y="67975"/>
                  </a:cubicBezTo>
                  <a:cubicBezTo>
                    <a:pt x="461927" y="111498"/>
                    <a:pt x="486378" y="170529"/>
                    <a:pt x="486378" y="232081"/>
                  </a:cubicBezTo>
                  <a:lnTo>
                    <a:pt x="486378" y="580719"/>
                  </a:lnTo>
                  <a:cubicBezTo>
                    <a:pt x="486378" y="642271"/>
                    <a:pt x="461927" y="701302"/>
                    <a:pt x="418404" y="744825"/>
                  </a:cubicBezTo>
                  <a:cubicBezTo>
                    <a:pt x="374880" y="788349"/>
                    <a:pt x="315849" y="812800"/>
                    <a:pt x="254298" y="812800"/>
                  </a:cubicBezTo>
                  <a:lnTo>
                    <a:pt x="232081" y="812800"/>
                  </a:lnTo>
                  <a:cubicBezTo>
                    <a:pt x="170529" y="812800"/>
                    <a:pt x="111498" y="788349"/>
                    <a:pt x="67975" y="744825"/>
                  </a:cubicBezTo>
                  <a:cubicBezTo>
                    <a:pt x="24451" y="701302"/>
                    <a:pt x="0" y="642271"/>
                    <a:pt x="0" y="580719"/>
                  </a:cubicBezTo>
                  <a:lnTo>
                    <a:pt x="0" y="232081"/>
                  </a:lnTo>
                  <a:cubicBezTo>
                    <a:pt x="0" y="170529"/>
                    <a:pt x="24451" y="111498"/>
                    <a:pt x="67975" y="67975"/>
                  </a:cubicBezTo>
                  <a:cubicBezTo>
                    <a:pt x="111498" y="24451"/>
                    <a:pt x="170529" y="0"/>
                    <a:pt x="232081" y="0"/>
                  </a:cubicBezTo>
                  <a:close/>
                </a:path>
              </a:pathLst>
            </a:custGeom>
            <a:solidFill>
              <a:srgbClr val="F37DB1"/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0" y="-28575"/>
              <a:ext cx="486378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7"/>
                </a:lnSpc>
              </a:pPr>
              <a:endParaRPr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1028700" y="1731173"/>
            <a:ext cx="16230600" cy="7527127"/>
            <a:chOff x="0" y="0"/>
            <a:chExt cx="4274726" cy="1982453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4274726" cy="1982453"/>
            </a:xfrm>
            <a:custGeom>
              <a:avLst/>
              <a:gdLst/>
              <a:ahLst/>
              <a:cxnLst/>
              <a:rect l="l" t="t" r="r" b="b"/>
              <a:pathLst>
                <a:path w="4274726" h="1982453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958126"/>
                  </a:lnTo>
                  <a:cubicBezTo>
                    <a:pt x="4274726" y="1964578"/>
                    <a:pt x="4272163" y="1970766"/>
                    <a:pt x="4267601" y="1975328"/>
                  </a:cubicBezTo>
                  <a:cubicBezTo>
                    <a:pt x="4263039" y="1979890"/>
                    <a:pt x="4256851" y="1982453"/>
                    <a:pt x="4250399" y="1982453"/>
                  </a:cubicBezTo>
                  <a:lnTo>
                    <a:pt x="24327" y="1982453"/>
                  </a:lnTo>
                  <a:cubicBezTo>
                    <a:pt x="10891" y="1982453"/>
                    <a:pt x="0" y="1971562"/>
                    <a:pt x="0" y="1958126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8CA89E"/>
            </a:solidFill>
            <a:ln cap="rnd">
              <a:noFill/>
              <a:prstDash val="solid"/>
              <a:round/>
            </a:ln>
          </p:spPr>
        </p:sp>
        <p:sp>
          <p:nvSpPr>
            <p:cNvPr id="37" name="TextBox 37"/>
            <p:cNvSpPr txBox="1"/>
            <p:nvPr/>
          </p:nvSpPr>
          <p:spPr>
            <a:xfrm>
              <a:off x="0" y="-28575"/>
              <a:ext cx="4274726" cy="20110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07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8" name="TextBox 38"/>
          <p:cNvSpPr txBox="1"/>
          <p:nvPr/>
        </p:nvSpPr>
        <p:spPr>
          <a:xfrm>
            <a:off x="5040533" y="3064494"/>
            <a:ext cx="8734430" cy="24302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96"/>
              </a:lnSpc>
              <a:spcBef>
                <a:spcPct val="0"/>
              </a:spcBef>
            </a:pPr>
            <a:r>
              <a:rPr lang="en-US" sz="7402">
                <a:solidFill>
                  <a:srgbClr val="E0166F"/>
                </a:solidFill>
                <a:latin typeface="Baloo"/>
                <a:ea typeface="Baloo"/>
                <a:cs typeface="Baloo"/>
                <a:sym typeface="Baloo"/>
              </a:rPr>
              <a:t>Hẹn gặp lại các bé ở hoạt động tiếp theo!</a:t>
            </a:r>
          </a:p>
        </p:txBody>
      </p:sp>
      <p:sp>
        <p:nvSpPr>
          <p:cNvPr id="39" name="Freeform 39"/>
          <p:cNvSpPr/>
          <p:nvPr/>
        </p:nvSpPr>
        <p:spPr>
          <a:xfrm>
            <a:off x="1357058" y="2400005"/>
            <a:ext cx="6486939" cy="6858295"/>
          </a:xfrm>
          <a:custGeom>
            <a:avLst/>
            <a:gdLst/>
            <a:ahLst/>
            <a:cxnLst/>
            <a:rect l="l" t="t" r="r" b="b"/>
            <a:pathLst>
              <a:path w="6486939" h="6858295">
                <a:moveTo>
                  <a:pt x="0" y="0"/>
                </a:moveTo>
                <a:lnTo>
                  <a:pt x="6486939" y="0"/>
                </a:lnTo>
                <a:lnTo>
                  <a:pt x="6486939" y="6858295"/>
                </a:lnTo>
                <a:lnTo>
                  <a:pt x="0" y="68582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46954"/>
            </a:stretch>
          </a:blipFill>
        </p:spPr>
      </p:sp>
      <p:sp>
        <p:nvSpPr>
          <p:cNvPr id="40" name="Freeform 40"/>
          <p:cNvSpPr/>
          <p:nvPr/>
        </p:nvSpPr>
        <p:spPr>
          <a:xfrm>
            <a:off x="3473928" y="2042652"/>
            <a:ext cx="1566605" cy="1301706"/>
          </a:xfrm>
          <a:custGeom>
            <a:avLst/>
            <a:gdLst/>
            <a:ahLst/>
            <a:cxnLst/>
            <a:rect l="l" t="t" r="r" b="b"/>
            <a:pathLst>
              <a:path w="1566605" h="1301706">
                <a:moveTo>
                  <a:pt x="0" y="0"/>
                </a:moveTo>
                <a:lnTo>
                  <a:pt x="1566605" y="0"/>
                </a:lnTo>
                <a:lnTo>
                  <a:pt x="1566605" y="1301706"/>
                </a:lnTo>
                <a:lnTo>
                  <a:pt x="0" y="13017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 rot="-2388208">
            <a:off x="11035188" y="6960528"/>
            <a:ext cx="1203857" cy="453088"/>
          </a:xfrm>
          <a:custGeom>
            <a:avLst/>
            <a:gdLst/>
            <a:ahLst/>
            <a:cxnLst/>
            <a:rect l="l" t="t" r="r" b="b"/>
            <a:pathLst>
              <a:path w="1203857" h="453088">
                <a:moveTo>
                  <a:pt x="0" y="0"/>
                </a:moveTo>
                <a:lnTo>
                  <a:pt x="1203857" y="0"/>
                </a:lnTo>
                <a:lnTo>
                  <a:pt x="1203857" y="453088"/>
                </a:lnTo>
                <a:lnTo>
                  <a:pt x="0" y="4530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42"/>
          <p:cNvSpPr/>
          <p:nvPr/>
        </p:nvSpPr>
        <p:spPr>
          <a:xfrm>
            <a:off x="12294973" y="2693505"/>
            <a:ext cx="4714155" cy="6564795"/>
          </a:xfrm>
          <a:custGeom>
            <a:avLst/>
            <a:gdLst/>
            <a:ahLst/>
            <a:cxnLst/>
            <a:rect l="l" t="t" r="r" b="b"/>
            <a:pathLst>
              <a:path w="4714155" h="6564795">
                <a:moveTo>
                  <a:pt x="0" y="0"/>
                </a:moveTo>
                <a:lnTo>
                  <a:pt x="4714154" y="0"/>
                </a:lnTo>
                <a:lnTo>
                  <a:pt x="4714154" y="6564795"/>
                </a:lnTo>
                <a:lnTo>
                  <a:pt x="0" y="65647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b="-91724"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138</Words>
  <Application>Microsoft Office PowerPoint</Application>
  <PresentationFormat>Custom</PresentationFormat>
  <Paragraphs>15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9" baseType="lpstr">
      <vt:lpstr>Muli</vt:lpstr>
      <vt:lpstr>Arial</vt:lpstr>
      <vt:lpstr>Calibri</vt:lpstr>
      <vt:lpstr>Garet Ultra-Bold</vt:lpstr>
      <vt:lpstr>DejaVu Sans Bold</vt:lpstr>
      <vt:lpstr>Chonburi</vt:lpstr>
      <vt:lpstr>League Spartan</vt:lpstr>
      <vt:lpstr>DejaVu Serif Bold</vt:lpstr>
      <vt:lpstr>Baloo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TÌM HIỂU VỀ CÔNG VIỆC CỦA MẸ</dc:title>
  <cp:lastModifiedBy>DOAN THI HAI YEN</cp:lastModifiedBy>
  <cp:revision>1</cp:revision>
  <dcterms:created xsi:type="dcterms:W3CDTF">2006-08-16T00:00:00Z</dcterms:created>
  <dcterms:modified xsi:type="dcterms:W3CDTF">2024-08-24T03:04:42Z</dcterms:modified>
  <dc:identifier>DAGOgrfLlzg</dc:identifier>
</cp:coreProperties>
</file>