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DejaVu Serif Bold" panose="020B0604020202020204" charset="0"/>
      <p:regular r:id="rId17"/>
    </p:embeddedFont>
    <p:embeddedFont>
      <p:font typeface="Paytone One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ejaVu Serif Italics" panose="020B0604020202020204" charset="0"/>
      <p:regular r:id="rId23"/>
    </p:embeddedFont>
    <p:embeddedFont>
      <p:font typeface="Sedgwick Ave" panose="020B0604020202020204" charset="0"/>
      <p:regular r:id="rId24"/>
    </p:embeddedFont>
    <p:embeddedFont>
      <p:font typeface="Open Sans Bold Italics" panose="020B0604020202020204" charset="0"/>
      <p:regular r:id="rId25"/>
    </p:embeddedFont>
    <p:embeddedFont>
      <p:font typeface="DejaVu Serif" panose="020B0604020202020204" charset="0"/>
      <p:regular r:id="rId26"/>
    </p:embeddedFont>
    <p:embeddedFont>
      <p:font typeface="Alata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86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3.svg"/><Relationship Id="rId3" Type="http://schemas.openxmlformats.org/officeDocument/2006/relationships/image" Target="../media/image15.svg"/><Relationship Id="rId7" Type="http://schemas.openxmlformats.org/officeDocument/2006/relationships/image" Target="../media/image26.png"/><Relationship Id="rId12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9.svg"/><Relationship Id="rId4" Type="http://schemas.openxmlformats.org/officeDocument/2006/relationships/image" Target="../media/image13.png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svg"/><Relationship Id="rId7" Type="http://schemas.openxmlformats.org/officeDocument/2006/relationships/image" Target="../media/image4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.png"/><Relationship Id="rId5" Type="http://schemas.openxmlformats.org/officeDocument/2006/relationships/image" Target="../media/image21.svg"/><Relationship Id="rId10" Type="http://schemas.openxmlformats.org/officeDocument/2006/relationships/image" Target="../media/image9.sv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5.sv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0.sv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2.sv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5" Type="http://schemas.openxmlformats.org/officeDocument/2006/relationships/image" Target="../media/image9.svg"/><Relationship Id="rId10" Type="http://schemas.openxmlformats.org/officeDocument/2006/relationships/image" Target="../media/image12.png"/><Relationship Id="rId19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17.sv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5947" y="191986"/>
            <a:ext cx="15671431" cy="10095014"/>
          </a:xfrm>
          <a:custGeom>
            <a:avLst/>
            <a:gdLst/>
            <a:ahLst/>
            <a:cxnLst/>
            <a:rect l="l" t="t" r="r" b="b"/>
            <a:pathLst>
              <a:path w="15671431" h="10095014">
                <a:moveTo>
                  <a:pt x="0" y="0"/>
                </a:moveTo>
                <a:lnTo>
                  <a:pt x="15671431" y="0"/>
                </a:lnTo>
                <a:lnTo>
                  <a:pt x="15671431" y="10095014"/>
                </a:lnTo>
                <a:lnTo>
                  <a:pt x="0" y="10095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30801" y="7347407"/>
            <a:ext cx="8228029" cy="6373294"/>
          </a:xfrm>
          <a:custGeom>
            <a:avLst/>
            <a:gdLst/>
            <a:ahLst/>
            <a:cxnLst/>
            <a:rect l="l" t="t" r="r" b="b"/>
            <a:pathLst>
              <a:path w="8228029" h="6373294">
                <a:moveTo>
                  <a:pt x="0" y="0"/>
                </a:moveTo>
                <a:lnTo>
                  <a:pt x="8228029" y="0"/>
                </a:lnTo>
                <a:lnTo>
                  <a:pt x="8228029" y="6373294"/>
                </a:lnTo>
                <a:lnTo>
                  <a:pt x="0" y="637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67394" y="4790536"/>
            <a:ext cx="8228029" cy="6373294"/>
          </a:xfrm>
          <a:custGeom>
            <a:avLst/>
            <a:gdLst/>
            <a:ahLst/>
            <a:cxnLst/>
            <a:rect l="l" t="t" r="r" b="b"/>
            <a:pathLst>
              <a:path w="8228029" h="6373294">
                <a:moveTo>
                  <a:pt x="0" y="0"/>
                </a:moveTo>
                <a:lnTo>
                  <a:pt x="8228029" y="0"/>
                </a:lnTo>
                <a:lnTo>
                  <a:pt x="8228029" y="6373294"/>
                </a:lnTo>
                <a:lnTo>
                  <a:pt x="0" y="637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7138" y="485357"/>
            <a:ext cx="2871437" cy="2864258"/>
          </a:xfrm>
          <a:custGeom>
            <a:avLst/>
            <a:gdLst/>
            <a:ahLst/>
            <a:cxnLst/>
            <a:rect l="l" t="t" r="r" b="b"/>
            <a:pathLst>
              <a:path w="2871437" h="2864258">
                <a:moveTo>
                  <a:pt x="0" y="0"/>
                </a:moveTo>
                <a:lnTo>
                  <a:pt x="2871436" y="0"/>
                </a:lnTo>
                <a:lnTo>
                  <a:pt x="2871436" y="2864258"/>
                </a:lnTo>
                <a:lnTo>
                  <a:pt x="0" y="28642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847808" y="4790536"/>
            <a:ext cx="8228029" cy="6373294"/>
          </a:xfrm>
          <a:custGeom>
            <a:avLst/>
            <a:gdLst/>
            <a:ahLst/>
            <a:cxnLst/>
            <a:rect l="l" t="t" r="r" b="b"/>
            <a:pathLst>
              <a:path w="8228029" h="6373294">
                <a:moveTo>
                  <a:pt x="8228029" y="0"/>
                </a:moveTo>
                <a:lnTo>
                  <a:pt x="0" y="0"/>
                </a:lnTo>
                <a:lnTo>
                  <a:pt x="0" y="6373294"/>
                </a:lnTo>
                <a:lnTo>
                  <a:pt x="8228029" y="6373294"/>
                </a:lnTo>
                <a:lnTo>
                  <a:pt x="82280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61910">
            <a:off x="14378935" y="1508368"/>
            <a:ext cx="1059529" cy="1125319"/>
          </a:xfrm>
          <a:custGeom>
            <a:avLst/>
            <a:gdLst/>
            <a:ahLst/>
            <a:cxnLst/>
            <a:rect l="l" t="t" r="r" b="b"/>
            <a:pathLst>
              <a:path w="1059529" h="1125319">
                <a:moveTo>
                  <a:pt x="0" y="0"/>
                </a:moveTo>
                <a:lnTo>
                  <a:pt x="1059529" y="0"/>
                </a:lnTo>
                <a:lnTo>
                  <a:pt x="1059529" y="1125319"/>
                </a:lnTo>
                <a:lnTo>
                  <a:pt x="0" y="11253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45" r="-524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553290" y="6255424"/>
            <a:ext cx="4577089" cy="4908406"/>
            <a:chOff x="0" y="0"/>
            <a:chExt cx="6102785" cy="65445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02785" cy="6544542"/>
            </a:xfrm>
            <a:custGeom>
              <a:avLst/>
              <a:gdLst/>
              <a:ahLst/>
              <a:cxnLst/>
              <a:rect l="l" t="t" r="r" b="b"/>
              <a:pathLst>
                <a:path w="6102785" h="6544542">
                  <a:moveTo>
                    <a:pt x="0" y="0"/>
                  </a:moveTo>
                  <a:lnTo>
                    <a:pt x="6102785" y="0"/>
                  </a:lnTo>
                  <a:lnTo>
                    <a:pt x="6102785" y="6544542"/>
                  </a:lnTo>
                  <a:lnTo>
                    <a:pt x="0" y="6544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 rot="-1613945">
              <a:off x="4300817" y="1239534"/>
              <a:ext cx="287133" cy="509403"/>
              <a:chOff x="0" y="0"/>
              <a:chExt cx="458147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5814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458147" h="812800">
                    <a:moveTo>
                      <a:pt x="229074" y="0"/>
                    </a:moveTo>
                    <a:cubicBezTo>
                      <a:pt x="102560" y="0"/>
                      <a:pt x="0" y="181951"/>
                      <a:pt x="0" y="406400"/>
                    </a:cubicBezTo>
                    <a:cubicBezTo>
                      <a:pt x="0" y="630849"/>
                      <a:pt x="102560" y="812800"/>
                      <a:pt x="229074" y="812800"/>
                    </a:cubicBezTo>
                    <a:cubicBezTo>
                      <a:pt x="355588" y="812800"/>
                      <a:pt x="458147" y="630849"/>
                      <a:pt x="458147" y="406400"/>
                    </a:cubicBezTo>
                    <a:cubicBezTo>
                      <a:pt x="458147" y="181951"/>
                      <a:pt x="355588" y="0"/>
                      <a:pt x="229074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42951" y="38100"/>
                <a:ext cx="372245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 rot="6663882" flipH="1">
            <a:off x="16002277" y="-573524"/>
            <a:ext cx="3527584" cy="2430826"/>
          </a:xfrm>
          <a:custGeom>
            <a:avLst/>
            <a:gdLst/>
            <a:ahLst/>
            <a:cxnLst/>
            <a:rect l="l" t="t" r="r" b="b"/>
            <a:pathLst>
              <a:path w="3527584" h="2430826">
                <a:moveTo>
                  <a:pt x="3527585" y="0"/>
                </a:moveTo>
                <a:lnTo>
                  <a:pt x="0" y="0"/>
                </a:lnTo>
                <a:lnTo>
                  <a:pt x="0" y="2430827"/>
                </a:lnTo>
                <a:lnTo>
                  <a:pt x="3527585" y="2430827"/>
                </a:lnTo>
                <a:lnTo>
                  <a:pt x="35275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342621" y="485357"/>
            <a:ext cx="2233266" cy="2239306"/>
            <a:chOff x="0" y="0"/>
            <a:chExt cx="2977688" cy="2985741"/>
          </a:xfrm>
        </p:grpSpPr>
        <p:sp>
          <p:nvSpPr>
            <p:cNvPr id="15" name="Freeform 15"/>
            <p:cNvSpPr/>
            <p:nvPr/>
          </p:nvSpPr>
          <p:spPr>
            <a:xfrm rot="-1001025" flipH="1">
              <a:off x="294363" y="292387"/>
              <a:ext cx="2388963" cy="2400967"/>
            </a:xfrm>
            <a:custGeom>
              <a:avLst/>
              <a:gdLst/>
              <a:ahLst/>
              <a:cxnLst/>
              <a:rect l="l" t="t" r="r" b="b"/>
              <a:pathLst>
                <a:path w="2388963" h="2400967">
                  <a:moveTo>
                    <a:pt x="2388962" y="0"/>
                  </a:moveTo>
                  <a:lnTo>
                    <a:pt x="0" y="0"/>
                  </a:lnTo>
                  <a:lnTo>
                    <a:pt x="0" y="2400967"/>
                  </a:lnTo>
                  <a:lnTo>
                    <a:pt x="2388962" y="2400967"/>
                  </a:lnTo>
                  <a:lnTo>
                    <a:pt x="2388962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grpSp>
          <p:nvGrpSpPr>
            <p:cNvPr id="16" name="Group 16"/>
            <p:cNvGrpSpPr/>
            <p:nvPr/>
          </p:nvGrpSpPr>
          <p:grpSpPr>
            <a:xfrm rot="-3469834">
              <a:off x="423676" y="1474919"/>
              <a:ext cx="232389" cy="239997"/>
              <a:chOff x="0" y="0"/>
              <a:chExt cx="723312" cy="74699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23312" cy="746991"/>
              </a:xfrm>
              <a:custGeom>
                <a:avLst/>
                <a:gdLst/>
                <a:ahLst/>
                <a:cxnLst/>
                <a:rect l="l" t="t" r="r" b="b"/>
                <a:pathLst>
                  <a:path w="723312" h="746991">
                    <a:moveTo>
                      <a:pt x="361656" y="0"/>
                    </a:moveTo>
                    <a:cubicBezTo>
                      <a:pt x="161919" y="0"/>
                      <a:pt x="0" y="167220"/>
                      <a:pt x="0" y="373495"/>
                    </a:cubicBezTo>
                    <a:cubicBezTo>
                      <a:pt x="0" y="579771"/>
                      <a:pt x="161919" y="746991"/>
                      <a:pt x="361656" y="746991"/>
                    </a:cubicBezTo>
                    <a:cubicBezTo>
                      <a:pt x="561393" y="746991"/>
                      <a:pt x="723312" y="579771"/>
                      <a:pt x="723312" y="373495"/>
                    </a:cubicBezTo>
                    <a:cubicBezTo>
                      <a:pt x="723312" y="167220"/>
                      <a:pt x="561393" y="0"/>
                      <a:pt x="361656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67810" y="31930"/>
                <a:ext cx="587691" cy="645030"/>
              </a:xfrm>
              <a:prstGeom prst="rect">
                <a:avLst/>
              </a:prstGeom>
            </p:spPr>
            <p:txBody>
              <a:bodyPr lIns="56142" tIns="56142" rIns="56142" bIns="5614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 rot="549609">
            <a:off x="12066611" y="557232"/>
            <a:ext cx="1051014" cy="1847937"/>
          </a:xfrm>
          <a:custGeom>
            <a:avLst/>
            <a:gdLst/>
            <a:ahLst/>
            <a:cxnLst/>
            <a:rect l="l" t="t" r="r" b="b"/>
            <a:pathLst>
              <a:path w="1051014" h="1847937">
                <a:moveTo>
                  <a:pt x="0" y="0"/>
                </a:moveTo>
                <a:lnTo>
                  <a:pt x="1051014" y="0"/>
                </a:lnTo>
                <a:lnTo>
                  <a:pt x="1051014" y="1847936"/>
                </a:lnTo>
                <a:lnTo>
                  <a:pt x="0" y="1847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07201" y="3349615"/>
            <a:ext cx="1591395" cy="1588212"/>
          </a:xfrm>
          <a:custGeom>
            <a:avLst/>
            <a:gdLst/>
            <a:ahLst/>
            <a:cxnLst/>
            <a:rect l="l" t="t" r="r" b="b"/>
            <a:pathLst>
              <a:path w="1591395" h="1588212">
                <a:moveTo>
                  <a:pt x="0" y="0"/>
                </a:moveTo>
                <a:lnTo>
                  <a:pt x="1591395" y="0"/>
                </a:lnTo>
                <a:lnTo>
                  <a:pt x="1591395" y="1588212"/>
                </a:lnTo>
                <a:lnTo>
                  <a:pt x="0" y="15882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592968" y="4927283"/>
            <a:ext cx="1470369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600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GIÁO DỤC PHÁT TRIỂN NGÔN NGỮ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55951" y="5655192"/>
            <a:ext cx="9293896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1"/>
              </a:lnSpc>
            </a:pP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Đề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tài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: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Văn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học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: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Em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yêu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nhà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em</a:t>
            </a:r>
            <a:endParaRPr lang="en-US" sz="4851" dirty="0">
              <a:solidFill>
                <a:srgbClr val="743C1F"/>
              </a:solidFill>
              <a:latin typeface="Alata"/>
              <a:ea typeface="Alata"/>
              <a:cs typeface="Alata"/>
              <a:sym typeface="Alata"/>
            </a:endParaRPr>
          </a:p>
          <a:p>
            <a:pPr algn="ctr">
              <a:lnSpc>
                <a:spcPts val="6791"/>
              </a:lnSpc>
            </a:pP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Lứa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tuổi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: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Mẫu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giáo</a:t>
            </a:r>
            <a:r>
              <a:rPr lang="en-US" sz="4851" dirty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nhỡ</a:t>
            </a:r>
            <a:r>
              <a:rPr lang="en-US" sz="4851" dirty="0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4-5 </a:t>
            </a:r>
            <a:r>
              <a:rPr lang="en-US" sz="4851" dirty="0" err="1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tuổi</a:t>
            </a:r>
            <a:endParaRPr lang="en-US" sz="4851" dirty="0" smtClean="0">
              <a:solidFill>
                <a:srgbClr val="743C1F"/>
              </a:solidFill>
              <a:latin typeface="Alata"/>
              <a:ea typeface="Alata"/>
              <a:cs typeface="Alata"/>
              <a:sym typeface="Alata"/>
            </a:endParaRPr>
          </a:p>
          <a:p>
            <a:pPr algn="ctr">
              <a:lnSpc>
                <a:spcPts val="6791"/>
              </a:lnSpc>
            </a:pPr>
            <a:r>
              <a:rPr lang="en-US" sz="4851" dirty="0" err="1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Giáo</a:t>
            </a:r>
            <a:r>
              <a:rPr lang="en-US" sz="4851" dirty="0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viên</a:t>
            </a:r>
            <a:r>
              <a:rPr lang="en-US" sz="4851" dirty="0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: </a:t>
            </a:r>
            <a:r>
              <a:rPr lang="en-US" sz="4851" dirty="0" err="1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Lê</a:t>
            </a:r>
            <a:r>
              <a:rPr lang="en-US" sz="4851" dirty="0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Thị</a:t>
            </a:r>
            <a:r>
              <a:rPr lang="en-US" sz="4851" dirty="0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dirty="0" err="1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Hương</a:t>
            </a:r>
            <a:r>
              <a:rPr lang="en-US" sz="4851" dirty="0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51" smtClean="0">
                <a:solidFill>
                  <a:srgbClr val="743C1F"/>
                </a:solidFill>
                <a:latin typeface="Alata"/>
                <a:ea typeface="Alata"/>
                <a:cs typeface="Alata"/>
                <a:sym typeface="Alata"/>
              </a:rPr>
              <a:t>Liên</a:t>
            </a:r>
            <a:endParaRPr lang="en-US" sz="4851" dirty="0">
              <a:solidFill>
                <a:srgbClr val="743C1F"/>
              </a:solidFill>
              <a:latin typeface="Alata"/>
              <a:ea typeface="Alata"/>
              <a:cs typeface="Alata"/>
              <a:sym typeface="Alata"/>
            </a:endParaRPr>
          </a:p>
          <a:p>
            <a:pPr algn="ctr">
              <a:lnSpc>
                <a:spcPts val="6791"/>
              </a:lnSpc>
            </a:pPr>
            <a:endParaRPr lang="en-US" sz="4851" dirty="0">
              <a:solidFill>
                <a:srgbClr val="743C1F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964119" y="2114541"/>
            <a:ext cx="9961394" cy="123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743C1F"/>
                </a:solidFill>
                <a:latin typeface="DejaVu Serif"/>
                <a:ea typeface="DejaVu Serif"/>
                <a:cs typeface="DejaVu Serif"/>
                <a:sym typeface="DejaVu Serif"/>
              </a:rPr>
              <a:t>ỦY BAN NHÂN DÂN PHƯỜNG VIỆT HƯNG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743C1F"/>
                </a:solidFill>
                <a:latin typeface="DejaVu Serif"/>
                <a:ea typeface="DejaVu Serif"/>
                <a:cs typeface="DejaVu Serif"/>
                <a:sym typeface="DejaVu Serif"/>
              </a:rPr>
              <a:t>TRƯỜNG MẦM NON NẮNG MAI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" t="-7803" b="-28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8210" y="0"/>
            <a:ext cx="17071580" cy="10707914"/>
          </a:xfrm>
          <a:custGeom>
            <a:avLst/>
            <a:gdLst/>
            <a:ahLst/>
            <a:cxnLst/>
            <a:rect l="l" t="t" r="r" b="b"/>
            <a:pathLst>
              <a:path w="17071580" h="10707914">
                <a:moveTo>
                  <a:pt x="0" y="0"/>
                </a:moveTo>
                <a:lnTo>
                  <a:pt x="17071580" y="0"/>
                </a:lnTo>
                <a:lnTo>
                  <a:pt x="17071580" y="10707914"/>
                </a:lnTo>
                <a:lnTo>
                  <a:pt x="0" y="10707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22" t="-12073" r="-27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17" b="-531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067" b="-1145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48218" y="419100"/>
            <a:ext cx="8539782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Có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đầm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ngào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ngạt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hoa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sen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Ếch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con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học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nhạc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,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dế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mèn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ngâm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thơ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" t="-7803" b="-28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8210" y="0"/>
            <a:ext cx="17071580" cy="10707914"/>
          </a:xfrm>
          <a:custGeom>
            <a:avLst/>
            <a:gdLst/>
            <a:ahLst/>
            <a:cxnLst/>
            <a:rect l="l" t="t" r="r" b="b"/>
            <a:pathLst>
              <a:path w="17071580" h="10707914">
                <a:moveTo>
                  <a:pt x="0" y="0"/>
                </a:moveTo>
                <a:lnTo>
                  <a:pt x="17071580" y="0"/>
                </a:lnTo>
                <a:lnTo>
                  <a:pt x="17071580" y="10707914"/>
                </a:lnTo>
                <a:lnTo>
                  <a:pt x="0" y="10707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22" t="-12073" r="-27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17" b="-531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71" b="-73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8210" y="0"/>
            <a:ext cx="17071580" cy="10437793"/>
          </a:xfrm>
          <a:custGeom>
            <a:avLst/>
            <a:gdLst/>
            <a:ahLst/>
            <a:cxnLst/>
            <a:rect l="l" t="t" r="r" b="b"/>
            <a:pathLst>
              <a:path w="17071580" h="10437793">
                <a:moveTo>
                  <a:pt x="0" y="0"/>
                </a:moveTo>
                <a:lnTo>
                  <a:pt x="17071580" y="0"/>
                </a:lnTo>
                <a:lnTo>
                  <a:pt x="17071580" y="10437793"/>
                </a:lnTo>
                <a:lnTo>
                  <a:pt x="0" y="10437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83" b="-775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47467" y="4725252"/>
            <a:ext cx="5402459" cy="5561748"/>
          </a:xfrm>
          <a:custGeom>
            <a:avLst/>
            <a:gdLst/>
            <a:ahLst/>
            <a:cxnLst/>
            <a:rect l="l" t="t" r="r" b="b"/>
            <a:pathLst>
              <a:path w="5402459" h="5561748">
                <a:moveTo>
                  <a:pt x="0" y="0"/>
                </a:moveTo>
                <a:lnTo>
                  <a:pt x="5402459" y="0"/>
                </a:lnTo>
                <a:lnTo>
                  <a:pt x="5402459" y="5561748"/>
                </a:lnTo>
                <a:lnTo>
                  <a:pt x="0" y="5561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9514" r="-10000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448800" y="266700"/>
            <a:ext cx="8539782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Dù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đi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xa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thật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là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xa</a:t>
            </a:r>
          </a:p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Chẳng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đâu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vui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được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như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nhà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của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em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4944"/>
            <a:ext cx="18288000" cy="2697480"/>
          </a:xfrm>
          <a:custGeom>
            <a:avLst/>
            <a:gdLst/>
            <a:ahLst/>
            <a:cxnLst/>
            <a:rect l="l" t="t" r="r" b="b"/>
            <a:pathLst>
              <a:path w="18288000" h="2697480">
                <a:moveTo>
                  <a:pt x="0" y="0"/>
                </a:moveTo>
                <a:lnTo>
                  <a:pt x="18288000" y="0"/>
                </a:lnTo>
                <a:lnTo>
                  <a:pt x="18288000" y="2697480"/>
                </a:lnTo>
                <a:lnTo>
                  <a:pt x="0" y="2697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69412" y="-120407"/>
            <a:ext cx="7315200" cy="1965960"/>
          </a:xfrm>
          <a:custGeom>
            <a:avLst/>
            <a:gdLst/>
            <a:ahLst/>
            <a:cxnLst/>
            <a:rect l="l" t="t" r="r" b="b"/>
            <a:pathLst>
              <a:path w="7315200" h="1965960">
                <a:moveTo>
                  <a:pt x="0" y="0"/>
                </a:moveTo>
                <a:lnTo>
                  <a:pt x="7315200" y="0"/>
                </a:lnTo>
                <a:lnTo>
                  <a:pt x="7315200" y="1965960"/>
                </a:lnTo>
                <a:lnTo>
                  <a:pt x="0" y="1965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04291">
            <a:off x="763989" y="431546"/>
            <a:ext cx="984734" cy="946575"/>
          </a:xfrm>
          <a:custGeom>
            <a:avLst/>
            <a:gdLst/>
            <a:ahLst/>
            <a:cxnLst/>
            <a:rect l="l" t="t" r="r" b="b"/>
            <a:pathLst>
              <a:path w="984734" h="946575">
                <a:moveTo>
                  <a:pt x="0" y="0"/>
                </a:moveTo>
                <a:lnTo>
                  <a:pt x="984734" y="0"/>
                </a:lnTo>
                <a:lnTo>
                  <a:pt x="984734" y="946575"/>
                </a:lnTo>
                <a:lnTo>
                  <a:pt x="0" y="946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61716" y="-110347"/>
            <a:ext cx="1388102" cy="1370751"/>
          </a:xfrm>
          <a:custGeom>
            <a:avLst/>
            <a:gdLst/>
            <a:ahLst/>
            <a:cxnLst/>
            <a:rect l="l" t="t" r="r" b="b"/>
            <a:pathLst>
              <a:path w="1388102" h="1370751">
                <a:moveTo>
                  <a:pt x="0" y="0"/>
                </a:moveTo>
                <a:lnTo>
                  <a:pt x="1388103" y="0"/>
                </a:lnTo>
                <a:lnTo>
                  <a:pt x="1388103" y="1370751"/>
                </a:lnTo>
                <a:lnTo>
                  <a:pt x="0" y="13707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45358">
            <a:off x="-10096" y="6549595"/>
            <a:ext cx="1654576" cy="1633894"/>
          </a:xfrm>
          <a:custGeom>
            <a:avLst/>
            <a:gdLst/>
            <a:ahLst/>
            <a:cxnLst/>
            <a:rect l="l" t="t" r="r" b="b"/>
            <a:pathLst>
              <a:path w="1654576" h="1633894">
                <a:moveTo>
                  <a:pt x="0" y="0"/>
                </a:moveTo>
                <a:lnTo>
                  <a:pt x="1654576" y="0"/>
                </a:lnTo>
                <a:lnTo>
                  <a:pt x="1654576" y="1633894"/>
                </a:lnTo>
                <a:lnTo>
                  <a:pt x="0" y="16338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580696">
            <a:off x="4118872" y="-895429"/>
            <a:ext cx="4323702" cy="2544945"/>
            <a:chOff x="0" y="0"/>
            <a:chExt cx="5764936" cy="3393260"/>
          </a:xfrm>
        </p:grpSpPr>
        <p:sp>
          <p:nvSpPr>
            <p:cNvPr id="8" name="Freeform 8"/>
            <p:cNvSpPr/>
            <p:nvPr/>
          </p:nvSpPr>
          <p:spPr>
            <a:xfrm rot="-10531598" flipH="1">
              <a:off x="94553" y="141544"/>
              <a:ext cx="3729925" cy="2570258"/>
            </a:xfrm>
            <a:custGeom>
              <a:avLst/>
              <a:gdLst/>
              <a:ahLst/>
              <a:cxnLst/>
              <a:rect l="l" t="t" r="r" b="b"/>
              <a:pathLst>
                <a:path w="3729925" h="2570258">
                  <a:moveTo>
                    <a:pt x="3729925" y="0"/>
                  </a:moveTo>
                  <a:lnTo>
                    <a:pt x="0" y="0"/>
                  </a:lnTo>
                  <a:lnTo>
                    <a:pt x="0" y="2570257"/>
                  </a:lnTo>
                  <a:lnTo>
                    <a:pt x="3729925" y="2570257"/>
                  </a:lnTo>
                  <a:lnTo>
                    <a:pt x="372992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3243670" y="1426673"/>
              <a:ext cx="2521266" cy="1966587"/>
            </a:xfrm>
            <a:custGeom>
              <a:avLst/>
              <a:gdLst/>
              <a:ahLst/>
              <a:cxnLst/>
              <a:rect l="l" t="t" r="r" b="b"/>
              <a:pathLst>
                <a:path w="2521266" h="1966587">
                  <a:moveTo>
                    <a:pt x="2521266" y="0"/>
                  </a:moveTo>
                  <a:lnTo>
                    <a:pt x="0" y="0"/>
                  </a:lnTo>
                  <a:lnTo>
                    <a:pt x="0" y="1966587"/>
                  </a:lnTo>
                  <a:lnTo>
                    <a:pt x="2521266" y="1966587"/>
                  </a:lnTo>
                  <a:lnTo>
                    <a:pt x="2521266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 rot="-940695">
              <a:off x="5100230" y="2825228"/>
              <a:ext cx="367533" cy="162314"/>
              <a:chOff x="0" y="0"/>
              <a:chExt cx="812800" cy="35895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35895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58958">
                    <a:moveTo>
                      <a:pt x="406400" y="0"/>
                    </a:moveTo>
                    <a:cubicBezTo>
                      <a:pt x="181951" y="0"/>
                      <a:pt x="0" y="80356"/>
                      <a:pt x="0" y="179479"/>
                    </a:cubicBezTo>
                    <a:cubicBezTo>
                      <a:pt x="0" y="278603"/>
                      <a:pt x="181951" y="358958"/>
                      <a:pt x="406400" y="358958"/>
                    </a:cubicBezTo>
                    <a:cubicBezTo>
                      <a:pt x="630849" y="358958"/>
                      <a:pt x="812800" y="278603"/>
                      <a:pt x="812800" y="179479"/>
                    </a:cubicBezTo>
                    <a:cubicBezTo>
                      <a:pt x="812800" y="8035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5077"/>
                <a:ext cx="660400" cy="320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16570595" y="7646636"/>
            <a:ext cx="3434810" cy="2802232"/>
          </a:xfrm>
          <a:custGeom>
            <a:avLst/>
            <a:gdLst/>
            <a:ahLst/>
            <a:cxnLst/>
            <a:rect l="l" t="t" r="r" b="b"/>
            <a:pathLst>
              <a:path w="3434810" h="2802232">
                <a:moveTo>
                  <a:pt x="0" y="0"/>
                </a:moveTo>
                <a:lnTo>
                  <a:pt x="3434810" y="0"/>
                </a:lnTo>
                <a:lnTo>
                  <a:pt x="3434810" y="2802232"/>
                </a:lnTo>
                <a:lnTo>
                  <a:pt x="0" y="28022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739290" y="8071452"/>
            <a:ext cx="3434810" cy="2802232"/>
          </a:xfrm>
          <a:custGeom>
            <a:avLst/>
            <a:gdLst/>
            <a:ahLst/>
            <a:cxnLst/>
            <a:rect l="l" t="t" r="r" b="b"/>
            <a:pathLst>
              <a:path w="3434810" h="2802232">
                <a:moveTo>
                  <a:pt x="3434809" y="0"/>
                </a:moveTo>
                <a:lnTo>
                  <a:pt x="0" y="0"/>
                </a:lnTo>
                <a:lnTo>
                  <a:pt x="0" y="2802232"/>
                </a:lnTo>
                <a:lnTo>
                  <a:pt x="3434809" y="2802232"/>
                </a:lnTo>
                <a:lnTo>
                  <a:pt x="343480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47826" y="8885884"/>
            <a:ext cx="3022106" cy="2465535"/>
          </a:xfrm>
          <a:custGeom>
            <a:avLst/>
            <a:gdLst/>
            <a:ahLst/>
            <a:cxnLst/>
            <a:rect l="l" t="t" r="r" b="b"/>
            <a:pathLst>
              <a:path w="3022106" h="2465535">
                <a:moveTo>
                  <a:pt x="0" y="0"/>
                </a:moveTo>
                <a:lnTo>
                  <a:pt x="3022106" y="0"/>
                </a:lnTo>
                <a:lnTo>
                  <a:pt x="3022106" y="2465535"/>
                </a:lnTo>
                <a:lnTo>
                  <a:pt x="0" y="24655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5795339" y="-110347"/>
            <a:ext cx="2492661" cy="2278094"/>
            <a:chOff x="0" y="0"/>
            <a:chExt cx="3323548" cy="3037459"/>
          </a:xfrm>
        </p:grpSpPr>
        <p:sp>
          <p:nvSpPr>
            <p:cNvPr id="17" name="Freeform 17"/>
            <p:cNvSpPr/>
            <p:nvPr/>
          </p:nvSpPr>
          <p:spPr>
            <a:xfrm rot="477733">
              <a:off x="169113" y="193993"/>
              <a:ext cx="2985322" cy="2649474"/>
            </a:xfrm>
            <a:custGeom>
              <a:avLst/>
              <a:gdLst/>
              <a:ahLst/>
              <a:cxnLst/>
              <a:rect l="l" t="t" r="r" b="b"/>
              <a:pathLst>
                <a:path w="2985322" h="2649474">
                  <a:moveTo>
                    <a:pt x="0" y="0"/>
                  </a:moveTo>
                  <a:lnTo>
                    <a:pt x="2985322" y="0"/>
                  </a:lnTo>
                  <a:lnTo>
                    <a:pt x="2985322" y="2649473"/>
                  </a:lnTo>
                  <a:lnTo>
                    <a:pt x="0" y="2649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2229546" y="756058"/>
              <a:ext cx="162559" cy="88091"/>
              <a:chOff x="0" y="0"/>
              <a:chExt cx="812800" cy="44045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4404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40457">
                    <a:moveTo>
                      <a:pt x="406400" y="0"/>
                    </a:moveTo>
                    <a:cubicBezTo>
                      <a:pt x="181951" y="0"/>
                      <a:pt x="0" y="98600"/>
                      <a:pt x="0" y="220229"/>
                    </a:cubicBezTo>
                    <a:cubicBezTo>
                      <a:pt x="0" y="341858"/>
                      <a:pt x="181951" y="440457"/>
                      <a:pt x="406400" y="440457"/>
                    </a:cubicBezTo>
                    <a:cubicBezTo>
                      <a:pt x="630849" y="440457"/>
                      <a:pt x="812800" y="341858"/>
                      <a:pt x="812800" y="220229"/>
                    </a:cubicBezTo>
                    <a:cubicBezTo>
                      <a:pt x="812800" y="98600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193"/>
                <a:ext cx="660400" cy="3959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2258304" y="333333"/>
            <a:ext cx="458748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743C1F"/>
                </a:solidFill>
                <a:latin typeface="Sedgwick Ave"/>
                <a:ea typeface="Sedgwick Ave"/>
                <a:cs typeface="Sedgwick Ave"/>
                <a:sym typeface="Sedgwick Ave"/>
              </a:rPr>
              <a:t>Đàm thoại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77441" y="2884071"/>
            <a:ext cx="16265593" cy="588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vừa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 Do ai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sáng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nhỏ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mình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Quanh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thích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mái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mơ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bộ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lông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vàng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màu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mơ</a:t>
            </a:r>
            <a:endParaRPr lang="en-US" sz="3000" b="1" dirty="0">
              <a:solidFill>
                <a:srgbClr val="743C1F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Xung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quanh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nhỏ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cây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sao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Xung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quanh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nhỏ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còn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nữa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Dưới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đầm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sen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điều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xuất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?'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thích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từ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Ngát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thơm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'':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hương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rất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thơm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bay xa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Khi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xa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nhỏ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mình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ai</a:t>
            </a:r>
          </a:p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Các con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yêu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mình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phải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b="1" dirty="0" err="1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3000" b="1" dirty="0">
                <a:solidFill>
                  <a:srgbClr val="743C1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ctr">
              <a:lnSpc>
                <a:spcPts val="4200"/>
              </a:lnSpc>
            </a:pPr>
            <a:endParaRPr lang="en-US" sz="3000" b="1" dirty="0">
              <a:solidFill>
                <a:srgbClr val="743C1F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4944"/>
            <a:ext cx="18288000" cy="2697480"/>
          </a:xfrm>
          <a:custGeom>
            <a:avLst/>
            <a:gdLst/>
            <a:ahLst/>
            <a:cxnLst/>
            <a:rect l="l" t="t" r="r" b="b"/>
            <a:pathLst>
              <a:path w="18288000" h="2697480">
                <a:moveTo>
                  <a:pt x="0" y="0"/>
                </a:moveTo>
                <a:lnTo>
                  <a:pt x="18288000" y="0"/>
                </a:lnTo>
                <a:lnTo>
                  <a:pt x="18288000" y="2697480"/>
                </a:lnTo>
                <a:lnTo>
                  <a:pt x="0" y="2697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44403" y="1432623"/>
            <a:ext cx="7315200" cy="1965960"/>
          </a:xfrm>
          <a:custGeom>
            <a:avLst/>
            <a:gdLst/>
            <a:ahLst/>
            <a:cxnLst/>
            <a:rect l="l" t="t" r="r" b="b"/>
            <a:pathLst>
              <a:path w="7315200" h="1965960">
                <a:moveTo>
                  <a:pt x="0" y="0"/>
                </a:moveTo>
                <a:lnTo>
                  <a:pt x="7315200" y="0"/>
                </a:lnTo>
                <a:lnTo>
                  <a:pt x="7315200" y="1965960"/>
                </a:lnTo>
                <a:lnTo>
                  <a:pt x="0" y="1965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45027" y="5183957"/>
            <a:ext cx="7345533" cy="5689727"/>
          </a:xfrm>
          <a:custGeom>
            <a:avLst/>
            <a:gdLst/>
            <a:ahLst/>
            <a:cxnLst/>
            <a:rect l="l" t="t" r="r" b="b"/>
            <a:pathLst>
              <a:path w="7345533" h="5689727">
                <a:moveTo>
                  <a:pt x="0" y="0"/>
                </a:moveTo>
                <a:lnTo>
                  <a:pt x="7345533" y="0"/>
                </a:lnTo>
                <a:lnTo>
                  <a:pt x="7345533" y="5689727"/>
                </a:lnTo>
                <a:lnTo>
                  <a:pt x="0" y="5689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92847" y="3993748"/>
            <a:ext cx="3364040" cy="3355630"/>
          </a:xfrm>
          <a:custGeom>
            <a:avLst/>
            <a:gdLst/>
            <a:ahLst/>
            <a:cxnLst/>
            <a:rect l="l" t="t" r="r" b="b"/>
            <a:pathLst>
              <a:path w="3364040" h="3355630">
                <a:moveTo>
                  <a:pt x="0" y="0"/>
                </a:moveTo>
                <a:lnTo>
                  <a:pt x="3364039" y="0"/>
                </a:lnTo>
                <a:lnTo>
                  <a:pt x="3364039" y="3355629"/>
                </a:lnTo>
                <a:lnTo>
                  <a:pt x="0" y="33556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339050" flipH="1">
            <a:off x="11127538" y="-371674"/>
            <a:ext cx="2850131" cy="1963999"/>
          </a:xfrm>
          <a:custGeom>
            <a:avLst/>
            <a:gdLst/>
            <a:ahLst/>
            <a:cxnLst/>
            <a:rect l="l" t="t" r="r" b="b"/>
            <a:pathLst>
              <a:path w="2850131" h="1963999">
                <a:moveTo>
                  <a:pt x="2850130" y="0"/>
                </a:moveTo>
                <a:lnTo>
                  <a:pt x="0" y="0"/>
                </a:lnTo>
                <a:lnTo>
                  <a:pt x="0" y="1963999"/>
                </a:lnTo>
                <a:lnTo>
                  <a:pt x="2850130" y="1963999"/>
                </a:lnTo>
                <a:lnTo>
                  <a:pt x="285013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289917" y="0"/>
            <a:ext cx="2355110" cy="2361479"/>
            <a:chOff x="0" y="0"/>
            <a:chExt cx="3140147" cy="3148639"/>
          </a:xfrm>
        </p:grpSpPr>
        <p:sp>
          <p:nvSpPr>
            <p:cNvPr id="8" name="Freeform 8"/>
            <p:cNvSpPr/>
            <p:nvPr/>
          </p:nvSpPr>
          <p:spPr>
            <a:xfrm rot="-1001025" flipH="1">
              <a:off x="310423" y="308339"/>
              <a:ext cx="2519301" cy="2531961"/>
            </a:xfrm>
            <a:custGeom>
              <a:avLst/>
              <a:gdLst/>
              <a:ahLst/>
              <a:cxnLst/>
              <a:rect l="l" t="t" r="r" b="b"/>
              <a:pathLst>
                <a:path w="2519301" h="2531961">
                  <a:moveTo>
                    <a:pt x="2519301" y="0"/>
                  </a:moveTo>
                  <a:lnTo>
                    <a:pt x="0" y="0"/>
                  </a:lnTo>
                  <a:lnTo>
                    <a:pt x="0" y="2531961"/>
                  </a:lnTo>
                  <a:lnTo>
                    <a:pt x="2519301" y="2531961"/>
                  </a:lnTo>
                  <a:lnTo>
                    <a:pt x="2519301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 rot="-3469834">
              <a:off x="446791" y="1555388"/>
              <a:ext cx="245068" cy="253091"/>
              <a:chOff x="0" y="0"/>
              <a:chExt cx="723312" cy="74699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23312" cy="746991"/>
              </a:xfrm>
              <a:custGeom>
                <a:avLst/>
                <a:gdLst/>
                <a:ahLst/>
                <a:cxnLst/>
                <a:rect l="l" t="t" r="r" b="b"/>
                <a:pathLst>
                  <a:path w="723312" h="746991">
                    <a:moveTo>
                      <a:pt x="361656" y="0"/>
                    </a:moveTo>
                    <a:cubicBezTo>
                      <a:pt x="161919" y="0"/>
                      <a:pt x="0" y="167220"/>
                      <a:pt x="0" y="373495"/>
                    </a:cubicBezTo>
                    <a:cubicBezTo>
                      <a:pt x="0" y="579771"/>
                      <a:pt x="161919" y="746991"/>
                      <a:pt x="361656" y="746991"/>
                    </a:cubicBezTo>
                    <a:cubicBezTo>
                      <a:pt x="561393" y="746991"/>
                      <a:pt x="723312" y="579771"/>
                      <a:pt x="723312" y="373495"/>
                    </a:cubicBezTo>
                    <a:cubicBezTo>
                      <a:pt x="723312" y="167220"/>
                      <a:pt x="561393" y="0"/>
                      <a:pt x="361656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67810" y="31930"/>
                <a:ext cx="587691" cy="645030"/>
              </a:xfrm>
              <a:prstGeom prst="rect">
                <a:avLst/>
              </a:prstGeom>
            </p:spPr>
            <p:txBody>
              <a:bodyPr lIns="56142" tIns="56142" rIns="56142" bIns="5614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3292847" y="1789979"/>
            <a:ext cx="458748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743C1F"/>
                </a:solidFill>
                <a:latin typeface="Sedgwick Ave"/>
                <a:ea typeface="Sedgwick Ave"/>
                <a:cs typeface="Sedgwick Ave"/>
                <a:sym typeface="Sedgwick Ave"/>
              </a:rPr>
              <a:t>Giáo dục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304800" y="3881009"/>
            <a:ext cx="14859001" cy="3037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dục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: Các con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hãy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yêu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quý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ngôi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nhà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  <a:p>
            <a:pPr algn="ctr">
              <a:lnSpc>
                <a:spcPts val="8119"/>
              </a:lnSpc>
            </a:pP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và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những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người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thân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trong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  <a:p>
            <a:pPr algn="ctr">
              <a:lnSpc>
                <a:spcPts val="8119"/>
              </a:lnSpc>
            </a:pP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gia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đình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mình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nhé</a:t>
            </a:r>
            <a:r>
              <a:rPr lang="en-US" sz="4800" dirty="0">
                <a:solidFill>
                  <a:srgbClr val="743C1F"/>
                </a:solidFill>
                <a:latin typeface="Paytone One"/>
                <a:ea typeface="Paytone One"/>
                <a:cs typeface="Paytone One"/>
                <a:sym typeface="Paytone One"/>
              </a:rPr>
              <a:t>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4944"/>
            <a:ext cx="18288000" cy="2697480"/>
          </a:xfrm>
          <a:custGeom>
            <a:avLst/>
            <a:gdLst/>
            <a:ahLst/>
            <a:cxnLst/>
            <a:rect l="l" t="t" r="r" b="b"/>
            <a:pathLst>
              <a:path w="18288000" h="2697480">
                <a:moveTo>
                  <a:pt x="0" y="0"/>
                </a:moveTo>
                <a:lnTo>
                  <a:pt x="18288000" y="0"/>
                </a:lnTo>
                <a:lnTo>
                  <a:pt x="18288000" y="2697480"/>
                </a:lnTo>
                <a:lnTo>
                  <a:pt x="0" y="2697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45027" y="5183957"/>
            <a:ext cx="7345533" cy="5689727"/>
          </a:xfrm>
          <a:custGeom>
            <a:avLst/>
            <a:gdLst/>
            <a:ahLst/>
            <a:cxnLst/>
            <a:rect l="l" t="t" r="r" b="b"/>
            <a:pathLst>
              <a:path w="7345533" h="5689727">
                <a:moveTo>
                  <a:pt x="0" y="0"/>
                </a:moveTo>
                <a:lnTo>
                  <a:pt x="7345533" y="0"/>
                </a:lnTo>
                <a:lnTo>
                  <a:pt x="7345533" y="5689727"/>
                </a:lnTo>
                <a:lnTo>
                  <a:pt x="0" y="5689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788759" y="4491990"/>
            <a:ext cx="3082826" cy="3305980"/>
            <a:chOff x="0" y="0"/>
            <a:chExt cx="4110435" cy="44079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10435" cy="4407973"/>
            </a:xfrm>
            <a:custGeom>
              <a:avLst/>
              <a:gdLst/>
              <a:ahLst/>
              <a:cxnLst/>
              <a:rect l="l" t="t" r="r" b="b"/>
              <a:pathLst>
                <a:path w="4110435" h="4407973">
                  <a:moveTo>
                    <a:pt x="0" y="0"/>
                  </a:moveTo>
                  <a:lnTo>
                    <a:pt x="4110435" y="0"/>
                  </a:lnTo>
                  <a:lnTo>
                    <a:pt x="4110435" y="4407973"/>
                  </a:lnTo>
                  <a:lnTo>
                    <a:pt x="0" y="4407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 rot="-1613945">
              <a:off x="2896748" y="834869"/>
              <a:ext cx="193394" cy="343101"/>
              <a:chOff x="0" y="0"/>
              <a:chExt cx="458147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814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458147" h="812800">
                    <a:moveTo>
                      <a:pt x="229074" y="0"/>
                    </a:moveTo>
                    <a:cubicBezTo>
                      <a:pt x="102560" y="0"/>
                      <a:pt x="0" y="181951"/>
                      <a:pt x="0" y="406400"/>
                    </a:cubicBezTo>
                    <a:cubicBezTo>
                      <a:pt x="0" y="630849"/>
                      <a:pt x="102560" y="812800"/>
                      <a:pt x="229074" y="812800"/>
                    </a:cubicBezTo>
                    <a:cubicBezTo>
                      <a:pt x="355588" y="812800"/>
                      <a:pt x="458147" y="630849"/>
                      <a:pt x="458147" y="406400"/>
                    </a:cubicBezTo>
                    <a:cubicBezTo>
                      <a:pt x="458147" y="181951"/>
                      <a:pt x="355588" y="0"/>
                      <a:pt x="229074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42951" y="38100"/>
                <a:ext cx="372245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6339050" flipH="1">
            <a:off x="11127538" y="-371674"/>
            <a:ext cx="2850131" cy="1963999"/>
          </a:xfrm>
          <a:custGeom>
            <a:avLst/>
            <a:gdLst/>
            <a:ahLst/>
            <a:cxnLst/>
            <a:rect l="l" t="t" r="r" b="b"/>
            <a:pathLst>
              <a:path w="2850131" h="1963999">
                <a:moveTo>
                  <a:pt x="2850130" y="0"/>
                </a:moveTo>
                <a:lnTo>
                  <a:pt x="0" y="0"/>
                </a:lnTo>
                <a:lnTo>
                  <a:pt x="0" y="1963999"/>
                </a:lnTo>
                <a:lnTo>
                  <a:pt x="2850130" y="1963999"/>
                </a:lnTo>
                <a:lnTo>
                  <a:pt x="285013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289917" y="0"/>
            <a:ext cx="2355110" cy="2361479"/>
            <a:chOff x="0" y="0"/>
            <a:chExt cx="3140147" cy="3148639"/>
          </a:xfrm>
        </p:grpSpPr>
        <p:sp>
          <p:nvSpPr>
            <p:cNvPr id="11" name="Freeform 11"/>
            <p:cNvSpPr/>
            <p:nvPr/>
          </p:nvSpPr>
          <p:spPr>
            <a:xfrm rot="-1001025" flipH="1">
              <a:off x="310423" y="308339"/>
              <a:ext cx="2519301" cy="2531961"/>
            </a:xfrm>
            <a:custGeom>
              <a:avLst/>
              <a:gdLst/>
              <a:ahLst/>
              <a:cxnLst/>
              <a:rect l="l" t="t" r="r" b="b"/>
              <a:pathLst>
                <a:path w="2519301" h="2531961">
                  <a:moveTo>
                    <a:pt x="2519301" y="0"/>
                  </a:moveTo>
                  <a:lnTo>
                    <a:pt x="0" y="0"/>
                  </a:lnTo>
                  <a:lnTo>
                    <a:pt x="0" y="2531961"/>
                  </a:lnTo>
                  <a:lnTo>
                    <a:pt x="2519301" y="2531961"/>
                  </a:lnTo>
                  <a:lnTo>
                    <a:pt x="2519301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 rot="-3469834">
              <a:off x="446791" y="1555388"/>
              <a:ext cx="245068" cy="253091"/>
              <a:chOff x="0" y="0"/>
              <a:chExt cx="723312" cy="74699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23312" cy="746991"/>
              </a:xfrm>
              <a:custGeom>
                <a:avLst/>
                <a:gdLst/>
                <a:ahLst/>
                <a:cxnLst/>
                <a:rect l="l" t="t" r="r" b="b"/>
                <a:pathLst>
                  <a:path w="723312" h="746991">
                    <a:moveTo>
                      <a:pt x="361656" y="0"/>
                    </a:moveTo>
                    <a:cubicBezTo>
                      <a:pt x="161919" y="0"/>
                      <a:pt x="0" y="167220"/>
                      <a:pt x="0" y="373495"/>
                    </a:cubicBezTo>
                    <a:cubicBezTo>
                      <a:pt x="0" y="579771"/>
                      <a:pt x="161919" y="746991"/>
                      <a:pt x="361656" y="746991"/>
                    </a:cubicBezTo>
                    <a:cubicBezTo>
                      <a:pt x="561393" y="746991"/>
                      <a:pt x="723312" y="579771"/>
                      <a:pt x="723312" y="373495"/>
                    </a:cubicBezTo>
                    <a:cubicBezTo>
                      <a:pt x="723312" y="167220"/>
                      <a:pt x="561393" y="0"/>
                      <a:pt x="361656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67810" y="31930"/>
                <a:ext cx="587691" cy="645030"/>
              </a:xfrm>
              <a:prstGeom prst="rect">
                <a:avLst/>
              </a:prstGeom>
            </p:spPr>
            <p:txBody>
              <a:bodyPr lIns="56142" tIns="56142" rIns="56142" bIns="5614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725035" y="2657101"/>
            <a:ext cx="11438714" cy="5523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b. </a:t>
            </a:r>
            <a:r>
              <a:rPr lang="en-US" sz="51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</a:t>
            </a:r>
            <a:r>
              <a:rPr lang="en-US" sz="51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51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endParaRPr lang="en-US" sz="5199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-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Cô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lớp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2-3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endParaRPr lang="en-US" sz="5199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-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Cô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4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tổ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thi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thơ</a:t>
            </a:r>
            <a:endParaRPr lang="en-US" sz="5199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-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Cá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trẻ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thơ</a:t>
            </a:r>
            <a:endParaRPr lang="en-US" sz="5199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-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lớp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thơ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thêm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1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lần</a:t>
            </a:r>
            <a:r>
              <a:rPr lang="en-US" sz="5199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nữa</a:t>
            </a:r>
            <a:endParaRPr lang="en-US" sz="5199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60635" y="7064475"/>
            <a:ext cx="7547109" cy="5845865"/>
          </a:xfrm>
          <a:custGeom>
            <a:avLst/>
            <a:gdLst/>
            <a:ahLst/>
            <a:cxnLst/>
            <a:rect l="l" t="t" r="r" b="b"/>
            <a:pathLst>
              <a:path w="7547109" h="5845865">
                <a:moveTo>
                  <a:pt x="0" y="0"/>
                </a:moveTo>
                <a:lnTo>
                  <a:pt x="7547109" y="0"/>
                </a:lnTo>
                <a:lnTo>
                  <a:pt x="7547109" y="5845865"/>
                </a:lnTo>
                <a:lnTo>
                  <a:pt x="0" y="584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58581" y="5322153"/>
            <a:ext cx="8689317" cy="6730600"/>
          </a:xfrm>
          <a:custGeom>
            <a:avLst/>
            <a:gdLst/>
            <a:ahLst/>
            <a:cxnLst/>
            <a:rect l="l" t="t" r="r" b="b"/>
            <a:pathLst>
              <a:path w="8689317" h="6730600">
                <a:moveTo>
                  <a:pt x="0" y="0"/>
                </a:moveTo>
                <a:lnTo>
                  <a:pt x="8689317" y="0"/>
                </a:lnTo>
                <a:lnTo>
                  <a:pt x="8689317" y="6730600"/>
                </a:lnTo>
                <a:lnTo>
                  <a:pt x="0" y="6730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08435" y="927455"/>
            <a:ext cx="11671130" cy="7518153"/>
          </a:xfrm>
          <a:custGeom>
            <a:avLst/>
            <a:gdLst/>
            <a:ahLst/>
            <a:cxnLst/>
            <a:rect l="l" t="t" r="r" b="b"/>
            <a:pathLst>
              <a:path w="11671130" h="7518153">
                <a:moveTo>
                  <a:pt x="0" y="0"/>
                </a:moveTo>
                <a:lnTo>
                  <a:pt x="11671130" y="0"/>
                </a:lnTo>
                <a:lnTo>
                  <a:pt x="11671130" y="7518153"/>
                </a:lnTo>
                <a:lnTo>
                  <a:pt x="0" y="7518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47808" y="836323"/>
            <a:ext cx="3520307" cy="3511506"/>
          </a:xfrm>
          <a:custGeom>
            <a:avLst/>
            <a:gdLst/>
            <a:ahLst/>
            <a:cxnLst/>
            <a:rect l="l" t="t" r="r" b="b"/>
            <a:pathLst>
              <a:path w="3520307" h="3511506">
                <a:moveTo>
                  <a:pt x="0" y="0"/>
                </a:moveTo>
                <a:lnTo>
                  <a:pt x="3520307" y="0"/>
                </a:lnTo>
                <a:lnTo>
                  <a:pt x="3520307" y="3511505"/>
                </a:lnTo>
                <a:lnTo>
                  <a:pt x="0" y="35115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847808" y="5500806"/>
            <a:ext cx="8228029" cy="6373294"/>
          </a:xfrm>
          <a:custGeom>
            <a:avLst/>
            <a:gdLst/>
            <a:ahLst/>
            <a:cxnLst/>
            <a:rect l="l" t="t" r="r" b="b"/>
            <a:pathLst>
              <a:path w="8228029" h="6373294">
                <a:moveTo>
                  <a:pt x="8228029" y="0"/>
                </a:moveTo>
                <a:lnTo>
                  <a:pt x="0" y="0"/>
                </a:lnTo>
                <a:lnTo>
                  <a:pt x="0" y="6373294"/>
                </a:lnTo>
                <a:lnTo>
                  <a:pt x="8228029" y="6373294"/>
                </a:lnTo>
                <a:lnTo>
                  <a:pt x="82280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613945">
            <a:off x="16778902" y="7185074"/>
            <a:ext cx="215350" cy="382052"/>
            <a:chOff x="0" y="0"/>
            <a:chExt cx="458147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8147" cy="812800"/>
            </a:xfrm>
            <a:custGeom>
              <a:avLst/>
              <a:gdLst/>
              <a:ahLst/>
              <a:cxnLst/>
              <a:rect l="l" t="t" r="r" b="b"/>
              <a:pathLst>
                <a:path w="458147" h="812800">
                  <a:moveTo>
                    <a:pt x="229074" y="0"/>
                  </a:moveTo>
                  <a:cubicBezTo>
                    <a:pt x="102560" y="0"/>
                    <a:pt x="0" y="181951"/>
                    <a:pt x="0" y="406400"/>
                  </a:cubicBezTo>
                  <a:cubicBezTo>
                    <a:pt x="0" y="630849"/>
                    <a:pt x="102560" y="812800"/>
                    <a:pt x="229074" y="812800"/>
                  </a:cubicBezTo>
                  <a:cubicBezTo>
                    <a:pt x="355588" y="812800"/>
                    <a:pt x="458147" y="630849"/>
                    <a:pt x="458147" y="406400"/>
                  </a:cubicBezTo>
                  <a:cubicBezTo>
                    <a:pt x="458147" y="181951"/>
                    <a:pt x="355588" y="0"/>
                    <a:pt x="229074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42951" y="47625"/>
              <a:ext cx="37224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531598" flipH="1">
            <a:off x="357632" y="-379569"/>
            <a:ext cx="4087324" cy="2816538"/>
          </a:xfrm>
          <a:custGeom>
            <a:avLst/>
            <a:gdLst/>
            <a:ahLst/>
            <a:cxnLst/>
            <a:rect l="l" t="t" r="r" b="b"/>
            <a:pathLst>
              <a:path w="4087324" h="2816538">
                <a:moveTo>
                  <a:pt x="4087324" y="0"/>
                </a:moveTo>
                <a:lnTo>
                  <a:pt x="0" y="0"/>
                </a:lnTo>
                <a:lnTo>
                  <a:pt x="0" y="2816538"/>
                </a:lnTo>
                <a:lnTo>
                  <a:pt x="4087324" y="2816538"/>
                </a:lnTo>
                <a:lnTo>
                  <a:pt x="40873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808495" y="1028700"/>
            <a:ext cx="2762852" cy="2155025"/>
            <a:chOff x="0" y="0"/>
            <a:chExt cx="3683803" cy="2873366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3683803" cy="2873366"/>
            </a:xfrm>
            <a:custGeom>
              <a:avLst/>
              <a:gdLst/>
              <a:ahLst/>
              <a:cxnLst/>
              <a:rect l="l" t="t" r="r" b="b"/>
              <a:pathLst>
                <a:path w="3683803" h="2873366">
                  <a:moveTo>
                    <a:pt x="3683803" y="0"/>
                  </a:moveTo>
                  <a:lnTo>
                    <a:pt x="0" y="0"/>
                  </a:lnTo>
                  <a:lnTo>
                    <a:pt x="0" y="2873366"/>
                  </a:lnTo>
                  <a:lnTo>
                    <a:pt x="3683803" y="2873366"/>
                  </a:lnTo>
                  <a:lnTo>
                    <a:pt x="3683803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 rot="-940695">
              <a:off x="2712606" y="2043419"/>
              <a:ext cx="537000" cy="237156"/>
              <a:chOff x="0" y="0"/>
              <a:chExt cx="812800" cy="35895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35895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58958">
                    <a:moveTo>
                      <a:pt x="406400" y="0"/>
                    </a:moveTo>
                    <a:cubicBezTo>
                      <a:pt x="181951" y="0"/>
                      <a:pt x="0" y="80356"/>
                      <a:pt x="0" y="179479"/>
                    </a:cubicBezTo>
                    <a:cubicBezTo>
                      <a:pt x="0" y="278603"/>
                      <a:pt x="181951" y="358958"/>
                      <a:pt x="406400" y="358958"/>
                    </a:cubicBezTo>
                    <a:cubicBezTo>
                      <a:pt x="630849" y="358958"/>
                      <a:pt x="812800" y="278603"/>
                      <a:pt x="812800" y="179479"/>
                    </a:cubicBezTo>
                    <a:cubicBezTo>
                      <a:pt x="812800" y="8035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5077"/>
                <a:ext cx="660400" cy="320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4546446" y="3481245"/>
            <a:ext cx="9375487" cy="2961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50"/>
              </a:lnSpc>
            </a:pPr>
            <a:r>
              <a:rPr lang="en-US" sz="17321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524944"/>
            <a:ext cx="17500596" cy="2581338"/>
          </a:xfrm>
          <a:custGeom>
            <a:avLst/>
            <a:gdLst/>
            <a:ahLst/>
            <a:cxnLst/>
            <a:rect l="l" t="t" r="r" b="b"/>
            <a:pathLst>
              <a:path w="17500596" h="2581338">
                <a:moveTo>
                  <a:pt x="0" y="0"/>
                </a:moveTo>
                <a:lnTo>
                  <a:pt x="17500596" y="0"/>
                </a:lnTo>
                <a:lnTo>
                  <a:pt x="17500596" y="2581338"/>
                </a:lnTo>
                <a:lnTo>
                  <a:pt x="0" y="2581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60449" y="4588052"/>
            <a:ext cx="8055103" cy="6239348"/>
          </a:xfrm>
          <a:custGeom>
            <a:avLst/>
            <a:gdLst/>
            <a:ahLst/>
            <a:cxnLst/>
            <a:rect l="l" t="t" r="r" b="b"/>
            <a:pathLst>
              <a:path w="8055103" h="6239348">
                <a:moveTo>
                  <a:pt x="0" y="0"/>
                </a:moveTo>
                <a:lnTo>
                  <a:pt x="8055102" y="0"/>
                </a:lnTo>
                <a:lnTo>
                  <a:pt x="8055102" y="6239349"/>
                </a:lnTo>
                <a:lnTo>
                  <a:pt x="0" y="6239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35602" y="1028700"/>
            <a:ext cx="12092521" cy="7648519"/>
          </a:xfrm>
          <a:custGeom>
            <a:avLst/>
            <a:gdLst/>
            <a:ahLst/>
            <a:cxnLst/>
            <a:rect l="l" t="t" r="r" b="b"/>
            <a:pathLst>
              <a:path w="12092521" h="7648519">
                <a:moveTo>
                  <a:pt x="0" y="0"/>
                </a:moveTo>
                <a:lnTo>
                  <a:pt x="12092521" y="0"/>
                </a:lnTo>
                <a:lnTo>
                  <a:pt x="12092521" y="7648519"/>
                </a:lnTo>
                <a:lnTo>
                  <a:pt x="0" y="7648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90210">
            <a:off x="13859387" y="218597"/>
            <a:ext cx="1790489" cy="3148113"/>
          </a:xfrm>
          <a:custGeom>
            <a:avLst/>
            <a:gdLst/>
            <a:ahLst/>
            <a:cxnLst/>
            <a:rect l="l" t="t" r="r" b="b"/>
            <a:pathLst>
              <a:path w="1790489" h="3148113">
                <a:moveTo>
                  <a:pt x="0" y="0"/>
                </a:moveTo>
                <a:lnTo>
                  <a:pt x="1790490" y="0"/>
                </a:lnTo>
                <a:lnTo>
                  <a:pt x="1790490" y="3148114"/>
                </a:lnTo>
                <a:lnTo>
                  <a:pt x="0" y="3148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86400" y="1179087"/>
            <a:ext cx="7315200" cy="1965960"/>
          </a:xfrm>
          <a:custGeom>
            <a:avLst/>
            <a:gdLst/>
            <a:ahLst/>
            <a:cxnLst/>
            <a:rect l="l" t="t" r="r" b="b"/>
            <a:pathLst>
              <a:path w="7315200" h="1965960">
                <a:moveTo>
                  <a:pt x="0" y="0"/>
                </a:moveTo>
                <a:lnTo>
                  <a:pt x="7315200" y="0"/>
                </a:lnTo>
                <a:lnTo>
                  <a:pt x="7315200" y="1965960"/>
                </a:lnTo>
                <a:lnTo>
                  <a:pt x="0" y="19659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01412" y="3929014"/>
            <a:ext cx="3720045" cy="2563449"/>
          </a:xfrm>
          <a:custGeom>
            <a:avLst/>
            <a:gdLst/>
            <a:ahLst/>
            <a:cxnLst/>
            <a:rect l="l" t="t" r="r" b="b"/>
            <a:pathLst>
              <a:path w="3720045" h="2563449">
                <a:moveTo>
                  <a:pt x="0" y="0"/>
                </a:moveTo>
                <a:lnTo>
                  <a:pt x="3720045" y="0"/>
                </a:lnTo>
                <a:lnTo>
                  <a:pt x="3720045" y="2563449"/>
                </a:lnTo>
                <a:lnTo>
                  <a:pt x="0" y="2563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1974" y="6344843"/>
            <a:ext cx="5059723" cy="4127891"/>
          </a:xfrm>
          <a:custGeom>
            <a:avLst/>
            <a:gdLst/>
            <a:ahLst/>
            <a:cxnLst/>
            <a:rect l="l" t="t" r="r" b="b"/>
            <a:pathLst>
              <a:path w="5059723" h="4127891">
                <a:moveTo>
                  <a:pt x="0" y="0"/>
                </a:moveTo>
                <a:lnTo>
                  <a:pt x="5059723" y="0"/>
                </a:lnTo>
                <a:lnTo>
                  <a:pt x="5059723" y="4127891"/>
                </a:lnTo>
                <a:lnTo>
                  <a:pt x="0" y="41278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971528" flipV="1">
            <a:off x="16825819" y="2508089"/>
            <a:ext cx="3720045" cy="2563449"/>
          </a:xfrm>
          <a:custGeom>
            <a:avLst/>
            <a:gdLst/>
            <a:ahLst/>
            <a:cxnLst/>
            <a:rect l="l" t="t" r="r" b="b"/>
            <a:pathLst>
              <a:path w="3720045" h="2563449">
                <a:moveTo>
                  <a:pt x="0" y="2563449"/>
                </a:moveTo>
                <a:lnTo>
                  <a:pt x="3720045" y="2563449"/>
                </a:lnTo>
                <a:lnTo>
                  <a:pt x="3720045" y="0"/>
                </a:lnTo>
                <a:lnTo>
                  <a:pt x="0" y="0"/>
                </a:lnTo>
                <a:lnTo>
                  <a:pt x="0" y="256344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397111" y="2162067"/>
            <a:ext cx="2061734" cy="1819480"/>
            <a:chOff x="0" y="0"/>
            <a:chExt cx="2748979" cy="24259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48979" cy="2425974"/>
            </a:xfrm>
            <a:custGeom>
              <a:avLst/>
              <a:gdLst/>
              <a:ahLst/>
              <a:cxnLst/>
              <a:rect l="l" t="t" r="r" b="b"/>
              <a:pathLst>
                <a:path w="2748979" h="2425974">
                  <a:moveTo>
                    <a:pt x="0" y="0"/>
                  </a:moveTo>
                  <a:lnTo>
                    <a:pt x="2748979" y="0"/>
                  </a:lnTo>
                  <a:lnTo>
                    <a:pt x="2748979" y="2425974"/>
                  </a:lnTo>
                  <a:lnTo>
                    <a:pt x="0" y="242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 rot="-2468808">
              <a:off x="1655108" y="636923"/>
              <a:ext cx="248579" cy="441005"/>
              <a:chOff x="0" y="0"/>
              <a:chExt cx="458147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814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458147" h="812800">
                    <a:moveTo>
                      <a:pt x="229074" y="0"/>
                    </a:moveTo>
                    <a:cubicBezTo>
                      <a:pt x="102560" y="0"/>
                      <a:pt x="0" y="181951"/>
                      <a:pt x="0" y="406400"/>
                    </a:cubicBezTo>
                    <a:cubicBezTo>
                      <a:pt x="0" y="630849"/>
                      <a:pt x="102560" y="812800"/>
                      <a:pt x="229074" y="812800"/>
                    </a:cubicBezTo>
                    <a:cubicBezTo>
                      <a:pt x="355588" y="812800"/>
                      <a:pt x="458147" y="630849"/>
                      <a:pt x="458147" y="406400"/>
                    </a:cubicBezTo>
                    <a:cubicBezTo>
                      <a:pt x="458147" y="181951"/>
                      <a:pt x="355588" y="0"/>
                      <a:pt x="229074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42951" y="38100"/>
                <a:ext cx="372245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1980755" y="2683642"/>
            <a:ext cx="1709695" cy="1718286"/>
            <a:chOff x="0" y="0"/>
            <a:chExt cx="2279593" cy="22910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79593" cy="2291048"/>
            </a:xfrm>
            <a:custGeom>
              <a:avLst/>
              <a:gdLst/>
              <a:ahLst/>
              <a:cxnLst/>
              <a:rect l="l" t="t" r="r" b="b"/>
              <a:pathLst>
                <a:path w="2279593" h="2291048">
                  <a:moveTo>
                    <a:pt x="0" y="0"/>
                  </a:moveTo>
                  <a:lnTo>
                    <a:pt x="2279593" y="0"/>
                  </a:lnTo>
                  <a:lnTo>
                    <a:pt x="2279593" y="2291048"/>
                  </a:lnTo>
                  <a:lnTo>
                    <a:pt x="0" y="2291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 rot="-2468808">
              <a:off x="1943312" y="870967"/>
              <a:ext cx="187505" cy="193643"/>
              <a:chOff x="0" y="0"/>
              <a:chExt cx="723312" cy="74699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23312" cy="746991"/>
              </a:xfrm>
              <a:custGeom>
                <a:avLst/>
                <a:gdLst/>
                <a:ahLst/>
                <a:cxnLst/>
                <a:rect l="l" t="t" r="r" b="b"/>
                <a:pathLst>
                  <a:path w="723312" h="746991">
                    <a:moveTo>
                      <a:pt x="361656" y="0"/>
                    </a:moveTo>
                    <a:cubicBezTo>
                      <a:pt x="161919" y="0"/>
                      <a:pt x="0" y="167220"/>
                      <a:pt x="0" y="373495"/>
                    </a:cubicBezTo>
                    <a:cubicBezTo>
                      <a:pt x="0" y="579771"/>
                      <a:pt x="161919" y="746991"/>
                      <a:pt x="361656" y="746991"/>
                    </a:cubicBezTo>
                    <a:cubicBezTo>
                      <a:pt x="561393" y="746991"/>
                      <a:pt x="723312" y="579771"/>
                      <a:pt x="723312" y="373495"/>
                    </a:cubicBezTo>
                    <a:cubicBezTo>
                      <a:pt x="723312" y="167220"/>
                      <a:pt x="561393" y="0"/>
                      <a:pt x="361656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67810" y="31930"/>
                <a:ext cx="587691" cy="645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5486400" y="1697404"/>
            <a:ext cx="73152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1.Ổn định tổ chức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70669" y="4483277"/>
            <a:ext cx="8774049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Cô và trẻ vận động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bài hát “Nhà của tôi”</a:t>
            </a:r>
          </a:p>
        </p:txBody>
      </p:sp>
      <p:pic>
        <p:nvPicPr>
          <p:cNvPr id="22" name="Bài hát Nhà của tôi">
            <a:hlinkClick r:id="" action="ppaction://media"/>
            <a:extLst>
              <a:ext uri="{FF2B5EF4-FFF2-40B4-BE49-F238E27FC236}">
                <a16:creationId xmlns:a16="http://schemas.microsoft.com/office/drawing/2014/main" id="{0AD9B13B-7FFE-7E7B-7B0F-C848379FA9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4" end="60940.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126200" y="282117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7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4944"/>
            <a:ext cx="18288000" cy="2697480"/>
          </a:xfrm>
          <a:custGeom>
            <a:avLst/>
            <a:gdLst/>
            <a:ahLst/>
            <a:cxnLst/>
            <a:rect l="l" t="t" r="r" b="b"/>
            <a:pathLst>
              <a:path w="18288000" h="2697480">
                <a:moveTo>
                  <a:pt x="0" y="0"/>
                </a:moveTo>
                <a:lnTo>
                  <a:pt x="18288000" y="0"/>
                </a:lnTo>
                <a:lnTo>
                  <a:pt x="18288000" y="2697480"/>
                </a:lnTo>
                <a:lnTo>
                  <a:pt x="0" y="2697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10502" y="1319240"/>
            <a:ext cx="12092521" cy="7648519"/>
          </a:xfrm>
          <a:custGeom>
            <a:avLst/>
            <a:gdLst/>
            <a:ahLst/>
            <a:cxnLst/>
            <a:rect l="l" t="t" r="r" b="b"/>
            <a:pathLst>
              <a:path w="12092521" h="7648519">
                <a:moveTo>
                  <a:pt x="0" y="0"/>
                </a:moveTo>
                <a:lnTo>
                  <a:pt x="12092521" y="0"/>
                </a:lnTo>
                <a:lnTo>
                  <a:pt x="12092521" y="7648520"/>
                </a:lnTo>
                <a:lnTo>
                  <a:pt x="0" y="7648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900626" y="5299465"/>
            <a:ext cx="7196410" cy="5574219"/>
          </a:xfrm>
          <a:custGeom>
            <a:avLst/>
            <a:gdLst/>
            <a:ahLst/>
            <a:cxnLst/>
            <a:rect l="l" t="t" r="r" b="b"/>
            <a:pathLst>
              <a:path w="7196410" h="5574219">
                <a:moveTo>
                  <a:pt x="7196410" y="0"/>
                </a:moveTo>
                <a:lnTo>
                  <a:pt x="0" y="0"/>
                </a:lnTo>
                <a:lnTo>
                  <a:pt x="0" y="5574219"/>
                </a:lnTo>
                <a:lnTo>
                  <a:pt x="7196410" y="5574219"/>
                </a:lnTo>
                <a:lnTo>
                  <a:pt x="71964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45697" y="868938"/>
            <a:ext cx="8008303" cy="2152231"/>
          </a:xfrm>
          <a:custGeom>
            <a:avLst/>
            <a:gdLst/>
            <a:ahLst/>
            <a:cxnLst/>
            <a:rect l="l" t="t" r="r" b="b"/>
            <a:pathLst>
              <a:path w="8008303" h="2152231">
                <a:moveTo>
                  <a:pt x="0" y="0"/>
                </a:moveTo>
                <a:lnTo>
                  <a:pt x="8008303" y="0"/>
                </a:lnTo>
                <a:lnTo>
                  <a:pt x="8008303" y="2152232"/>
                </a:lnTo>
                <a:lnTo>
                  <a:pt x="0" y="2152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93419" flipH="1">
            <a:off x="15075008" y="-231885"/>
            <a:ext cx="3282622" cy="2262025"/>
          </a:xfrm>
          <a:custGeom>
            <a:avLst/>
            <a:gdLst/>
            <a:ahLst/>
            <a:cxnLst/>
            <a:rect l="l" t="t" r="r" b="b"/>
            <a:pathLst>
              <a:path w="3282622" h="2262025">
                <a:moveTo>
                  <a:pt x="3282622" y="0"/>
                </a:moveTo>
                <a:lnTo>
                  <a:pt x="0" y="0"/>
                </a:lnTo>
                <a:lnTo>
                  <a:pt x="0" y="2262025"/>
                </a:lnTo>
                <a:lnTo>
                  <a:pt x="3282622" y="2262025"/>
                </a:lnTo>
                <a:lnTo>
                  <a:pt x="32826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38141" y="5299465"/>
            <a:ext cx="7196410" cy="5574219"/>
          </a:xfrm>
          <a:custGeom>
            <a:avLst/>
            <a:gdLst/>
            <a:ahLst/>
            <a:cxnLst/>
            <a:rect l="l" t="t" r="r" b="b"/>
            <a:pathLst>
              <a:path w="7196410" h="5574219">
                <a:moveTo>
                  <a:pt x="0" y="0"/>
                </a:moveTo>
                <a:lnTo>
                  <a:pt x="7196409" y="0"/>
                </a:lnTo>
                <a:lnTo>
                  <a:pt x="7196409" y="5574219"/>
                </a:lnTo>
                <a:lnTo>
                  <a:pt x="0" y="5574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851317">
            <a:off x="13565862" y="637809"/>
            <a:ext cx="2649299" cy="2530055"/>
            <a:chOff x="0" y="0"/>
            <a:chExt cx="3532399" cy="3373406"/>
          </a:xfrm>
        </p:grpSpPr>
        <p:sp>
          <p:nvSpPr>
            <p:cNvPr id="9" name="Freeform 9"/>
            <p:cNvSpPr/>
            <p:nvPr/>
          </p:nvSpPr>
          <p:spPr>
            <a:xfrm rot="-5969039" flipH="1">
              <a:off x="314758" y="138499"/>
              <a:ext cx="2902882" cy="3096408"/>
            </a:xfrm>
            <a:custGeom>
              <a:avLst/>
              <a:gdLst/>
              <a:ahLst/>
              <a:cxnLst/>
              <a:rect l="l" t="t" r="r" b="b"/>
              <a:pathLst>
                <a:path w="2902882" h="3096408">
                  <a:moveTo>
                    <a:pt x="2902883" y="0"/>
                  </a:moveTo>
                  <a:lnTo>
                    <a:pt x="0" y="0"/>
                  </a:lnTo>
                  <a:lnTo>
                    <a:pt x="0" y="3096408"/>
                  </a:lnTo>
                  <a:lnTo>
                    <a:pt x="2902883" y="3096408"/>
                  </a:lnTo>
                  <a:lnTo>
                    <a:pt x="2902883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 rot="2304313">
              <a:off x="872175" y="2402812"/>
              <a:ext cx="578699" cy="287371"/>
              <a:chOff x="0" y="0"/>
              <a:chExt cx="723312" cy="35918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23312" cy="359183"/>
              </a:xfrm>
              <a:custGeom>
                <a:avLst/>
                <a:gdLst/>
                <a:ahLst/>
                <a:cxnLst/>
                <a:rect l="l" t="t" r="r" b="b"/>
                <a:pathLst>
                  <a:path w="723312" h="359183">
                    <a:moveTo>
                      <a:pt x="361656" y="0"/>
                    </a:moveTo>
                    <a:cubicBezTo>
                      <a:pt x="161919" y="0"/>
                      <a:pt x="0" y="80406"/>
                      <a:pt x="0" y="179592"/>
                    </a:cubicBezTo>
                    <a:cubicBezTo>
                      <a:pt x="0" y="278778"/>
                      <a:pt x="161919" y="359183"/>
                      <a:pt x="361656" y="359183"/>
                    </a:cubicBezTo>
                    <a:cubicBezTo>
                      <a:pt x="561393" y="359183"/>
                      <a:pt x="723312" y="278778"/>
                      <a:pt x="723312" y="179592"/>
                    </a:cubicBezTo>
                    <a:cubicBezTo>
                      <a:pt x="723312" y="80406"/>
                      <a:pt x="561393" y="0"/>
                      <a:pt x="361656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67810" y="-4427"/>
                <a:ext cx="587691" cy="329937"/>
              </a:xfrm>
              <a:prstGeom prst="rect">
                <a:avLst/>
              </a:prstGeom>
            </p:spPr>
            <p:txBody>
              <a:bodyPr lIns="65391" tIns="65391" rIns="65391" bIns="6539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 flipH="1">
            <a:off x="291835" y="737788"/>
            <a:ext cx="2992582" cy="2985101"/>
          </a:xfrm>
          <a:custGeom>
            <a:avLst/>
            <a:gdLst/>
            <a:ahLst/>
            <a:cxnLst/>
            <a:rect l="l" t="t" r="r" b="b"/>
            <a:pathLst>
              <a:path w="2992582" h="2985101">
                <a:moveTo>
                  <a:pt x="2992583" y="0"/>
                </a:moveTo>
                <a:lnTo>
                  <a:pt x="0" y="0"/>
                </a:lnTo>
                <a:lnTo>
                  <a:pt x="0" y="2985101"/>
                </a:lnTo>
                <a:lnTo>
                  <a:pt x="2992583" y="2985101"/>
                </a:lnTo>
                <a:lnTo>
                  <a:pt x="2992583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292248" y="1078999"/>
            <a:ext cx="731520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2.Phương pháp và hình thức tổ chức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10502" y="4016130"/>
            <a:ext cx="12092521" cy="248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a. Đọc thơ cho trẻ nghe</a:t>
            </a:r>
          </a:p>
          <a:p>
            <a:pPr algn="ctr">
              <a:lnSpc>
                <a:spcPts val="4900"/>
              </a:lnSpc>
            </a:pPr>
            <a:r>
              <a:rPr lang="en-US" sz="3500" i="1">
                <a:solidFill>
                  <a:srgbClr val="000000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Cô giới thiệu tên bài thơ “Em yêu nhà em” </a:t>
            </a:r>
          </a:p>
          <a:p>
            <a:pPr algn="ctr">
              <a:lnSpc>
                <a:spcPts val="4900"/>
              </a:lnSpc>
            </a:pPr>
            <a:r>
              <a:rPr lang="en-US" sz="3500" i="1">
                <a:solidFill>
                  <a:srgbClr val="000000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Đoàn Thị Lam Luyến</a:t>
            </a:r>
          </a:p>
          <a:p>
            <a:pPr algn="ctr">
              <a:lnSpc>
                <a:spcPts val="4900"/>
              </a:lnSpc>
            </a:pPr>
            <a:r>
              <a:rPr lang="en-US" sz="3500" i="1">
                <a:solidFill>
                  <a:srgbClr val="000000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- Lần 1: Cô đọc kết hợp cử chỉ, điệu bộ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4944"/>
            <a:ext cx="18288000" cy="2697480"/>
          </a:xfrm>
          <a:custGeom>
            <a:avLst/>
            <a:gdLst/>
            <a:ahLst/>
            <a:cxnLst/>
            <a:rect l="l" t="t" r="r" b="b"/>
            <a:pathLst>
              <a:path w="18288000" h="2697480">
                <a:moveTo>
                  <a:pt x="0" y="0"/>
                </a:moveTo>
                <a:lnTo>
                  <a:pt x="18288000" y="0"/>
                </a:lnTo>
                <a:lnTo>
                  <a:pt x="18288000" y="2697480"/>
                </a:lnTo>
                <a:lnTo>
                  <a:pt x="0" y="2697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53153" y="756386"/>
            <a:ext cx="12092521" cy="7648519"/>
          </a:xfrm>
          <a:custGeom>
            <a:avLst/>
            <a:gdLst/>
            <a:ahLst/>
            <a:cxnLst/>
            <a:rect l="l" t="t" r="r" b="b"/>
            <a:pathLst>
              <a:path w="12092521" h="7648519">
                <a:moveTo>
                  <a:pt x="0" y="0"/>
                </a:moveTo>
                <a:lnTo>
                  <a:pt x="12092521" y="0"/>
                </a:lnTo>
                <a:lnTo>
                  <a:pt x="12092521" y="7648519"/>
                </a:lnTo>
                <a:lnTo>
                  <a:pt x="0" y="7648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900626" y="5299465"/>
            <a:ext cx="7196410" cy="5574219"/>
          </a:xfrm>
          <a:custGeom>
            <a:avLst/>
            <a:gdLst/>
            <a:ahLst/>
            <a:cxnLst/>
            <a:rect l="l" t="t" r="r" b="b"/>
            <a:pathLst>
              <a:path w="7196410" h="5574219">
                <a:moveTo>
                  <a:pt x="7196410" y="0"/>
                </a:moveTo>
                <a:lnTo>
                  <a:pt x="0" y="0"/>
                </a:lnTo>
                <a:lnTo>
                  <a:pt x="0" y="5574219"/>
                </a:lnTo>
                <a:lnTo>
                  <a:pt x="7196410" y="5574219"/>
                </a:lnTo>
                <a:lnTo>
                  <a:pt x="71964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656827">
            <a:off x="-873905" y="273415"/>
            <a:ext cx="3282622" cy="2262025"/>
          </a:xfrm>
          <a:custGeom>
            <a:avLst/>
            <a:gdLst/>
            <a:ahLst/>
            <a:cxnLst/>
            <a:rect l="l" t="t" r="r" b="b"/>
            <a:pathLst>
              <a:path w="3282622" h="2262025">
                <a:moveTo>
                  <a:pt x="0" y="0"/>
                </a:moveTo>
                <a:lnTo>
                  <a:pt x="3282622" y="0"/>
                </a:lnTo>
                <a:lnTo>
                  <a:pt x="3282622" y="2262025"/>
                </a:lnTo>
                <a:lnTo>
                  <a:pt x="0" y="22620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8141" y="5299465"/>
            <a:ext cx="7196410" cy="5574219"/>
          </a:xfrm>
          <a:custGeom>
            <a:avLst/>
            <a:gdLst/>
            <a:ahLst/>
            <a:cxnLst/>
            <a:rect l="l" t="t" r="r" b="b"/>
            <a:pathLst>
              <a:path w="7196410" h="5574219">
                <a:moveTo>
                  <a:pt x="0" y="0"/>
                </a:moveTo>
                <a:lnTo>
                  <a:pt x="7196409" y="0"/>
                </a:lnTo>
                <a:lnTo>
                  <a:pt x="7196409" y="5574219"/>
                </a:lnTo>
                <a:lnTo>
                  <a:pt x="0" y="5574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13463" y="1057275"/>
            <a:ext cx="2772214" cy="2665614"/>
            <a:chOff x="0" y="0"/>
            <a:chExt cx="3696286" cy="3554152"/>
          </a:xfrm>
        </p:grpSpPr>
        <p:sp>
          <p:nvSpPr>
            <p:cNvPr id="8" name="Freeform 8"/>
            <p:cNvSpPr/>
            <p:nvPr/>
          </p:nvSpPr>
          <p:spPr>
            <a:xfrm rot="4577242">
              <a:off x="396702" y="228872"/>
              <a:ext cx="2902882" cy="3096408"/>
            </a:xfrm>
            <a:custGeom>
              <a:avLst/>
              <a:gdLst/>
              <a:ahLst/>
              <a:cxnLst/>
              <a:rect l="l" t="t" r="r" b="b"/>
              <a:pathLst>
                <a:path w="2902882" h="3096408">
                  <a:moveTo>
                    <a:pt x="0" y="0"/>
                  </a:moveTo>
                  <a:lnTo>
                    <a:pt x="2902882" y="0"/>
                  </a:lnTo>
                  <a:lnTo>
                    <a:pt x="2902882" y="3096408"/>
                  </a:lnTo>
                  <a:lnTo>
                    <a:pt x="0" y="3096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 rot="-3943965">
              <a:off x="2460296" y="2181735"/>
              <a:ext cx="578699" cy="287371"/>
              <a:chOff x="0" y="0"/>
              <a:chExt cx="723312" cy="35918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23312" cy="359183"/>
              </a:xfrm>
              <a:custGeom>
                <a:avLst/>
                <a:gdLst/>
                <a:ahLst/>
                <a:cxnLst/>
                <a:rect l="l" t="t" r="r" b="b"/>
                <a:pathLst>
                  <a:path w="723312" h="359183">
                    <a:moveTo>
                      <a:pt x="361656" y="0"/>
                    </a:moveTo>
                    <a:cubicBezTo>
                      <a:pt x="161919" y="0"/>
                      <a:pt x="0" y="80406"/>
                      <a:pt x="0" y="179592"/>
                    </a:cubicBezTo>
                    <a:cubicBezTo>
                      <a:pt x="0" y="278778"/>
                      <a:pt x="161919" y="359183"/>
                      <a:pt x="361656" y="359183"/>
                    </a:cubicBezTo>
                    <a:cubicBezTo>
                      <a:pt x="561393" y="359183"/>
                      <a:pt x="723312" y="278778"/>
                      <a:pt x="723312" y="179592"/>
                    </a:cubicBezTo>
                    <a:cubicBezTo>
                      <a:pt x="723312" y="80406"/>
                      <a:pt x="561393" y="0"/>
                      <a:pt x="361656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67810" y="-4427"/>
                <a:ext cx="587691" cy="329937"/>
              </a:xfrm>
              <a:prstGeom prst="rect">
                <a:avLst/>
              </a:prstGeom>
            </p:spPr>
            <p:txBody>
              <a:bodyPr lIns="65391" tIns="65391" rIns="65391" bIns="6539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82782" y="737788"/>
            <a:ext cx="2992582" cy="2985101"/>
          </a:xfrm>
          <a:custGeom>
            <a:avLst/>
            <a:gdLst/>
            <a:ahLst/>
            <a:cxnLst/>
            <a:rect l="l" t="t" r="r" b="b"/>
            <a:pathLst>
              <a:path w="2992582" h="2985101">
                <a:moveTo>
                  <a:pt x="0" y="0"/>
                </a:moveTo>
                <a:lnTo>
                  <a:pt x="2992583" y="0"/>
                </a:lnTo>
                <a:lnTo>
                  <a:pt x="2992583" y="2985101"/>
                </a:lnTo>
                <a:lnTo>
                  <a:pt x="0" y="29851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690261" y="4560960"/>
            <a:ext cx="12092521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- Lần 2: Cô đọc thơ kết hợp với tranh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829444"/>
          </a:xfrm>
          <a:custGeom>
            <a:avLst/>
            <a:gdLst/>
            <a:ahLst/>
            <a:cxnLst/>
            <a:rect l="l" t="t" r="r" b="b"/>
            <a:pathLst>
              <a:path w="18288000" h="11367482">
                <a:moveTo>
                  <a:pt x="0" y="0"/>
                </a:moveTo>
                <a:lnTo>
                  <a:pt x="18288000" y="0"/>
                </a:lnTo>
                <a:lnTo>
                  <a:pt x="18288000" y="11367482"/>
                </a:lnTo>
                <a:lnTo>
                  <a:pt x="0" y="1136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5" t="-7801" r="-255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" t="-7803" b="-28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80080"/>
            <a:ext cx="18288000" cy="11180624"/>
          </a:xfrm>
          <a:custGeom>
            <a:avLst/>
            <a:gdLst/>
            <a:ahLst/>
            <a:cxnLst/>
            <a:rect l="l" t="t" r="r" b="b"/>
            <a:pathLst>
              <a:path w="18288000" h="11180624">
                <a:moveTo>
                  <a:pt x="0" y="0"/>
                </a:moveTo>
                <a:lnTo>
                  <a:pt x="18288000" y="0"/>
                </a:lnTo>
                <a:lnTo>
                  <a:pt x="18288000" y="11180624"/>
                </a:lnTo>
                <a:lnTo>
                  <a:pt x="0" y="11180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82" b="-76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353800" y="9281853"/>
            <a:ext cx="7072075" cy="118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Chẳng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đâu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bằng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chính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nhà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em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Có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đàn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chim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sẻ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bên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thềm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líu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lo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" t="-7803" b="-28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8210" y="0"/>
            <a:ext cx="17071580" cy="10707914"/>
          </a:xfrm>
          <a:custGeom>
            <a:avLst/>
            <a:gdLst/>
            <a:ahLst/>
            <a:cxnLst/>
            <a:rect l="l" t="t" r="r" b="b"/>
            <a:pathLst>
              <a:path w="17071580" h="10707914">
                <a:moveTo>
                  <a:pt x="0" y="0"/>
                </a:moveTo>
                <a:lnTo>
                  <a:pt x="17071580" y="0"/>
                </a:lnTo>
                <a:lnTo>
                  <a:pt x="17071580" y="10707914"/>
                </a:lnTo>
                <a:lnTo>
                  <a:pt x="0" y="10707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22" t="-12073" r="-27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59" b="-925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10800" y="113405"/>
            <a:ext cx="7048500" cy="118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Có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nàng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gà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mái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hoa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mơ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Cục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ta,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cục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tác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khi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vừa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đẻ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xong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" t="-7803" b="-28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8210" y="0"/>
            <a:ext cx="17071580" cy="10707914"/>
          </a:xfrm>
          <a:custGeom>
            <a:avLst/>
            <a:gdLst/>
            <a:ahLst/>
            <a:cxnLst/>
            <a:rect l="l" t="t" r="r" b="b"/>
            <a:pathLst>
              <a:path w="17071580" h="10707914">
                <a:moveTo>
                  <a:pt x="0" y="0"/>
                </a:moveTo>
                <a:lnTo>
                  <a:pt x="17071580" y="0"/>
                </a:lnTo>
                <a:lnTo>
                  <a:pt x="17071580" y="10707914"/>
                </a:lnTo>
                <a:lnTo>
                  <a:pt x="0" y="10707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22" t="-12073" r="-27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17" b="-531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2590" y="0"/>
            <a:ext cx="18490590" cy="12898165"/>
          </a:xfrm>
          <a:custGeom>
            <a:avLst/>
            <a:gdLst/>
            <a:ahLst/>
            <a:cxnLst/>
            <a:rect l="l" t="t" r="r" b="b"/>
            <a:pathLst>
              <a:path w="18490590" h="12898165">
                <a:moveTo>
                  <a:pt x="0" y="0"/>
                </a:moveTo>
                <a:lnTo>
                  <a:pt x="18490590" y="0"/>
                </a:lnTo>
                <a:lnTo>
                  <a:pt x="18490590" y="12898165"/>
                </a:lnTo>
                <a:lnTo>
                  <a:pt x="0" y="12898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04" r="-8738" b="-1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472737" y="419100"/>
            <a:ext cx="7810500" cy="1180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Có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bà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chuối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mật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lưng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ong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Có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ông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ngô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bắp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rau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hồng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như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tơ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" t="-7803" b="-28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8210" y="0"/>
            <a:ext cx="17071580" cy="10707914"/>
          </a:xfrm>
          <a:custGeom>
            <a:avLst/>
            <a:gdLst/>
            <a:ahLst/>
            <a:cxnLst/>
            <a:rect l="l" t="t" r="r" b="b"/>
            <a:pathLst>
              <a:path w="17071580" h="10707914">
                <a:moveTo>
                  <a:pt x="0" y="0"/>
                </a:moveTo>
                <a:lnTo>
                  <a:pt x="17071580" y="0"/>
                </a:lnTo>
                <a:lnTo>
                  <a:pt x="17071580" y="10707914"/>
                </a:lnTo>
                <a:lnTo>
                  <a:pt x="0" y="10707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22" t="-12073" r="-27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8210" y="0"/>
            <a:ext cx="17071580" cy="10287000"/>
          </a:xfrm>
          <a:custGeom>
            <a:avLst/>
            <a:gdLst/>
            <a:ahLst/>
            <a:cxnLst/>
            <a:rect l="l" t="t" r="r" b="b"/>
            <a:pathLst>
              <a:path w="17071580" h="10287000">
                <a:moveTo>
                  <a:pt x="0" y="0"/>
                </a:moveTo>
                <a:lnTo>
                  <a:pt x="17071580" y="0"/>
                </a:lnTo>
                <a:lnTo>
                  <a:pt x="17071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17" b="-531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135060"/>
            <a:ext cx="18288000" cy="13033225"/>
          </a:xfrm>
          <a:custGeom>
            <a:avLst/>
            <a:gdLst/>
            <a:ahLst/>
            <a:cxnLst/>
            <a:rect l="l" t="t" r="r" b="b"/>
            <a:pathLst>
              <a:path w="18288000" h="13033225">
                <a:moveTo>
                  <a:pt x="0" y="0"/>
                </a:moveTo>
                <a:lnTo>
                  <a:pt x="18288000" y="0"/>
                </a:lnTo>
                <a:lnTo>
                  <a:pt x="18288000" y="13033225"/>
                </a:lnTo>
                <a:lnTo>
                  <a:pt x="0" y="13033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87" t="-2807" r="-661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8288000" cy="10707914"/>
          </a:xfrm>
          <a:custGeom>
            <a:avLst/>
            <a:gdLst/>
            <a:ahLst/>
            <a:cxnLst/>
            <a:rect l="l" t="t" r="r" b="b"/>
            <a:pathLst>
              <a:path w="18288000" h="10707914">
                <a:moveTo>
                  <a:pt x="0" y="0"/>
                </a:moveTo>
                <a:lnTo>
                  <a:pt x="18288000" y="0"/>
                </a:lnTo>
                <a:lnTo>
                  <a:pt x="18288000" y="10707914"/>
                </a:lnTo>
                <a:lnTo>
                  <a:pt x="0" y="1070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07" t="-15014" r="-50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744200" y="405131"/>
            <a:ext cx="7188549" cy="11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Có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ao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muống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với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cá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cờ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ctr">
              <a:lnSpc>
                <a:spcPts val="4760"/>
              </a:lnSpc>
            </a:pP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Em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là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chị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Tấm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đợi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chờ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bống</a:t>
            </a:r>
            <a:r>
              <a:rPr lang="en-US" sz="3400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3400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lên</a:t>
            </a:r>
            <a:endParaRPr lang="en-US" sz="3400" b="1" i="1" dirty="0">
              <a:solidFill>
                <a:srgbClr val="000000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390</Words>
  <Application>Microsoft Office PowerPoint</Application>
  <PresentationFormat>Custom</PresentationFormat>
  <Paragraphs>48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DejaVu Serif Bold</vt:lpstr>
      <vt:lpstr>Paytone One</vt:lpstr>
      <vt:lpstr>Calibri</vt:lpstr>
      <vt:lpstr>DejaVu Serif Italics</vt:lpstr>
      <vt:lpstr>Sedgwick Ave</vt:lpstr>
      <vt:lpstr>Open Sans Bold Italics</vt:lpstr>
      <vt:lpstr>DejaVu Serif</vt:lpstr>
      <vt:lpstr>Alata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Văn học Em yêu nhà em</dc:title>
  <dc:creator>Techsi.vn</dc:creator>
  <cp:lastModifiedBy>Techsi.vn</cp:lastModifiedBy>
  <cp:revision>3</cp:revision>
  <dcterms:created xsi:type="dcterms:W3CDTF">2006-08-16T00:00:00Z</dcterms:created>
  <dcterms:modified xsi:type="dcterms:W3CDTF">2025-11-13T05:15:07Z</dcterms:modified>
  <dc:identifier>DAG3hJDhxo0</dc:identifier>
</cp:coreProperties>
</file>