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ejaVu Serif Bold" panose="020B0604020202020204" charset="0"/>
      <p:regular r:id="rId18"/>
    </p:embeddedFont>
    <p:embeddedFont>
      <p:font typeface="Paytone On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54.svg"/><Relationship Id="rId2" Type="http://schemas.openxmlformats.org/officeDocument/2006/relationships/image" Target="../media/image3.jpe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9.svg"/><Relationship Id="rId19" Type="http://schemas.openxmlformats.org/officeDocument/2006/relationships/image" Target="../media/image56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" Type="http://schemas.openxmlformats.org/officeDocument/2006/relationships/image" Target="../media/image4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19.png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41.png"/><Relationship Id="rId10" Type="http://schemas.openxmlformats.org/officeDocument/2006/relationships/image" Target="../media/image9.svg"/><Relationship Id="rId19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17.png"/><Relationship Id="rId27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3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" Type="http://schemas.openxmlformats.org/officeDocument/2006/relationships/image" Target="../media/image4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5" Type="http://schemas.openxmlformats.org/officeDocument/2006/relationships/image" Target="../media/image19.png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hyperlink" Target="https://youtu.be/yQOM5Thfhf0" TargetMode="External"/><Relationship Id="rId10" Type="http://schemas.openxmlformats.org/officeDocument/2006/relationships/image" Target="../media/image9.svg"/><Relationship Id="rId19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17.png"/><Relationship Id="rId27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9.svg"/><Relationship Id="rId2" Type="http://schemas.openxmlformats.org/officeDocument/2006/relationships/image" Target="../media/image3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2.svg"/><Relationship Id="rId2" Type="http://schemas.openxmlformats.org/officeDocument/2006/relationships/image" Target="../media/image3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3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25.png"/><Relationship Id="rId3" Type="http://schemas.openxmlformats.org/officeDocument/2006/relationships/image" Target="../media/image4.png"/><Relationship Id="rId21" Type="http://schemas.openxmlformats.org/officeDocument/2006/relationships/image" Target="../media/image38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4.svg"/><Relationship Id="rId2" Type="http://schemas.openxmlformats.org/officeDocument/2006/relationships/image" Target="../media/image3.jpeg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24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40.svg"/><Relationship Id="rId10" Type="http://schemas.openxmlformats.org/officeDocument/2006/relationships/image" Target="../media/image9.svg"/><Relationship Id="rId19" Type="http://schemas.openxmlformats.org/officeDocument/2006/relationships/image" Target="../media/image26.pn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31.png"/><Relationship Id="rId3" Type="http://schemas.openxmlformats.org/officeDocument/2006/relationships/image" Target="../media/image4.png"/><Relationship Id="rId21" Type="http://schemas.openxmlformats.org/officeDocument/2006/relationships/image" Target="../media/image47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43.svg"/><Relationship Id="rId2" Type="http://schemas.openxmlformats.org/officeDocument/2006/relationships/image" Target="../media/image3.jpeg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24" Type="http://schemas.openxmlformats.org/officeDocument/2006/relationships/image" Target="../media/image50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32.pn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3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3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mega.com.vn/media/news/2707_hinh-nen-hoc-tap-lam-slide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18288000" cy="1030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1285E-4927-B27A-040D-34581985BB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683345"/>
            <a:ext cx="1981200" cy="167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4648200" y="1788952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TRƯỜNG MẦM NON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NẮNG MAI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91000" y="4359745"/>
            <a:ext cx="8915400" cy="5791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3600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HOẠT ĐỘNG LÀM QUEN VỚI </a:t>
            </a:r>
            <a:r>
              <a:rPr lang="en-US" sz="3600" i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Dạy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trẻ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đếm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4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tượng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4</a:t>
            </a:r>
          </a:p>
          <a:p>
            <a:pPr algn="ctr"/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viên: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en-US" sz="36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7121"/>
              </a:lnSpc>
            </a:pPr>
            <a:endParaRPr lang="en-US" sz="3600" dirty="0">
              <a:solidFill>
                <a:srgbClr val="F95C47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7121"/>
              </a:lnSpc>
            </a:pPr>
            <a:endParaRPr lang="en-US" dirty="0">
              <a:solidFill>
                <a:srgbClr val="F95C47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3507522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3088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28461">
            <a:off x="2277776" y="3214722"/>
            <a:ext cx="5004681" cy="2702528"/>
          </a:xfrm>
          <a:custGeom>
            <a:avLst/>
            <a:gdLst/>
            <a:ahLst/>
            <a:cxnLst/>
            <a:rect l="l" t="t" r="r" b="b"/>
            <a:pathLst>
              <a:path w="5004681" h="2702528">
                <a:moveTo>
                  <a:pt x="0" y="0"/>
                </a:moveTo>
                <a:lnTo>
                  <a:pt x="5004681" y="0"/>
                </a:lnTo>
                <a:lnTo>
                  <a:pt x="5004681" y="2702528"/>
                </a:lnTo>
                <a:lnTo>
                  <a:pt x="0" y="2702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5400000">
            <a:off x="12303462" y="2631832"/>
            <a:ext cx="5363333" cy="3367726"/>
          </a:xfrm>
          <a:custGeom>
            <a:avLst/>
            <a:gdLst/>
            <a:ahLst/>
            <a:cxnLst/>
            <a:rect l="l" t="t" r="r" b="b"/>
            <a:pathLst>
              <a:path w="5363333" h="3367726">
                <a:moveTo>
                  <a:pt x="0" y="0"/>
                </a:moveTo>
                <a:lnTo>
                  <a:pt x="5363334" y="0"/>
                </a:lnTo>
                <a:lnTo>
                  <a:pt x="5363334" y="3367727"/>
                </a:lnTo>
                <a:lnTo>
                  <a:pt x="0" y="33677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896587" y="2375780"/>
            <a:ext cx="4456994" cy="5029049"/>
          </a:xfrm>
          <a:custGeom>
            <a:avLst/>
            <a:gdLst/>
            <a:ahLst/>
            <a:cxnLst/>
            <a:rect l="l" t="t" r="r" b="b"/>
            <a:pathLst>
              <a:path w="4456994" h="5029049">
                <a:moveTo>
                  <a:pt x="0" y="0"/>
                </a:moveTo>
                <a:lnTo>
                  <a:pt x="4456995" y="0"/>
                </a:lnTo>
                <a:lnTo>
                  <a:pt x="4456995" y="5029048"/>
                </a:lnTo>
                <a:lnTo>
                  <a:pt x="0" y="502904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207052" y="8037676"/>
            <a:ext cx="8821943" cy="1305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2"/>
              </a:lnSpc>
            </a:pPr>
            <a:r>
              <a:rPr lang="en-US" sz="560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Tìm hình số lượng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468027" y="189352"/>
            <a:ext cx="17669583" cy="9908297"/>
            <a:chOff x="0" y="0"/>
            <a:chExt cx="4178994" cy="234338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78994" cy="2343389"/>
            </a:xfrm>
            <a:custGeom>
              <a:avLst/>
              <a:gdLst/>
              <a:ahLst/>
              <a:cxnLst/>
              <a:rect l="l" t="t" r="r" b="b"/>
              <a:pathLst>
                <a:path w="4178994" h="2343389">
                  <a:moveTo>
                    <a:pt x="22346" y="0"/>
                  </a:moveTo>
                  <a:lnTo>
                    <a:pt x="4156649" y="0"/>
                  </a:lnTo>
                  <a:cubicBezTo>
                    <a:pt x="4162575" y="0"/>
                    <a:pt x="4168259" y="2354"/>
                    <a:pt x="4172449" y="6545"/>
                  </a:cubicBezTo>
                  <a:cubicBezTo>
                    <a:pt x="4176640" y="10736"/>
                    <a:pt x="4178994" y="16419"/>
                    <a:pt x="4178994" y="22346"/>
                  </a:cubicBezTo>
                  <a:lnTo>
                    <a:pt x="4178994" y="2321044"/>
                  </a:lnTo>
                  <a:cubicBezTo>
                    <a:pt x="4178994" y="2326970"/>
                    <a:pt x="4176640" y="2332654"/>
                    <a:pt x="4172449" y="2336844"/>
                  </a:cubicBezTo>
                  <a:cubicBezTo>
                    <a:pt x="4168259" y="2341035"/>
                    <a:pt x="4162575" y="2343389"/>
                    <a:pt x="4156649" y="2343389"/>
                  </a:cubicBezTo>
                  <a:lnTo>
                    <a:pt x="22346" y="2343389"/>
                  </a:lnTo>
                  <a:cubicBezTo>
                    <a:pt x="16419" y="2343389"/>
                    <a:pt x="10736" y="2341035"/>
                    <a:pt x="6545" y="2336844"/>
                  </a:cubicBezTo>
                  <a:cubicBezTo>
                    <a:pt x="2354" y="2332654"/>
                    <a:pt x="0" y="2326970"/>
                    <a:pt x="0" y="2321044"/>
                  </a:cubicBezTo>
                  <a:lnTo>
                    <a:pt x="0" y="22346"/>
                  </a:lnTo>
                  <a:cubicBezTo>
                    <a:pt x="0" y="16419"/>
                    <a:pt x="2354" y="10736"/>
                    <a:pt x="6545" y="6545"/>
                  </a:cubicBezTo>
                  <a:cubicBezTo>
                    <a:pt x="10736" y="2354"/>
                    <a:pt x="16419" y="0"/>
                    <a:pt x="223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78994" cy="2381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9671" y="561269"/>
            <a:ext cx="736712" cy="9372664"/>
          </a:xfrm>
          <a:custGeom>
            <a:avLst/>
            <a:gdLst/>
            <a:ahLst/>
            <a:cxnLst/>
            <a:rect l="l" t="t" r="r" b="b"/>
            <a:pathLst>
              <a:path w="736712" h="9372664">
                <a:moveTo>
                  <a:pt x="0" y="0"/>
                </a:moveTo>
                <a:lnTo>
                  <a:pt x="736712" y="0"/>
                </a:lnTo>
                <a:lnTo>
                  <a:pt x="736712" y="9372664"/>
                </a:lnTo>
                <a:lnTo>
                  <a:pt x="0" y="93726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7250" r="-7250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61495" y="552600"/>
            <a:ext cx="14189224" cy="9258107"/>
          </a:xfrm>
          <a:custGeom>
            <a:avLst/>
            <a:gdLst/>
            <a:ahLst/>
            <a:cxnLst/>
            <a:rect l="l" t="t" r="r" b="b"/>
            <a:pathLst>
              <a:path w="14189224" h="9258107">
                <a:moveTo>
                  <a:pt x="0" y="0"/>
                </a:moveTo>
                <a:lnTo>
                  <a:pt x="14189224" y="0"/>
                </a:lnTo>
                <a:lnTo>
                  <a:pt x="14189224" y="9258107"/>
                </a:lnTo>
                <a:lnTo>
                  <a:pt x="0" y="925810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530" t="-1365" b="-1365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249279" y="7831226"/>
            <a:ext cx="1030317" cy="1327300"/>
          </a:xfrm>
          <a:custGeom>
            <a:avLst/>
            <a:gdLst/>
            <a:ahLst/>
            <a:cxnLst/>
            <a:rect l="l" t="t" r="r" b="b"/>
            <a:pathLst>
              <a:path w="1030317" h="1327300">
                <a:moveTo>
                  <a:pt x="0" y="0"/>
                </a:moveTo>
                <a:lnTo>
                  <a:pt x="1030317" y="0"/>
                </a:lnTo>
                <a:lnTo>
                  <a:pt x="1030317" y="1327300"/>
                </a:lnTo>
                <a:lnTo>
                  <a:pt x="0" y="13273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779220" y="1375796"/>
            <a:ext cx="776404" cy="1000198"/>
          </a:xfrm>
          <a:custGeom>
            <a:avLst/>
            <a:gdLst/>
            <a:ahLst/>
            <a:cxnLst/>
            <a:rect l="l" t="t" r="r" b="b"/>
            <a:pathLst>
              <a:path w="776404" h="1000198">
                <a:moveTo>
                  <a:pt x="0" y="0"/>
                </a:moveTo>
                <a:lnTo>
                  <a:pt x="776404" y="0"/>
                </a:lnTo>
                <a:lnTo>
                  <a:pt x="776404" y="1000198"/>
                </a:lnTo>
                <a:lnTo>
                  <a:pt x="0" y="10001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6809537" y="1309599"/>
            <a:ext cx="1142306" cy="1026418"/>
            <a:chOff x="0" y="0"/>
            <a:chExt cx="300854" cy="27033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0854" cy="270332"/>
            </a:xfrm>
            <a:custGeom>
              <a:avLst/>
              <a:gdLst/>
              <a:ahLst/>
              <a:cxnLst/>
              <a:rect l="l" t="t" r="r" b="b"/>
              <a:pathLst>
                <a:path w="300854" h="270332">
                  <a:moveTo>
                    <a:pt x="0" y="0"/>
                  </a:moveTo>
                  <a:lnTo>
                    <a:pt x="300854" y="0"/>
                  </a:lnTo>
                  <a:lnTo>
                    <a:pt x="300854" y="270332"/>
                  </a:lnTo>
                  <a:lnTo>
                    <a:pt x="0" y="270332"/>
                  </a:lnTo>
                  <a:close/>
                </a:path>
              </a:pathLst>
            </a:custGeom>
            <a:solidFill>
              <a:srgbClr val="F4F3F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300854" cy="30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flipH="1">
            <a:off x="6078079" y="8145209"/>
            <a:ext cx="683323" cy="880288"/>
          </a:xfrm>
          <a:custGeom>
            <a:avLst/>
            <a:gdLst/>
            <a:ahLst/>
            <a:cxnLst/>
            <a:rect l="l" t="t" r="r" b="b"/>
            <a:pathLst>
              <a:path w="683323" h="880288">
                <a:moveTo>
                  <a:pt x="683324" y="0"/>
                </a:moveTo>
                <a:lnTo>
                  <a:pt x="0" y="0"/>
                </a:lnTo>
                <a:lnTo>
                  <a:pt x="0" y="880288"/>
                </a:lnTo>
                <a:lnTo>
                  <a:pt x="683324" y="880288"/>
                </a:lnTo>
                <a:lnTo>
                  <a:pt x="683324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667264" y="5434568"/>
            <a:ext cx="612332" cy="788833"/>
          </a:xfrm>
          <a:custGeom>
            <a:avLst/>
            <a:gdLst/>
            <a:ahLst/>
            <a:cxnLst/>
            <a:rect l="l" t="t" r="r" b="b"/>
            <a:pathLst>
              <a:path w="612332" h="788833">
                <a:moveTo>
                  <a:pt x="0" y="0"/>
                </a:moveTo>
                <a:lnTo>
                  <a:pt x="612332" y="0"/>
                </a:lnTo>
                <a:lnTo>
                  <a:pt x="612332" y="788834"/>
                </a:lnTo>
                <a:lnTo>
                  <a:pt x="0" y="7888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13107992" y="7185837"/>
            <a:ext cx="1305465" cy="1290779"/>
          </a:xfrm>
          <a:custGeom>
            <a:avLst/>
            <a:gdLst/>
            <a:ahLst/>
            <a:cxnLst/>
            <a:rect l="l" t="t" r="r" b="b"/>
            <a:pathLst>
              <a:path w="1305465" h="1290779">
                <a:moveTo>
                  <a:pt x="1305465" y="0"/>
                </a:moveTo>
                <a:lnTo>
                  <a:pt x="0" y="0"/>
                </a:lnTo>
                <a:lnTo>
                  <a:pt x="0" y="1290779"/>
                </a:lnTo>
                <a:lnTo>
                  <a:pt x="1305465" y="1290779"/>
                </a:lnTo>
                <a:lnTo>
                  <a:pt x="1305465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596741" y="8592221"/>
            <a:ext cx="1094519" cy="1020639"/>
          </a:xfrm>
          <a:custGeom>
            <a:avLst/>
            <a:gdLst/>
            <a:ahLst/>
            <a:cxnLst/>
            <a:rect l="l" t="t" r="r" b="b"/>
            <a:pathLst>
              <a:path w="1094519" h="1020639">
                <a:moveTo>
                  <a:pt x="0" y="0"/>
                </a:moveTo>
                <a:lnTo>
                  <a:pt x="1094518" y="0"/>
                </a:lnTo>
                <a:lnTo>
                  <a:pt x="1094518" y="1020639"/>
                </a:lnTo>
                <a:lnTo>
                  <a:pt x="0" y="1020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529584" y="7491319"/>
            <a:ext cx="1248910" cy="1113091"/>
          </a:xfrm>
          <a:custGeom>
            <a:avLst/>
            <a:gdLst/>
            <a:ahLst/>
            <a:cxnLst/>
            <a:rect l="l" t="t" r="r" b="b"/>
            <a:pathLst>
              <a:path w="1248910" h="1113091">
                <a:moveTo>
                  <a:pt x="0" y="0"/>
                </a:moveTo>
                <a:lnTo>
                  <a:pt x="1248910" y="0"/>
                </a:lnTo>
                <a:lnTo>
                  <a:pt x="1248910" y="1113090"/>
                </a:lnTo>
                <a:lnTo>
                  <a:pt x="0" y="1113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779220" y="3351074"/>
            <a:ext cx="843524" cy="786586"/>
          </a:xfrm>
          <a:custGeom>
            <a:avLst/>
            <a:gdLst/>
            <a:ahLst/>
            <a:cxnLst/>
            <a:rect l="l" t="t" r="r" b="b"/>
            <a:pathLst>
              <a:path w="843524" h="786586">
                <a:moveTo>
                  <a:pt x="0" y="0"/>
                </a:moveTo>
                <a:lnTo>
                  <a:pt x="843524" y="0"/>
                </a:lnTo>
                <a:lnTo>
                  <a:pt x="843524" y="786586"/>
                </a:lnTo>
                <a:lnTo>
                  <a:pt x="0" y="78658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16809537" y="3231051"/>
            <a:ext cx="1142306" cy="1026418"/>
            <a:chOff x="0" y="0"/>
            <a:chExt cx="300854" cy="27033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00854" cy="270332"/>
            </a:xfrm>
            <a:custGeom>
              <a:avLst/>
              <a:gdLst/>
              <a:ahLst/>
              <a:cxnLst/>
              <a:rect l="l" t="t" r="r" b="b"/>
              <a:pathLst>
                <a:path w="300854" h="270332">
                  <a:moveTo>
                    <a:pt x="0" y="0"/>
                  </a:moveTo>
                  <a:lnTo>
                    <a:pt x="300854" y="0"/>
                  </a:lnTo>
                  <a:lnTo>
                    <a:pt x="300854" y="270332"/>
                  </a:lnTo>
                  <a:lnTo>
                    <a:pt x="0" y="270332"/>
                  </a:lnTo>
                  <a:close/>
                </a:path>
              </a:pathLst>
            </a:custGeom>
            <a:solidFill>
              <a:srgbClr val="F4F3F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300854" cy="30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7827802" y="4762708"/>
            <a:ext cx="1537877" cy="1549498"/>
          </a:xfrm>
          <a:custGeom>
            <a:avLst/>
            <a:gdLst/>
            <a:ahLst/>
            <a:cxnLst/>
            <a:rect l="l" t="t" r="r" b="b"/>
            <a:pathLst>
              <a:path w="1537877" h="1549498">
                <a:moveTo>
                  <a:pt x="0" y="0"/>
                </a:moveTo>
                <a:lnTo>
                  <a:pt x="1537877" y="0"/>
                </a:lnTo>
                <a:lnTo>
                  <a:pt x="1537877" y="1549498"/>
                </a:lnTo>
                <a:lnTo>
                  <a:pt x="0" y="154949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975096" y="6455247"/>
            <a:ext cx="1332922" cy="1242950"/>
          </a:xfrm>
          <a:custGeom>
            <a:avLst/>
            <a:gdLst/>
            <a:ahLst/>
            <a:cxnLst/>
            <a:rect l="l" t="t" r="r" b="b"/>
            <a:pathLst>
              <a:path w="1332922" h="1242950">
                <a:moveTo>
                  <a:pt x="1332922" y="0"/>
                </a:moveTo>
                <a:lnTo>
                  <a:pt x="0" y="0"/>
                </a:lnTo>
                <a:lnTo>
                  <a:pt x="0" y="1242950"/>
                </a:lnTo>
                <a:lnTo>
                  <a:pt x="1332922" y="1242950"/>
                </a:lnTo>
                <a:lnTo>
                  <a:pt x="1332922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5753250" y="5181654"/>
            <a:ext cx="649658" cy="894025"/>
          </a:xfrm>
          <a:custGeom>
            <a:avLst/>
            <a:gdLst/>
            <a:ahLst/>
            <a:cxnLst/>
            <a:rect l="l" t="t" r="r" b="b"/>
            <a:pathLst>
              <a:path w="649658" h="894025">
                <a:moveTo>
                  <a:pt x="0" y="0"/>
                </a:moveTo>
                <a:lnTo>
                  <a:pt x="649658" y="0"/>
                </a:lnTo>
                <a:lnTo>
                  <a:pt x="649658" y="894024"/>
                </a:lnTo>
                <a:lnTo>
                  <a:pt x="0" y="89402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flipH="1">
            <a:off x="15687935" y="5143500"/>
            <a:ext cx="958974" cy="894244"/>
          </a:xfrm>
          <a:custGeom>
            <a:avLst/>
            <a:gdLst/>
            <a:ahLst/>
            <a:cxnLst/>
            <a:rect l="l" t="t" r="r" b="b"/>
            <a:pathLst>
              <a:path w="958974" h="894244">
                <a:moveTo>
                  <a:pt x="958975" y="0"/>
                </a:moveTo>
                <a:lnTo>
                  <a:pt x="0" y="0"/>
                </a:lnTo>
                <a:lnTo>
                  <a:pt x="0" y="894244"/>
                </a:lnTo>
                <a:lnTo>
                  <a:pt x="958975" y="894244"/>
                </a:lnTo>
                <a:lnTo>
                  <a:pt x="958975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grpSp>
        <p:nvGrpSpPr>
          <p:cNvPr id="42" name="Group 42"/>
          <p:cNvGrpSpPr/>
          <p:nvPr/>
        </p:nvGrpSpPr>
        <p:grpSpPr>
          <a:xfrm>
            <a:off x="16809537" y="6677672"/>
            <a:ext cx="1142306" cy="1026418"/>
            <a:chOff x="0" y="0"/>
            <a:chExt cx="300854" cy="27033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00854" cy="270332"/>
            </a:xfrm>
            <a:custGeom>
              <a:avLst/>
              <a:gdLst/>
              <a:ahLst/>
              <a:cxnLst/>
              <a:rect l="l" t="t" r="r" b="b"/>
              <a:pathLst>
                <a:path w="300854" h="270332">
                  <a:moveTo>
                    <a:pt x="0" y="0"/>
                  </a:moveTo>
                  <a:lnTo>
                    <a:pt x="300854" y="0"/>
                  </a:lnTo>
                  <a:lnTo>
                    <a:pt x="300854" y="270332"/>
                  </a:lnTo>
                  <a:lnTo>
                    <a:pt x="0" y="270332"/>
                  </a:lnTo>
                  <a:close/>
                </a:path>
              </a:pathLst>
            </a:custGeom>
            <a:solidFill>
              <a:srgbClr val="F4F3F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300854" cy="30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5041200" y="835795"/>
            <a:ext cx="1361708" cy="1291920"/>
          </a:xfrm>
          <a:custGeom>
            <a:avLst/>
            <a:gdLst/>
            <a:ahLst/>
            <a:cxnLst/>
            <a:rect l="l" t="t" r="r" b="b"/>
            <a:pathLst>
              <a:path w="1361708" h="1291920">
                <a:moveTo>
                  <a:pt x="0" y="0"/>
                </a:moveTo>
                <a:lnTo>
                  <a:pt x="1361708" y="0"/>
                </a:lnTo>
                <a:lnTo>
                  <a:pt x="1361708" y="1291920"/>
                </a:lnTo>
                <a:lnTo>
                  <a:pt x="0" y="129192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16809537" y="5143500"/>
            <a:ext cx="1142306" cy="1026418"/>
            <a:chOff x="0" y="0"/>
            <a:chExt cx="300854" cy="270332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00854" cy="270332"/>
            </a:xfrm>
            <a:custGeom>
              <a:avLst/>
              <a:gdLst/>
              <a:ahLst/>
              <a:cxnLst/>
              <a:rect l="l" t="t" r="r" b="b"/>
              <a:pathLst>
                <a:path w="300854" h="270332">
                  <a:moveTo>
                    <a:pt x="0" y="0"/>
                  </a:moveTo>
                  <a:lnTo>
                    <a:pt x="300854" y="0"/>
                  </a:lnTo>
                  <a:lnTo>
                    <a:pt x="300854" y="270332"/>
                  </a:lnTo>
                  <a:lnTo>
                    <a:pt x="0" y="270332"/>
                  </a:lnTo>
                  <a:close/>
                </a:path>
              </a:pathLst>
            </a:custGeom>
            <a:solidFill>
              <a:srgbClr val="F4F3F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300854" cy="30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2112417" y="4562389"/>
            <a:ext cx="865638" cy="872180"/>
          </a:xfrm>
          <a:custGeom>
            <a:avLst/>
            <a:gdLst/>
            <a:ahLst/>
            <a:cxnLst/>
            <a:rect l="l" t="t" r="r" b="b"/>
            <a:pathLst>
              <a:path w="865638" h="872180">
                <a:moveTo>
                  <a:pt x="0" y="0"/>
                </a:moveTo>
                <a:lnTo>
                  <a:pt x="865639" y="0"/>
                </a:lnTo>
                <a:lnTo>
                  <a:pt x="865639" y="872179"/>
                </a:lnTo>
                <a:lnTo>
                  <a:pt x="0" y="87217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9302818" y="6312206"/>
            <a:ext cx="612332" cy="788833"/>
          </a:xfrm>
          <a:custGeom>
            <a:avLst/>
            <a:gdLst/>
            <a:ahLst/>
            <a:cxnLst/>
            <a:rect l="l" t="t" r="r" b="b"/>
            <a:pathLst>
              <a:path w="612332" h="788833">
                <a:moveTo>
                  <a:pt x="0" y="0"/>
                </a:moveTo>
                <a:lnTo>
                  <a:pt x="612332" y="0"/>
                </a:lnTo>
                <a:lnTo>
                  <a:pt x="612332" y="788833"/>
                </a:lnTo>
                <a:lnTo>
                  <a:pt x="0" y="7888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rot="1236950">
            <a:off x="1438046" y="8345103"/>
            <a:ext cx="2011133" cy="913197"/>
          </a:xfrm>
          <a:custGeom>
            <a:avLst/>
            <a:gdLst/>
            <a:ahLst/>
            <a:cxnLst/>
            <a:rect l="l" t="t" r="r" b="b"/>
            <a:pathLst>
              <a:path w="2011133" h="913197">
                <a:moveTo>
                  <a:pt x="0" y="0"/>
                </a:moveTo>
                <a:lnTo>
                  <a:pt x="2011133" y="0"/>
                </a:lnTo>
                <a:lnTo>
                  <a:pt x="2011133" y="913197"/>
                </a:lnTo>
                <a:lnTo>
                  <a:pt x="0" y="9131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5544162" y="6946961"/>
            <a:ext cx="1078582" cy="653891"/>
          </a:xfrm>
          <a:custGeom>
            <a:avLst/>
            <a:gdLst/>
            <a:ahLst/>
            <a:cxnLst/>
            <a:rect l="l" t="t" r="r" b="b"/>
            <a:pathLst>
              <a:path w="1078582" h="653891">
                <a:moveTo>
                  <a:pt x="0" y="0"/>
                </a:moveTo>
                <a:lnTo>
                  <a:pt x="1078582" y="0"/>
                </a:lnTo>
                <a:lnTo>
                  <a:pt x="1078582" y="653891"/>
                </a:lnTo>
                <a:lnTo>
                  <a:pt x="0" y="653891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394186" y="2038784"/>
            <a:ext cx="8160785" cy="7242697"/>
          </a:xfrm>
          <a:custGeom>
            <a:avLst/>
            <a:gdLst/>
            <a:ahLst/>
            <a:cxnLst/>
            <a:rect l="l" t="t" r="r" b="b"/>
            <a:pathLst>
              <a:path w="8160785" h="7242697">
                <a:moveTo>
                  <a:pt x="0" y="0"/>
                </a:moveTo>
                <a:lnTo>
                  <a:pt x="8160786" y="0"/>
                </a:lnTo>
                <a:lnTo>
                  <a:pt x="8160786" y="7242697"/>
                </a:lnTo>
                <a:lnTo>
                  <a:pt x="0" y="72426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733028" y="1021829"/>
            <a:ext cx="8821943" cy="80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1"/>
              </a:lnSpc>
            </a:pPr>
            <a:r>
              <a:rPr lang="en-US" sz="344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Chúc các bé những giờ thật vui!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468027" y="189352"/>
            <a:ext cx="17669583" cy="9908297"/>
            <a:chOff x="0" y="0"/>
            <a:chExt cx="4178994" cy="234338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78994" cy="2343389"/>
            </a:xfrm>
            <a:custGeom>
              <a:avLst/>
              <a:gdLst/>
              <a:ahLst/>
              <a:cxnLst/>
              <a:rect l="l" t="t" r="r" b="b"/>
              <a:pathLst>
                <a:path w="4178994" h="2343389">
                  <a:moveTo>
                    <a:pt x="22346" y="0"/>
                  </a:moveTo>
                  <a:lnTo>
                    <a:pt x="4156649" y="0"/>
                  </a:lnTo>
                  <a:cubicBezTo>
                    <a:pt x="4162575" y="0"/>
                    <a:pt x="4168259" y="2354"/>
                    <a:pt x="4172449" y="6545"/>
                  </a:cubicBezTo>
                  <a:cubicBezTo>
                    <a:pt x="4176640" y="10736"/>
                    <a:pt x="4178994" y="16419"/>
                    <a:pt x="4178994" y="22346"/>
                  </a:cubicBezTo>
                  <a:lnTo>
                    <a:pt x="4178994" y="2321044"/>
                  </a:lnTo>
                  <a:cubicBezTo>
                    <a:pt x="4178994" y="2326970"/>
                    <a:pt x="4176640" y="2332654"/>
                    <a:pt x="4172449" y="2336844"/>
                  </a:cubicBezTo>
                  <a:cubicBezTo>
                    <a:pt x="4168259" y="2341035"/>
                    <a:pt x="4162575" y="2343389"/>
                    <a:pt x="4156649" y="2343389"/>
                  </a:cubicBezTo>
                  <a:lnTo>
                    <a:pt x="22346" y="2343389"/>
                  </a:lnTo>
                  <a:cubicBezTo>
                    <a:pt x="16419" y="2343389"/>
                    <a:pt x="10736" y="2341035"/>
                    <a:pt x="6545" y="2336844"/>
                  </a:cubicBezTo>
                  <a:cubicBezTo>
                    <a:pt x="2354" y="2332654"/>
                    <a:pt x="0" y="2326970"/>
                    <a:pt x="0" y="2321044"/>
                  </a:cubicBezTo>
                  <a:lnTo>
                    <a:pt x="0" y="22346"/>
                  </a:lnTo>
                  <a:cubicBezTo>
                    <a:pt x="0" y="16419"/>
                    <a:pt x="2354" y="10736"/>
                    <a:pt x="6545" y="6545"/>
                  </a:cubicBezTo>
                  <a:cubicBezTo>
                    <a:pt x="10736" y="2354"/>
                    <a:pt x="16419" y="0"/>
                    <a:pt x="223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78994" cy="2381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9671" y="561269"/>
            <a:ext cx="736712" cy="9372664"/>
          </a:xfrm>
          <a:custGeom>
            <a:avLst/>
            <a:gdLst/>
            <a:ahLst/>
            <a:cxnLst/>
            <a:rect l="l" t="t" r="r" b="b"/>
            <a:pathLst>
              <a:path w="736712" h="9372664">
                <a:moveTo>
                  <a:pt x="0" y="0"/>
                </a:moveTo>
                <a:lnTo>
                  <a:pt x="736712" y="0"/>
                </a:lnTo>
                <a:lnTo>
                  <a:pt x="736712" y="9372664"/>
                </a:lnTo>
                <a:lnTo>
                  <a:pt x="0" y="93726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7250" r="-7250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10707" y="584066"/>
            <a:ext cx="16309944" cy="9258107"/>
          </a:xfrm>
          <a:custGeom>
            <a:avLst/>
            <a:gdLst/>
            <a:ahLst/>
            <a:cxnLst/>
            <a:rect l="l" t="t" r="r" b="b"/>
            <a:pathLst>
              <a:path w="16309944" h="9258107">
                <a:moveTo>
                  <a:pt x="0" y="0"/>
                </a:moveTo>
                <a:lnTo>
                  <a:pt x="16309944" y="0"/>
                </a:lnTo>
                <a:lnTo>
                  <a:pt x="16309944" y="9258107"/>
                </a:lnTo>
                <a:lnTo>
                  <a:pt x="0" y="925810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530" t="-9042" b="-9042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249279" y="7831226"/>
            <a:ext cx="1030317" cy="1327300"/>
          </a:xfrm>
          <a:custGeom>
            <a:avLst/>
            <a:gdLst/>
            <a:ahLst/>
            <a:cxnLst/>
            <a:rect l="l" t="t" r="r" b="b"/>
            <a:pathLst>
              <a:path w="1030317" h="1327300">
                <a:moveTo>
                  <a:pt x="0" y="0"/>
                </a:moveTo>
                <a:lnTo>
                  <a:pt x="1030317" y="0"/>
                </a:lnTo>
                <a:lnTo>
                  <a:pt x="1030317" y="1327300"/>
                </a:lnTo>
                <a:lnTo>
                  <a:pt x="0" y="13273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6078079" y="8145209"/>
            <a:ext cx="683323" cy="880288"/>
          </a:xfrm>
          <a:custGeom>
            <a:avLst/>
            <a:gdLst/>
            <a:ahLst/>
            <a:cxnLst/>
            <a:rect l="l" t="t" r="r" b="b"/>
            <a:pathLst>
              <a:path w="683323" h="880288">
                <a:moveTo>
                  <a:pt x="683324" y="0"/>
                </a:moveTo>
                <a:lnTo>
                  <a:pt x="0" y="0"/>
                </a:lnTo>
                <a:lnTo>
                  <a:pt x="0" y="880288"/>
                </a:lnTo>
                <a:lnTo>
                  <a:pt x="683324" y="880288"/>
                </a:lnTo>
                <a:lnTo>
                  <a:pt x="683324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667264" y="5434568"/>
            <a:ext cx="612332" cy="788833"/>
          </a:xfrm>
          <a:custGeom>
            <a:avLst/>
            <a:gdLst/>
            <a:ahLst/>
            <a:cxnLst/>
            <a:rect l="l" t="t" r="r" b="b"/>
            <a:pathLst>
              <a:path w="612332" h="788833">
                <a:moveTo>
                  <a:pt x="0" y="0"/>
                </a:moveTo>
                <a:lnTo>
                  <a:pt x="612332" y="0"/>
                </a:lnTo>
                <a:lnTo>
                  <a:pt x="612332" y="788834"/>
                </a:lnTo>
                <a:lnTo>
                  <a:pt x="0" y="7888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15875830" y="7402474"/>
            <a:ext cx="1305465" cy="1290779"/>
          </a:xfrm>
          <a:custGeom>
            <a:avLst/>
            <a:gdLst/>
            <a:ahLst/>
            <a:cxnLst/>
            <a:rect l="l" t="t" r="r" b="b"/>
            <a:pathLst>
              <a:path w="1305465" h="1290779">
                <a:moveTo>
                  <a:pt x="1305466" y="0"/>
                </a:moveTo>
                <a:lnTo>
                  <a:pt x="0" y="0"/>
                </a:lnTo>
                <a:lnTo>
                  <a:pt x="0" y="1290779"/>
                </a:lnTo>
                <a:lnTo>
                  <a:pt x="1305466" y="1290779"/>
                </a:lnTo>
                <a:lnTo>
                  <a:pt x="1305466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049481" y="7698197"/>
            <a:ext cx="1094519" cy="1020639"/>
          </a:xfrm>
          <a:custGeom>
            <a:avLst/>
            <a:gdLst/>
            <a:ahLst/>
            <a:cxnLst/>
            <a:rect l="l" t="t" r="r" b="b"/>
            <a:pathLst>
              <a:path w="1094519" h="1020639">
                <a:moveTo>
                  <a:pt x="0" y="0"/>
                </a:moveTo>
                <a:lnTo>
                  <a:pt x="1094519" y="0"/>
                </a:lnTo>
                <a:lnTo>
                  <a:pt x="1094519" y="1020639"/>
                </a:lnTo>
                <a:lnTo>
                  <a:pt x="0" y="1020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624542" y="8245156"/>
            <a:ext cx="1248910" cy="1113091"/>
          </a:xfrm>
          <a:custGeom>
            <a:avLst/>
            <a:gdLst/>
            <a:ahLst/>
            <a:cxnLst/>
            <a:rect l="l" t="t" r="r" b="b"/>
            <a:pathLst>
              <a:path w="1248910" h="1113091">
                <a:moveTo>
                  <a:pt x="0" y="0"/>
                </a:moveTo>
                <a:lnTo>
                  <a:pt x="1248910" y="0"/>
                </a:lnTo>
                <a:lnTo>
                  <a:pt x="1248910" y="1113091"/>
                </a:lnTo>
                <a:lnTo>
                  <a:pt x="0" y="11130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827802" y="4762708"/>
            <a:ext cx="1537877" cy="1549498"/>
          </a:xfrm>
          <a:custGeom>
            <a:avLst/>
            <a:gdLst/>
            <a:ahLst/>
            <a:cxnLst/>
            <a:rect l="l" t="t" r="r" b="b"/>
            <a:pathLst>
              <a:path w="1537877" h="1549498">
                <a:moveTo>
                  <a:pt x="0" y="0"/>
                </a:moveTo>
                <a:lnTo>
                  <a:pt x="1537877" y="0"/>
                </a:lnTo>
                <a:lnTo>
                  <a:pt x="1537877" y="1549498"/>
                </a:lnTo>
                <a:lnTo>
                  <a:pt x="0" y="154949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1975096" y="6455247"/>
            <a:ext cx="1332922" cy="1242950"/>
          </a:xfrm>
          <a:custGeom>
            <a:avLst/>
            <a:gdLst/>
            <a:ahLst/>
            <a:cxnLst/>
            <a:rect l="l" t="t" r="r" b="b"/>
            <a:pathLst>
              <a:path w="1332922" h="1242950">
                <a:moveTo>
                  <a:pt x="1332922" y="0"/>
                </a:moveTo>
                <a:lnTo>
                  <a:pt x="0" y="0"/>
                </a:lnTo>
                <a:lnTo>
                  <a:pt x="0" y="1242950"/>
                </a:lnTo>
                <a:lnTo>
                  <a:pt x="1332922" y="1242950"/>
                </a:lnTo>
                <a:lnTo>
                  <a:pt x="1332922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6402908" y="5213120"/>
            <a:ext cx="649658" cy="894025"/>
          </a:xfrm>
          <a:custGeom>
            <a:avLst/>
            <a:gdLst/>
            <a:ahLst/>
            <a:cxnLst/>
            <a:rect l="l" t="t" r="r" b="b"/>
            <a:pathLst>
              <a:path w="649658" h="894025">
                <a:moveTo>
                  <a:pt x="0" y="0"/>
                </a:moveTo>
                <a:lnTo>
                  <a:pt x="649658" y="0"/>
                </a:lnTo>
                <a:lnTo>
                  <a:pt x="649658" y="894024"/>
                </a:lnTo>
                <a:lnTo>
                  <a:pt x="0" y="89402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041200" y="835795"/>
            <a:ext cx="1361708" cy="1291920"/>
          </a:xfrm>
          <a:custGeom>
            <a:avLst/>
            <a:gdLst/>
            <a:ahLst/>
            <a:cxnLst/>
            <a:rect l="l" t="t" r="r" b="b"/>
            <a:pathLst>
              <a:path w="1361708" h="1291920">
                <a:moveTo>
                  <a:pt x="0" y="0"/>
                </a:moveTo>
                <a:lnTo>
                  <a:pt x="1361708" y="0"/>
                </a:lnTo>
                <a:lnTo>
                  <a:pt x="1361708" y="1291920"/>
                </a:lnTo>
                <a:lnTo>
                  <a:pt x="0" y="129192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112417" y="4562389"/>
            <a:ext cx="865638" cy="872180"/>
          </a:xfrm>
          <a:custGeom>
            <a:avLst/>
            <a:gdLst/>
            <a:ahLst/>
            <a:cxnLst/>
            <a:rect l="l" t="t" r="r" b="b"/>
            <a:pathLst>
              <a:path w="865638" h="872180">
                <a:moveTo>
                  <a:pt x="0" y="0"/>
                </a:moveTo>
                <a:lnTo>
                  <a:pt x="865639" y="0"/>
                </a:lnTo>
                <a:lnTo>
                  <a:pt x="865639" y="872179"/>
                </a:lnTo>
                <a:lnTo>
                  <a:pt x="0" y="87217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9793433" y="5917789"/>
            <a:ext cx="612332" cy="788833"/>
          </a:xfrm>
          <a:custGeom>
            <a:avLst/>
            <a:gdLst/>
            <a:ahLst/>
            <a:cxnLst/>
            <a:rect l="l" t="t" r="r" b="b"/>
            <a:pathLst>
              <a:path w="612332" h="788833">
                <a:moveTo>
                  <a:pt x="0" y="0"/>
                </a:moveTo>
                <a:lnTo>
                  <a:pt x="612332" y="0"/>
                </a:lnTo>
                <a:lnTo>
                  <a:pt x="612332" y="788834"/>
                </a:lnTo>
                <a:lnTo>
                  <a:pt x="0" y="7888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1236950">
            <a:off x="1438046" y="8345103"/>
            <a:ext cx="2011133" cy="913197"/>
          </a:xfrm>
          <a:custGeom>
            <a:avLst/>
            <a:gdLst/>
            <a:ahLst/>
            <a:cxnLst/>
            <a:rect l="l" t="t" r="r" b="b"/>
            <a:pathLst>
              <a:path w="2011133" h="913197">
                <a:moveTo>
                  <a:pt x="0" y="0"/>
                </a:moveTo>
                <a:lnTo>
                  <a:pt x="2011133" y="0"/>
                </a:lnTo>
                <a:lnTo>
                  <a:pt x="2011133" y="913197"/>
                </a:lnTo>
                <a:lnTo>
                  <a:pt x="0" y="9131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6219331" y="9079482"/>
            <a:ext cx="5008959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u="sng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  <a:hlinkClick r:id="rId28" tooltip="https://youtu.be/yQOM5Thfhf0"/>
              </a:rPr>
              <a:t>Bài hát: Trang trại vui vẻ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732771" y="6356796"/>
            <a:ext cx="2672777" cy="1244056"/>
          </a:xfrm>
          <a:custGeom>
            <a:avLst/>
            <a:gdLst/>
            <a:ahLst/>
            <a:cxnLst/>
            <a:rect l="l" t="t" r="r" b="b"/>
            <a:pathLst>
              <a:path w="2672777" h="1244056">
                <a:moveTo>
                  <a:pt x="0" y="0"/>
                </a:moveTo>
                <a:lnTo>
                  <a:pt x="2672777" y="0"/>
                </a:lnTo>
                <a:lnTo>
                  <a:pt x="2672777" y="1244056"/>
                </a:lnTo>
                <a:lnTo>
                  <a:pt x="0" y="12440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786609" y="2970276"/>
            <a:ext cx="2618939" cy="2589476"/>
          </a:xfrm>
          <a:custGeom>
            <a:avLst/>
            <a:gdLst/>
            <a:ahLst/>
            <a:cxnLst/>
            <a:rect l="l" t="t" r="r" b="b"/>
            <a:pathLst>
              <a:path w="2618939" h="2589476">
                <a:moveTo>
                  <a:pt x="0" y="0"/>
                </a:moveTo>
                <a:lnTo>
                  <a:pt x="2618939" y="0"/>
                </a:lnTo>
                <a:lnTo>
                  <a:pt x="2618939" y="2589476"/>
                </a:lnTo>
                <a:lnTo>
                  <a:pt x="0" y="2589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683477" y="6356796"/>
            <a:ext cx="2672777" cy="1244056"/>
          </a:xfrm>
          <a:custGeom>
            <a:avLst/>
            <a:gdLst/>
            <a:ahLst/>
            <a:cxnLst/>
            <a:rect l="l" t="t" r="r" b="b"/>
            <a:pathLst>
              <a:path w="2672777" h="1244056">
                <a:moveTo>
                  <a:pt x="0" y="0"/>
                </a:moveTo>
                <a:lnTo>
                  <a:pt x="2672777" y="0"/>
                </a:lnTo>
                <a:lnTo>
                  <a:pt x="2672777" y="1244056"/>
                </a:lnTo>
                <a:lnTo>
                  <a:pt x="0" y="12440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634182" y="6356796"/>
            <a:ext cx="2672777" cy="1244056"/>
          </a:xfrm>
          <a:custGeom>
            <a:avLst/>
            <a:gdLst/>
            <a:ahLst/>
            <a:cxnLst/>
            <a:rect l="l" t="t" r="r" b="b"/>
            <a:pathLst>
              <a:path w="2672777" h="1244056">
                <a:moveTo>
                  <a:pt x="0" y="0"/>
                </a:moveTo>
                <a:lnTo>
                  <a:pt x="2672777" y="0"/>
                </a:lnTo>
                <a:lnTo>
                  <a:pt x="2672777" y="1244056"/>
                </a:lnTo>
                <a:lnTo>
                  <a:pt x="0" y="12440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383284" y="6354794"/>
            <a:ext cx="2672777" cy="1244056"/>
          </a:xfrm>
          <a:custGeom>
            <a:avLst/>
            <a:gdLst/>
            <a:ahLst/>
            <a:cxnLst/>
            <a:rect l="l" t="t" r="r" b="b"/>
            <a:pathLst>
              <a:path w="2672777" h="1244056">
                <a:moveTo>
                  <a:pt x="0" y="0"/>
                </a:moveTo>
                <a:lnTo>
                  <a:pt x="2672777" y="0"/>
                </a:lnTo>
                <a:lnTo>
                  <a:pt x="2672777" y="1244057"/>
                </a:lnTo>
                <a:lnTo>
                  <a:pt x="0" y="12440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710396" y="2970276"/>
            <a:ext cx="2618939" cy="2589476"/>
          </a:xfrm>
          <a:custGeom>
            <a:avLst/>
            <a:gdLst/>
            <a:ahLst/>
            <a:cxnLst/>
            <a:rect l="l" t="t" r="r" b="b"/>
            <a:pathLst>
              <a:path w="2618939" h="2589476">
                <a:moveTo>
                  <a:pt x="0" y="0"/>
                </a:moveTo>
                <a:lnTo>
                  <a:pt x="2618939" y="0"/>
                </a:lnTo>
                <a:lnTo>
                  <a:pt x="2618939" y="2589476"/>
                </a:lnTo>
                <a:lnTo>
                  <a:pt x="0" y="2589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634182" y="2970276"/>
            <a:ext cx="2618939" cy="2589476"/>
          </a:xfrm>
          <a:custGeom>
            <a:avLst/>
            <a:gdLst/>
            <a:ahLst/>
            <a:cxnLst/>
            <a:rect l="l" t="t" r="r" b="b"/>
            <a:pathLst>
              <a:path w="2618939" h="2589476">
                <a:moveTo>
                  <a:pt x="0" y="0"/>
                </a:moveTo>
                <a:lnTo>
                  <a:pt x="2618939" y="0"/>
                </a:lnTo>
                <a:lnTo>
                  <a:pt x="2618939" y="2589476"/>
                </a:lnTo>
                <a:lnTo>
                  <a:pt x="0" y="2589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557969" y="2970276"/>
            <a:ext cx="2618939" cy="2589476"/>
          </a:xfrm>
          <a:custGeom>
            <a:avLst/>
            <a:gdLst/>
            <a:ahLst/>
            <a:cxnLst/>
            <a:rect l="l" t="t" r="r" b="b"/>
            <a:pathLst>
              <a:path w="2618939" h="2589476">
                <a:moveTo>
                  <a:pt x="0" y="0"/>
                </a:moveTo>
                <a:lnTo>
                  <a:pt x="2618939" y="0"/>
                </a:lnTo>
                <a:lnTo>
                  <a:pt x="2618939" y="2589476"/>
                </a:lnTo>
                <a:lnTo>
                  <a:pt x="0" y="25894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199093" y="1576973"/>
            <a:ext cx="5622713" cy="7349951"/>
          </a:xfrm>
          <a:custGeom>
            <a:avLst/>
            <a:gdLst/>
            <a:ahLst/>
            <a:cxnLst/>
            <a:rect l="l" t="t" r="r" b="b"/>
            <a:pathLst>
              <a:path w="5622713" h="7349951">
                <a:moveTo>
                  <a:pt x="0" y="0"/>
                </a:moveTo>
                <a:lnTo>
                  <a:pt x="5622713" y="0"/>
                </a:lnTo>
                <a:lnTo>
                  <a:pt x="5622713" y="7349951"/>
                </a:lnTo>
                <a:lnTo>
                  <a:pt x="0" y="73499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7724194" y="832431"/>
            <a:ext cx="8821943" cy="80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1"/>
              </a:lnSpc>
            </a:pPr>
            <a:r>
              <a:rPr lang="en-US" sz="344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3 ngón tay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048363" y="3868683"/>
            <a:ext cx="3389066" cy="4365947"/>
          </a:xfrm>
          <a:custGeom>
            <a:avLst/>
            <a:gdLst/>
            <a:ahLst/>
            <a:cxnLst/>
            <a:rect l="l" t="t" r="r" b="b"/>
            <a:pathLst>
              <a:path w="3389066" h="4365947">
                <a:moveTo>
                  <a:pt x="0" y="0"/>
                </a:moveTo>
                <a:lnTo>
                  <a:pt x="3389066" y="0"/>
                </a:lnTo>
                <a:lnTo>
                  <a:pt x="3389066" y="4365947"/>
                </a:lnTo>
                <a:lnTo>
                  <a:pt x="0" y="43659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342009" y="680776"/>
            <a:ext cx="8821943" cy="80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1"/>
              </a:lnSpc>
            </a:pPr>
            <a:r>
              <a:rPr lang="en-US" sz="344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4 con gà</a:t>
            </a:r>
          </a:p>
        </p:txBody>
      </p:sp>
      <p:sp>
        <p:nvSpPr>
          <p:cNvPr id="25" name="Freeform 25"/>
          <p:cNvSpPr/>
          <p:nvPr/>
        </p:nvSpPr>
        <p:spPr>
          <a:xfrm>
            <a:off x="6095607" y="3868683"/>
            <a:ext cx="3389066" cy="4365947"/>
          </a:xfrm>
          <a:custGeom>
            <a:avLst/>
            <a:gdLst/>
            <a:ahLst/>
            <a:cxnLst/>
            <a:rect l="l" t="t" r="r" b="b"/>
            <a:pathLst>
              <a:path w="3389066" h="4365947">
                <a:moveTo>
                  <a:pt x="0" y="0"/>
                </a:moveTo>
                <a:lnTo>
                  <a:pt x="3389066" y="0"/>
                </a:lnTo>
                <a:lnTo>
                  <a:pt x="3389066" y="4365947"/>
                </a:lnTo>
                <a:lnTo>
                  <a:pt x="0" y="43659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142851" y="3868683"/>
            <a:ext cx="3389066" cy="4365947"/>
          </a:xfrm>
          <a:custGeom>
            <a:avLst/>
            <a:gdLst/>
            <a:ahLst/>
            <a:cxnLst/>
            <a:rect l="l" t="t" r="r" b="b"/>
            <a:pathLst>
              <a:path w="3389066" h="4365947">
                <a:moveTo>
                  <a:pt x="0" y="0"/>
                </a:moveTo>
                <a:lnTo>
                  <a:pt x="3389066" y="0"/>
                </a:lnTo>
                <a:lnTo>
                  <a:pt x="3389066" y="4365947"/>
                </a:lnTo>
                <a:lnTo>
                  <a:pt x="0" y="43659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870234" y="3868683"/>
            <a:ext cx="3389066" cy="4365947"/>
          </a:xfrm>
          <a:custGeom>
            <a:avLst/>
            <a:gdLst/>
            <a:ahLst/>
            <a:cxnLst/>
            <a:rect l="l" t="t" r="r" b="b"/>
            <a:pathLst>
              <a:path w="3389066" h="4365947">
                <a:moveTo>
                  <a:pt x="0" y="0"/>
                </a:moveTo>
                <a:lnTo>
                  <a:pt x="3389066" y="0"/>
                </a:lnTo>
                <a:lnTo>
                  <a:pt x="3389066" y="4365947"/>
                </a:lnTo>
                <a:lnTo>
                  <a:pt x="0" y="43659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832878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478652" y="5796672"/>
            <a:ext cx="9081910" cy="3803050"/>
          </a:xfrm>
          <a:custGeom>
            <a:avLst/>
            <a:gdLst/>
            <a:ahLst/>
            <a:cxnLst/>
            <a:rect l="l" t="t" r="r" b="b"/>
            <a:pathLst>
              <a:path w="9081910" h="3803050">
                <a:moveTo>
                  <a:pt x="0" y="0"/>
                </a:moveTo>
                <a:lnTo>
                  <a:pt x="9081910" y="0"/>
                </a:lnTo>
                <a:lnTo>
                  <a:pt x="9081910" y="3803050"/>
                </a:lnTo>
                <a:lnTo>
                  <a:pt x="0" y="3803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148357" y="5110738"/>
            <a:ext cx="2661180" cy="3368583"/>
          </a:xfrm>
          <a:custGeom>
            <a:avLst/>
            <a:gdLst/>
            <a:ahLst/>
            <a:cxnLst/>
            <a:rect l="l" t="t" r="r" b="b"/>
            <a:pathLst>
              <a:path w="2661180" h="3368583">
                <a:moveTo>
                  <a:pt x="0" y="0"/>
                </a:moveTo>
                <a:lnTo>
                  <a:pt x="2661180" y="0"/>
                </a:lnTo>
                <a:lnTo>
                  <a:pt x="2661180" y="3368583"/>
                </a:lnTo>
                <a:lnTo>
                  <a:pt x="0" y="336858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627091">
            <a:off x="4024127" y="2271290"/>
            <a:ext cx="3095768" cy="3816046"/>
          </a:xfrm>
          <a:custGeom>
            <a:avLst/>
            <a:gdLst/>
            <a:ahLst/>
            <a:cxnLst/>
            <a:rect l="l" t="t" r="r" b="b"/>
            <a:pathLst>
              <a:path w="3095768" h="3816046">
                <a:moveTo>
                  <a:pt x="0" y="0"/>
                </a:moveTo>
                <a:lnTo>
                  <a:pt x="3095768" y="0"/>
                </a:lnTo>
                <a:lnTo>
                  <a:pt x="3095768" y="3816046"/>
                </a:lnTo>
                <a:lnTo>
                  <a:pt x="0" y="381604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867542" y="1822808"/>
            <a:ext cx="3848446" cy="4061684"/>
          </a:xfrm>
          <a:custGeom>
            <a:avLst/>
            <a:gdLst/>
            <a:ahLst/>
            <a:cxnLst/>
            <a:rect l="l" t="t" r="r" b="b"/>
            <a:pathLst>
              <a:path w="3848446" h="4061684">
                <a:moveTo>
                  <a:pt x="0" y="0"/>
                </a:moveTo>
                <a:lnTo>
                  <a:pt x="3848446" y="0"/>
                </a:lnTo>
                <a:lnTo>
                  <a:pt x="3848446" y="4061684"/>
                </a:lnTo>
                <a:lnTo>
                  <a:pt x="0" y="406168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429208" y="1093408"/>
            <a:ext cx="1972742" cy="2424261"/>
          </a:xfrm>
          <a:custGeom>
            <a:avLst/>
            <a:gdLst/>
            <a:ahLst/>
            <a:cxnLst/>
            <a:rect l="l" t="t" r="r" b="b"/>
            <a:pathLst>
              <a:path w="1972742" h="2424261">
                <a:moveTo>
                  <a:pt x="0" y="0"/>
                </a:moveTo>
                <a:lnTo>
                  <a:pt x="1972742" y="0"/>
                </a:lnTo>
                <a:lnTo>
                  <a:pt x="1972742" y="2424260"/>
                </a:lnTo>
                <a:lnTo>
                  <a:pt x="0" y="242426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045438" y="3172020"/>
            <a:ext cx="2439235" cy="2748434"/>
          </a:xfrm>
          <a:custGeom>
            <a:avLst/>
            <a:gdLst/>
            <a:ahLst/>
            <a:cxnLst/>
            <a:rect l="l" t="t" r="r" b="b"/>
            <a:pathLst>
              <a:path w="2439235" h="2748434">
                <a:moveTo>
                  <a:pt x="0" y="0"/>
                </a:moveTo>
                <a:lnTo>
                  <a:pt x="2439235" y="0"/>
                </a:lnTo>
                <a:lnTo>
                  <a:pt x="2439235" y="2748434"/>
                </a:lnTo>
                <a:lnTo>
                  <a:pt x="0" y="274843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554423" y="545088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754302" y="87122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761030" y="9979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2026736" y="545088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087480" y="6547897"/>
            <a:ext cx="1993312" cy="1499967"/>
          </a:xfrm>
          <a:custGeom>
            <a:avLst/>
            <a:gdLst/>
            <a:ahLst/>
            <a:cxnLst/>
            <a:rect l="l" t="t" r="r" b="b"/>
            <a:pathLst>
              <a:path w="1993312" h="1499967">
                <a:moveTo>
                  <a:pt x="0" y="0"/>
                </a:moveTo>
                <a:lnTo>
                  <a:pt x="1993312" y="0"/>
                </a:lnTo>
                <a:lnTo>
                  <a:pt x="1993312" y="1499967"/>
                </a:lnTo>
                <a:lnTo>
                  <a:pt x="0" y="149996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066899" y="1074249"/>
            <a:ext cx="1489607" cy="1227064"/>
          </a:xfrm>
          <a:custGeom>
            <a:avLst/>
            <a:gdLst/>
            <a:ahLst/>
            <a:cxnLst/>
            <a:rect l="l" t="t" r="r" b="b"/>
            <a:pathLst>
              <a:path w="1489607" h="1227064">
                <a:moveTo>
                  <a:pt x="0" y="0"/>
                </a:moveTo>
                <a:lnTo>
                  <a:pt x="1489607" y="0"/>
                </a:lnTo>
                <a:lnTo>
                  <a:pt x="1489607" y="1227064"/>
                </a:lnTo>
                <a:lnTo>
                  <a:pt x="0" y="122706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029492" y="2269820"/>
            <a:ext cx="1489607" cy="1227064"/>
          </a:xfrm>
          <a:custGeom>
            <a:avLst/>
            <a:gdLst/>
            <a:ahLst/>
            <a:cxnLst/>
            <a:rect l="l" t="t" r="r" b="b"/>
            <a:pathLst>
              <a:path w="1489607" h="1227064">
                <a:moveTo>
                  <a:pt x="0" y="0"/>
                </a:moveTo>
                <a:lnTo>
                  <a:pt x="1489607" y="0"/>
                </a:lnTo>
                <a:lnTo>
                  <a:pt x="1489607" y="1227064"/>
                </a:lnTo>
                <a:lnTo>
                  <a:pt x="0" y="122706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077511" y="2315094"/>
            <a:ext cx="1489607" cy="1227064"/>
          </a:xfrm>
          <a:custGeom>
            <a:avLst/>
            <a:gdLst/>
            <a:ahLst/>
            <a:cxnLst/>
            <a:rect l="l" t="t" r="r" b="b"/>
            <a:pathLst>
              <a:path w="1489607" h="1227064">
                <a:moveTo>
                  <a:pt x="0" y="0"/>
                </a:moveTo>
                <a:lnTo>
                  <a:pt x="1489607" y="0"/>
                </a:lnTo>
                <a:lnTo>
                  <a:pt x="1489607" y="1227064"/>
                </a:lnTo>
                <a:lnTo>
                  <a:pt x="0" y="122706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4700009" y="6319964"/>
            <a:ext cx="1308697" cy="1280888"/>
          </a:xfrm>
          <a:custGeom>
            <a:avLst/>
            <a:gdLst/>
            <a:ahLst/>
            <a:cxnLst/>
            <a:rect l="l" t="t" r="r" b="b"/>
            <a:pathLst>
              <a:path w="1308697" h="1280888">
                <a:moveTo>
                  <a:pt x="0" y="0"/>
                </a:moveTo>
                <a:lnTo>
                  <a:pt x="1308697" y="0"/>
                </a:lnTo>
                <a:lnTo>
                  <a:pt x="1308697" y="1280888"/>
                </a:lnTo>
                <a:lnTo>
                  <a:pt x="0" y="1280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3210402" y="7057753"/>
            <a:ext cx="1308697" cy="1280888"/>
          </a:xfrm>
          <a:custGeom>
            <a:avLst/>
            <a:gdLst/>
            <a:ahLst/>
            <a:cxnLst/>
            <a:rect l="l" t="t" r="r" b="b"/>
            <a:pathLst>
              <a:path w="1308697" h="1280888">
                <a:moveTo>
                  <a:pt x="0" y="0"/>
                </a:moveTo>
                <a:lnTo>
                  <a:pt x="1308697" y="0"/>
                </a:lnTo>
                <a:lnTo>
                  <a:pt x="1308697" y="1280888"/>
                </a:lnTo>
                <a:lnTo>
                  <a:pt x="0" y="1280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3087480" y="1649053"/>
            <a:ext cx="1484570" cy="2767023"/>
          </a:xfrm>
          <a:custGeom>
            <a:avLst/>
            <a:gdLst/>
            <a:ahLst/>
            <a:cxnLst/>
            <a:rect l="l" t="t" r="r" b="b"/>
            <a:pathLst>
              <a:path w="1484570" h="2767023">
                <a:moveTo>
                  <a:pt x="0" y="0"/>
                </a:moveTo>
                <a:lnTo>
                  <a:pt x="1484570" y="0"/>
                </a:lnTo>
                <a:lnTo>
                  <a:pt x="1484570" y="2767023"/>
                </a:lnTo>
                <a:lnTo>
                  <a:pt x="0" y="276702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472362" y="3086100"/>
            <a:ext cx="3343275" cy="4114800"/>
          </a:xfrm>
          <a:custGeom>
            <a:avLst/>
            <a:gdLst/>
            <a:ahLst/>
            <a:cxnLst/>
            <a:rect l="l" t="t" r="r" b="b"/>
            <a:pathLst>
              <a:path w="3343275" h="4114800">
                <a:moveTo>
                  <a:pt x="0" y="0"/>
                </a:moveTo>
                <a:lnTo>
                  <a:pt x="3343276" y="0"/>
                </a:lnTo>
                <a:lnTo>
                  <a:pt x="3343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4423162" y="7854432"/>
            <a:ext cx="1308697" cy="1280888"/>
          </a:xfrm>
          <a:custGeom>
            <a:avLst/>
            <a:gdLst/>
            <a:ahLst/>
            <a:cxnLst/>
            <a:rect l="l" t="t" r="r" b="b"/>
            <a:pathLst>
              <a:path w="1308697" h="1280888">
                <a:moveTo>
                  <a:pt x="0" y="0"/>
                </a:moveTo>
                <a:lnTo>
                  <a:pt x="1308697" y="0"/>
                </a:lnTo>
                <a:lnTo>
                  <a:pt x="1308697" y="1280888"/>
                </a:lnTo>
                <a:lnTo>
                  <a:pt x="0" y="1280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3391311" y="5660132"/>
            <a:ext cx="1308697" cy="1280888"/>
          </a:xfrm>
          <a:custGeom>
            <a:avLst/>
            <a:gdLst/>
            <a:ahLst/>
            <a:cxnLst/>
            <a:rect l="l" t="t" r="r" b="b"/>
            <a:pathLst>
              <a:path w="1308697" h="1280888">
                <a:moveTo>
                  <a:pt x="0" y="0"/>
                </a:moveTo>
                <a:lnTo>
                  <a:pt x="1308698" y="0"/>
                </a:lnTo>
                <a:lnTo>
                  <a:pt x="1308698" y="1280888"/>
                </a:lnTo>
                <a:lnTo>
                  <a:pt x="0" y="1280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4066899" y="3496884"/>
            <a:ext cx="1489607" cy="1227064"/>
          </a:xfrm>
          <a:custGeom>
            <a:avLst/>
            <a:gdLst/>
            <a:ahLst/>
            <a:cxnLst/>
            <a:rect l="l" t="t" r="r" b="b"/>
            <a:pathLst>
              <a:path w="1489607" h="1227064">
                <a:moveTo>
                  <a:pt x="0" y="0"/>
                </a:moveTo>
                <a:lnTo>
                  <a:pt x="1489607" y="0"/>
                </a:lnTo>
                <a:lnTo>
                  <a:pt x="1489607" y="1227064"/>
                </a:lnTo>
                <a:lnTo>
                  <a:pt x="0" y="122706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305758" y="2840498"/>
            <a:ext cx="3364380" cy="4023174"/>
          </a:xfrm>
          <a:custGeom>
            <a:avLst/>
            <a:gdLst/>
            <a:ahLst/>
            <a:cxnLst/>
            <a:rect l="l" t="t" r="r" b="b"/>
            <a:pathLst>
              <a:path w="3364380" h="4023174">
                <a:moveTo>
                  <a:pt x="0" y="0"/>
                </a:moveTo>
                <a:lnTo>
                  <a:pt x="3364379" y="0"/>
                </a:lnTo>
                <a:lnTo>
                  <a:pt x="3364379" y="4023175"/>
                </a:lnTo>
                <a:lnTo>
                  <a:pt x="0" y="40231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207052" y="7613623"/>
            <a:ext cx="8821943" cy="1305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2"/>
              </a:lnSpc>
            </a:pPr>
            <a:r>
              <a:rPr lang="en-US" sz="560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Có .... cây</a:t>
            </a:r>
          </a:p>
        </p:txBody>
      </p:sp>
      <p:sp>
        <p:nvSpPr>
          <p:cNvPr id="25" name="Freeform 25"/>
          <p:cNvSpPr/>
          <p:nvPr/>
        </p:nvSpPr>
        <p:spPr>
          <a:xfrm>
            <a:off x="6317837" y="2725008"/>
            <a:ext cx="3364380" cy="4023174"/>
          </a:xfrm>
          <a:custGeom>
            <a:avLst/>
            <a:gdLst/>
            <a:ahLst/>
            <a:cxnLst/>
            <a:rect l="l" t="t" r="r" b="b"/>
            <a:pathLst>
              <a:path w="3364380" h="4023174">
                <a:moveTo>
                  <a:pt x="0" y="0"/>
                </a:moveTo>
                <a:lnTo>
                  <a:pt x="3364380" y="0"/>
                </a:lnTo>
                <a:lnTo>
                  <a:pt x="3364380" y="4023174"/>
                </a:lnTo>
                <a:lnTo>
                  <a:pt x="0" y="402317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106379" y="2609517"/>
            <a:ext cx="3364380" cy="4023174"/>
          </a:xfrm>
          <a:custGeom>
            <a:avLst/>
            <a:gdLst/>
            <a:ahLst/>
            <a:cxnLst/>
            <a:rect l="l" t="t" r="r" b="b"/>
            <a:pathLst>
              <a:path w="3364380" h="4023174">
                <a:moveTo>
                  <a:pt x="0" y="0"/>
                </a:moveTo>
                <a:lnTo>
                  <a:pt x="3364379" y="0"/>
                </a:lnTo>
                <a:lnTo>
                  <a:pt x="3364379" y="4023174"/>
                </a:lnTo>
                <a:lnTo>
                  <a:pt x="0" y="402317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894920" y="2609517"/>
            <a:ext cx="3364380" cy="4023174"/>
          </a:xfrm>
          <a:custGeom>
            <a:avLst/>
            <a:gdLst/>
            <a:ahLst/>
            <a:cxnLst/>
            <a:rect l="l" t="t" r="r" b="b"/>
            <a:pathLst>
              <a:path w="3364380" h="4023174">
                <a:moveTo>
                  <a:pt x="0" y="0"/>
                </a:moveTo>
                <a:lnTo>
                  <a:pt x="3364380" y="0"/>
                </a:lnTo>
                <a:lnTo>
                  <a:pt x="3364380" y="4023174"/>
                </a:lnTo>
                <a:lnTo>
                  <a:pt x="0" y="402317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630642" y="693190"/>
            <a:ext cx="16946055" cy="9164462"/>
            <a:chOff x="0" y="0"/>
            <a:chExt cx="4007874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07874" cy="2167467"/>
            </a:xfrm>
            <a:custGeom>
              <a:avLst/>
              <a:gdLst/>
              <a:ahLst/>
              <a:cxnLst/>
              <a:rect l="l" t="t" r="r" b="b"/>
              <a:pathLst>
                <a:path w="4007874" h="2167467">
                  <a:moveTo>
                    <a:pt x="23300" y="0"/>
                  </a:moveTo>
                  <a:lnTo>
                    <a:pt x="3984574" y="0"/>
                  </a:lnTo>
                  <a:cubicBezTo>
                    <a:pt x="3990754" y="0"/>
                    <a:pt x="3996680" y="2455"/>
                    <a:pt x="4001050" y="6824"/>
                  </a:cubicBezTo>
                  <a:cubicBezTo>
                    <a:pt x="4005419" y="11194"/>
                    <a:pt x="4007874" y="17120"/>
                    <a:pt x="4007874" y="23300"/>
                  </a:cubicBezTo>
                  <a:lnTo>
                    <a:pt x="4007874" y="2144167"/>
                  </a:lnTo>
                  <a:cubicBezTo>
                    <a:pt x="4007874" y="2150346"/>
                    <a:pt x="4005419" y="2156273"/>
                    <a:pt x="4001050" y="2160642"/>
                  </a:cubicBezTo>
                  <a:cubicBezTo>
                    <a:pt x="3996680" y="2165012"/>
                    <a:pt x="3990754" y="2167467"/>
                    <a:pt x="3984574" y="2167467"/>
                  </a:cubicBezTo>
                  <a:lnTo>
                    <a:pt x="23300" y="2167467"/>
                  </a:lnTo>
                  <a:cubicBezTo>
                    <a:pt x="17120" y="2167467"/>
                    <a:pt x="11194" y="2165012"/>
                    <a:pt x="6824" y="2160642"/>
                  </a:cubicBezTo>
                  <a:cubicBezTo>
                    <a:pt x="2455" y="2156273"/>
                    <a:pt x="0" y="2150346"/>
                    <a:pt x="0" y="2144167"/>
                  </a:cubicBezTo>
                  <a:lnTo>
                    <a:pt x="0" y="23300"/>
                  </a:lnTo>
                  <a:cubicBezTo>
                    <a:pt x="0" y="17120"/>
                    <a:pt x="2455" y="11194"/>
                    <a:pt x="6824" y="6824"/>
                  </a:cubicBezTo>
                  <a:cubicBezTo>
                    <a:pt x="11194" y="2455"/>
                    <a:pt x="17120" y="0"/>
                    <a:pt x="233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00787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532112" y="1072606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093258" y="1795903"/>
            <a:ext cx="3560681" cy="4616766"/>
          </a:xfrm>
          <a:custGeom>
            <a:avLst/>
            <a:gdLst/>
            <a:ahLst/>
            <a:cxnLst/>
            <a:rect l="l" t="t" r="r" b="b"/>
            <a:pathLst>
              <a:path w="3560681" h="4616766">
                <a:moveTo>
                  <a:pt x="0" y="0"/>
                </a:moveTo>
                <a:lnTo>
                  <a:pt x="3560680" y="0"/>
                </a:lnTo>
                <a:lnTo>
                  <a:pt x="3560680" y="4616766"/>
                </a:lnTo>
                <a:lnTo>
                  <a:pt x="0" y="461676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207052" y="7613623"/>
            <a:ext cx="8821943" cy="1305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2"/>
              </a:lnSpc>
            </a:pPr>
            <a:r>
              <a:rPr lang="en-US" sz="560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Có .... bác nông dân</a:t>
            </a:r>
          </a:p>
        </p:txBody>
      </p:sp>
      <p:sp>
        <p:nvSpPr>
          <p:cNvPr id="25" name="Freeform 25"/>
          <p:cNvSpPr/>
          <p:nvPr/>
        </p:nvSpPr>
        <p:spPr>
          <a:xfrm>
            <a:off x="9273263" y="2007313"/>
            <a:ext cx="3560681" cy="4616766"/>
          </a:xfrm>
          <a:custGeom>
            <a:avLst/>
            <a:gdLst/>
            <a:ahLst/>
            <a:cxnLst/>
            <a:rect l="l" t="t" r="r" b="b"/>
            <a:pathLst>
              <a:path w="3560681" h="4616766">
                <a:moveTo>
                  <a:pt x="0" y="0"/>
                </a:moveTo>
                <a:lnTo>
                  <a:pt x="3560681" y="0"/>
                </a:lnTo>
                <a:lnTo>
                  <a:pt x="3560681" y="4616766"/>
                </a:lnTo>
                <a:lnTo>
                  <a:pt x="0" y="461676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453269" y="2218722"/>
            <a:ext cx="3560681" cy="4616766"/>
          </a:xfrm>
          <a:custGeom>
            <a:avLst/>
            <a:gdLst/>
            <a:ahLst/>
            <a:cxnLst/>
            <a:rect l="l" t="t" r="r" b="b"/>
            <a:pathLst>
              <a:path w="3560681" h="4616766">
                <a:moveTo>
                  <a:pt x="0" y="0"/>
                </a:moveTo>
                <a:lnTo>
                  <a:pt x="3560680" y="0"/>
                </a:lnTo>
                <a:lnTo>
                  <a:pt x="3560680" y="4616766"/>
                </a:lnTo>
                <a:lnTo>
                  <a:pt x="0" y="461676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25999" y="2218722"/>
            <a:ext cx="3560681" cy="4616766"/>
          </a:xfrm>
          <a:custGeom>
            <a:avLst/>
            <a:gdLst/>
            <a:ahLst/>
            <a:cxnLst/>
            <a:rect l="l" t="t" r="r" b="b"/>
            <a:pathLst>
              <a:path w="3560681" h="4616766">
                <a:moveTo>
                  <a:pt x="0" y="0"/>
                </a:moveTo>
                <a:lnTo>
                  <a:pt x="3560681" y="0"/>
                </a:lnTo>
                <a:lnTo>
                  <a:pt x="3560681" y="4616766"/>
                </a:lnTo>
                <a:lnTo>
                  <a:pt x="0" y="461676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89</Words>
  <Application>Microsoft Office PowerPoint</Application>
  <PresentationFormat>Custom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Times New Roman</vt:lpstr>
      <vt:lpstr>Arial</vt:lpstr>
      <vt:lpstr>Calibri</vt:lpstr>
      <vt:lpstr>DejaVu Serif Bold</vt:lpstr>
      <vt:lpstr>Paytone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1 - Dạy trẻ nhận biết đếm đúng nhóm có 4 đối tượng</dc:title>
  <dc:creator>Administrator</dc:creator>
  <cp:lastModifiedBy>Techsi.vn</cp:lastModifiedBy>
  <cp:revision>6</cp:revision>
  <dcterms:created xsi:type="dcterms:W3CDTF">2006-08-16T00:00:00Z</dcterms:created>
  <dcterms:modified xsi:type="dcterms:W3CDTF">2025-01-11T09:24:24Z</dcterms:modified>
  <dc:identifier>DAGOHLJJuCY</dc:identifier>
</cp:coreProperties>
</file>