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9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9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7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0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D93C-112D-4517-AA30-601C910D943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521B-B7AF-402B-8FAF-6982A950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audio" Target="../media/audio2.wav"/><Relationship Id="rId12" Type="http://schemas.openxmlformats.org/officeDocument/2006/relationships/image" Target="../media/image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9420" y="2262727"/>
            <a:ext cx="7630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MÀU VÀNG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599" y="315310"/>
            <a:ext cx="506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758" y="3655308"/>
            <a:ext cx="5412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Lứa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tuổi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Lớp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trẻ</a:t>
            </a:r>
            <a:r>
              <a:rPr lang="en-US" sz="2000" dirty="0" smtClean="0">
                <a:solidFill>
                  <a:schemeClr val="bg1"/>
                </a:solidFill>
              </a:rPr>
              <a:t> D (24 -36 </a:t>
            </a:r>
            <a:r>
              <a:rPr lang="en-US" sz="2000" dirty="0" err="1" smtClean="0">
                <a:solidFill>
                  <a:schemeClr val="bg1"/>
                </a:solidFill>
              </a:rPr>
              <a:t>tháng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9698" y="4281726"/>
            <a:ext cx="608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66" y="961641"/>
            <a:ext cx="1317366" cy="12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é Thu Uyên  Cô Và Mẹ  Nhạc Thiếu Nhi Vui Nhộn Hay Nhất 201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190" end="3953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/>
        </p:nvSpPr>
        <p:spPr>
          <a:xfrm>
            <a:off x="6559770" y="1136718"/>
            <a:ext cx="2312409" cy="3534003"/>
          </a:xfrm>
          <a:custGeom>
            <a:avLst/>
            <a:gdLst/>
            <a:ahLst/>
            <a:cxnLst/>
            <a:rect l="l" t="t" r="r" b="b"/>
            <a:pathLst>
              <a:path w="5068062" h="8229600">
                <a:moveTo>
                  <a:pt x="0" y="0"/>
                </a:moveTo>
                <a:lnTo>
                  <a:pt x="5068062" y="0"/>
                </a:lnTo>
                <a:lnTo>
                  <a:pt x="50680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5"/>
          <p:cNvSpPr/>
          <p:nvPr/>
        </p:nvSpPr>
        <p:spPr>
          <a:xfrm rot="-2134839">
            <a:off x="4487240" y="1161048"/>
            <a:ext cx="2341531" cy="3235617"/>
          </a:xfrm>
          <a:custGeom>
            <a:avLst/>
            <a:gdLst/>
            <a:ahLst/>
            <a:cxnLst/>
            <a:rect l="l" t="t" r="r" b="b"/>
            <a:pathLst>
              <a:path w="4801445" h="6477497">
                <a:moveTo>
                  <a:pt x="0" y="0"/>
                </a:moveTo>
                <a:lnTo>
                  <a:pt x="4801445" y="0"/>
                </a:lnTo>
                <a:lnTo>
                  <a:pt x="4801445" y="6477497"/>
                </a:lnTo>
                <a:lnTo>
                  <a:pt x="0" y="6477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reeform 3"/>
          <p:cNvSpPr/>
          <p:nvPr/>
        </p:nvSpPr>
        <p:spPr>
          <a:xfrm>
            <a:off x="2459421" y="3678621"/>
            <a:ext cx="1713186" cy="2449322"/>
          </a:xfrm>
          <a:custGeom>
            <a:avLst/>
            <a:gdLst/>
            <a:ahLst/>
            <a:cxnLst/>
            <a:rect l="l" t="t" r="r" b="b"/>
            <a:pathLst>
              <a:path w="2355723" h="411480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8444493" y="3678621"/>
            <a:ext cx="1640316" cy="2449322"/>
          </a:xfrm>
          <a:custGeom>
            <a:avLst/>
            <a:gdLst/>
            <a:ahLst/>
            <a:cxnLst/>
            <a:rect l="l" t="t" r="r" b="b"/>
            <a:pathLst>
              <a:path w="2355723" h="411480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066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20612 -0.0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1 0.00301 L 0.13008 -0.00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t Hoa bé ngo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ả Bóng Tròn Tròn - Bé Bảo Trân - Nhạc Thiếu Nhi Vui Nhộn, 4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2457" y="546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26</Words>
  <Application>Microsoft Office PowerPoint</Application>
  <PresentationFormat>Widescreen</PresentationFormat>
  <Paragraphs>7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16</cp:revision>
  <dcterms:created xsi:type="dcterms:W3CDTF">2024-09-23T01:28:11Z</dcterms:created>
  <dcterms:modified xsi:type="dcterms:W3CDTF">2024-10-02T08:51:10Z</dcterms:modified>
</cp:coreProperties>
</file>