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2"/>
  </p:notesMasterIdLst>
  <p:sldIdLst>
    <p:sldId id="256" r:id="rId5"/>
    <p:sldId id="261" r:id="rId6"/>
    <p:sldId id="268" r:id="rId7"/>
    <p:sldId id="265" r:id="rId8"/>
    <p:sldId id="262" r:id="rId9"/>
    <p:sldId id="263" r:id="rId10"/>
    <p:sldId id="264" r:id="rId11"/>
    <p:sldId id="266" r:id="rId12"/>
    <p:sldId id="267" r:id="rId13"/>
    <p:sldId id="269" r:id="rId14"/>
    <p:sldId id="270" r:id="rId15"/>
    <p:sldId id="271" r:id="rId16"/>
    <p:sldId id="272" r:id="rId17"/>
    <p:sldId id="281" r:id="rId18"/>
    <p:sldId id="273" r:id="rId19"/>
    <p:sldId id="277"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91" d="100"/>
          <a:sy n="91" d="100"/>
        </p:scale>
        <p:origin x="61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A42BB-B181-45ED-855B-29F804D14848}"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9C20E-0623-4676-B0F5-8DCEC0BB2F2F}" type="slidenum">
              <a:rPr lang="en-US" smtClean="0"/>
              <a:t>‹#›</a:t>
            </a:fld>
            <a:endParaRPr lang="en-US"/>
          </a:p>
        </p:txBody>
      </p:sp>
    </p:spTree>
    <p:extLst>
      <p:ext uri="{BB962C8B-B14F-4D97-AF65-F5344CB8AC3E}">
        <p14:creationId xmlns:p14="http://schemas.microsoft.com/office/powerpoint/2010/main" val="409264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442564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FD00F1-D550-46B7-9605-A26347A9D23D}"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208217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D00F1-D550-46B7-9605-A26347A9D23D}"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94439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D00F1-D550-46B7-9605-A26347A9D23D}"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330016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3/20/2025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8481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3/20/2025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4836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3/20/2025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9129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3/20/2025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5437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3/20/2025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6447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3/20/2025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461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3/20/2025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5933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3/20/2025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027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D00F1-D550-46B7-9605-A26347A9D23D}"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1540159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3/20/2025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1182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3/20/2025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485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3/20/2025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2036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717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080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456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75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541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7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73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D00F1-D550-46B7-9605-A26347A9D23D}"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1922760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901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598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256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20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30" indent="0" algn="ctr">
              <a:buNone/>
              <a:defRPr>
                <a:solidFill>
                  <a:schemeClr val="tx1">
                    <a:tint val="75000"/>
                  </a:schemeClr>
                </a:solidFill>
              </a:defRPr>
            </a:lvl2pPr>
            <a:lvl3pPr marL="1219261" indent="0" algn="ctr">
              <a:buNone/>
              <a:defRPr>
                <a:solidFill>
                  <a:schemeClr val="tx1">
                    <a:tint val="75000"/>
                  </a:schemeClr>
                </a:solidFill>
              </a:defRPr>
            </a:lvl3pPr>
            <a:lvl4pPr marL="1828891" indent="0" algn="ctr">
              <a:buNone/>
              <a:defRPr>
                <a:solidFill>
                  <a:schemeClr val="tx1">
                    <a:tint val="75000"/>
                  </a:schemeClr>
                </a:solidFill>
              </a:defRPr>
            </a:lvl4pPr>
            <a:lvl5pPr marL="2438522" indent="0" algn="ctr">
              <a:buNone/>
              <a:defRPr>
                <a:solidFill>
                  <a:schemeClr val="tx1">
                    <a:tint val="75000"/>
                  </a:schemeClr>
                </a:solidFill>
              </a:defRPr>
            </a:lvl5pPr>
            <a:lvl6pPr marL="3048152" indent="0" algn="ctr">
              <a:buNone/>
              <a:defRPr>
                <a:solidFill>
                  <a:schemeClr val="tx1">
                    <a:tint val="75000"/>
                  </a:schemeClr>
                </a:solidFill>
              </a:defRPr>
            </a:lvl6pPr>
            <a:lvl7pPr marL="3657783" indent="0" algn="ctr">
              <a:buNone/>
              <a:defRPr>
                <a:solidFill>
                  <a:schemeClr val="tx1">
                    <a:tint val="75000"/>
                  </a:schemeClr>
                </a:solidFill>
              </a:defRPr>
            </a:lvl7pPr>
            <a:lvl8pPr marL="4267413" indent="0" algn="ctr">
              <a:buNone/>
              <a:defRPr>
                <a:solidFill>
                  <a:schemeClr val="tx1">
                    <a:tint val="75000"/>
                  </a:schemeClr>
                </a:solidFill>
              </a:defRPr>
            </a:lvl8pPr>
            <a:lvl9pPr marL="4877044"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138637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415869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6"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665">
                <a:solidFill>
                  <a:schemeClr val="tx1">
                    <a:tint val="75000"/>
                  </a:schemeClr>
                </a:solidFill>
              </a:defRPr>
            </a:lvl1pPr>
            <a:lvl2pPr marL="609630" indent="0">
              <a:buNone/>
              <a:defRPr sz="2400">
                <a:solidFill>
                  <a:schemeClr val="tx1">
                    <a:tint val="75000"/>
                  </a:schemeClr>
                </a:solidFill>
              </a:defRPr>
            </a:lvl2pPr>
            <a:lvl3pPr marL="1219261" indent="0">
              <a:buNone/>
              <a:defRPr sz="2135">
                <a:solidFill>
                  <a:schemeClr val="tx1">
                    <a:tint val="75000"/>
                  </a:schemeClr>
                </a:solidFill>
              </a:defRPr>
            </a:lvl3pPr>
            <a:lvl4pPr marL="1828891" indent="0">
              <a:buNone/>
              <a:defRPr sz="1865">
                <a:solidFill>
                  <a:schemeClr val="tx1">
                    <a:tint val="75000"/>
                  </a:schemeClr>
                </a:solidFill>
              </a:defRPr>
            </a:lvl4pPr>
            <a:lvl5pPr marL="2438522" indent="0">
              <a:buNone/>
              <a:defRPr sz="1865">
                <a:solidFill>
                  <a:schemeClr val="tx1">
                    <a:tint val="75000"/>
                  </a:schemeClr>
                </a:solidFill>
              </a:defRPr>
            </a:lvl5pPr>
            <a:lvl6pPr marL="3048152" indent="0">
              <a:buNone/>
              <a:defRPr sz="1865">
                <a:solidFill>
                  <a:schemeClr val="tx1">
                    <a:tint val="75000"/>
                  </a:schemeClr>
                </a:solidFill>
              </a:defRPr>
            </a:lvl6pPr>
            <a:lvl7pPr marL="3657783" indent="0">
              <a:buNone/>
              <a:defRPr sz="1865">
                <a:solidFill>
                  <a:schemeClr val="tx1">
                    <a:tint val="75000"/>
                  </a:schemeClr>
                </a:solidFill>
              </a:defRPr>
            </a:lvl7pPr>
            <a:lvl8pPr marL="4267413" indent="0">
              <a:buNone/>
              <a:defRPr sz="1865">
                <a:solidFill>
                  <a:schemeClr val="tx1">
                    <a:tint val="75000"/>
                  </a:schemeClr>
                </a:solidFill>
              </a:defRPr>
            </a:lvl8pPr>
            <a:lvl9pPr marL="4877044"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781560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3736"/>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3736"/>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63682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30" indent="0">
              <a:buNone/>
              <a:defRPr sz="2665" b="1"/>
            </a:lvl2pPr>
            <a:lvl3pPr marL="1219261" indent="0">
              <a:buNone/>
              <a:defRPr sz="2400" b="1"/>
            </a:lvl3pPr>
            <a:lvl4pPr marL="1828891" indent="0">
              <a:buNone/>
              <a:defRPr sz="2135" b="1"/>
            </a:lvl4pPr>
            <a:lvl5pPr marL="2438522" indent="0">
              <a:buNone/>
              <a:defRPr sz="2135" b="1"/>
            </a:lvl5pPr>
            <a:lvl6pPr marL="3048152" indent="0">
              <a:buNone/>
              <a:defRPr sz="2135" b="1"/>
            </a:lvl6pPr>
            <a:lvl7pPr marL="3657783" indent="0">
              <a:buNone/>
              <a:defRPr sz="2135" b="1"/>
            </a:lvl7pPr>
            <a:lvl8pPr marL="4267413" indent="0">
              <a:buNone/>
              <a:defRPr sz="2135" b="1"/>
            </a:lvl8pPr>
            <a:lvl9pPr marL="4877044"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630" indent="0">
              <a:buNone/>
              <a:defRPr sz="2665" b="1"/>
            </a:lvl2pPr>
            <a:lvl3pPr marL="1219261" indent="0">
              <a:buNone/>
              <a:defRPr sz="2400" b="1"/>
            </a:lvl3pPr>
            <a:lvl4pPr marL="1828891" indent="0">
              <a:buNone/>
              <a:defRPr sz="2135" b="1"/>
            </a:lvl4pPr>
            <a:lvl5pPr marL="2438522" indent="0">
              <a:buNone/>
              <a:defRPr sz="2135" b="1"/>
            </a:lvl5pPr>
            <a:lvl6pPr marL="3048152" indent="0">
              <a:buNone/>
              <a:defRPr sz="2135" b="1"/>
            </a:lvl6pPr>
            <a:lvl7pPr marL="3657783" indent="0">
              <a:buNone/>
              <a:defRPr sz="2135" b="1"/>
            </a:lvl7pPr>
            <a:lvl8pPr marL="4267413" indent="0">
              <a:buNone/>
              <a:defRPr sz="2135" b="1"/>
            </a:lvl8pPr>
            <a:lvl9pPr marL="4877044"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798023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54183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FD00F1-D550-46B7-9605-A26347A9D23D}"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2535102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19804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4266"/>
            </a:lvl1pPr>
            <a:lvl2pPr>
              <a:defRPr sz="3736"/>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865"/>
            </a:lvl1pPr>
            <a:lvl2pPr marL="609630" indent="0">
              <a:buNone/>
              <a:defRPr sz="1600"/>
            </a:lvl2pPr>
            <a:lvl3pPr marL="1219261" indent="0">
              <a:buNone/>
              <a:defRPr sz="1335"/>
            </a:lvl3pPr>
            <a:lvl4pPr marL="1828891" indent="0">
              <a:buNone/>
              <a:defRPr sz="1200"/>
            </a:lvl4pPr>
            <a:lvl5pPr marL="2438522" indent="0">
              <a:buNone/>
              <a:defRPr sz="1200"/>
            </a:lvl5pPr>
            <a:lvl6pPr marL="3048152" indent="0">
              <a:buNone/>
              <a:defRPr sz="1200"/>
            </a:lvl6pPr>
            <a:lvl7pPr marL="3657783" indent="0">
              <a:buNone/>
              <a:defRPr sz="1200"/>
            </a:lvl7pPr>
            <a:lvl8pPr marL="4267413" indent="0">
              <a:buNone/>
              <a:defRPr sz="1200"/>
            </a:lvl8pPr>
            <a:lvl9pPr marL="4877044" indent="0">
              <a:buNone/>
              <a:defRPr sz="1200"/>
            </a:lvl9pPr>
          </a:lstStyle>
          <a:p>
            <a:pPr lvl="0"/>
            <a:r>
              <a:rPr lang="en-US"/>
              <a:t>Click to edit Master text styles</a:t>
            </a:r>
          </a:p>
        </p:txBody>
      </p:sp>
    </p:spTree>
    <p:extLst>
      <p:ext uri="{BB962C8B-B14F-4D97-AF65-F5344CB8AC3E}">
        <p14:creationId xmlns:p14="http://schemas.microsoft.com/office/powerpoint/2010/main" val="215679554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6"/>
            </a:lvl1pPr>
            <a:lvl2pPr marL="609630" indent="0">
              <a:buNone/>
              <a:defRPr sz="3736"/>
            </a:lvl2pPr>
            <a:lvl3pPr marL="1219261" indent="0">
              <a:buNone/>
              <a:defRPr sz="3200"/>
            </a:lvl3pPr>
            <a:lvl4pPr marL="1828891" indent="0">
              <a:buNone/>
              <a:defRPr sz="2665"/>
            </a:lvl4pPr>
            <a:lvl5pPr marL="2438522" indent="0">
              <a:buNone/>
              <a:defRPr sz="2665"/>
            </a:lvl5pPr>
            <a:lvl6pPr marL="3048152" indent="0">
              <a:buNone/>
              <a:defRPr sz="2665"/>
            </a:lvl6pPr>
            <a:lvl7pPr marL="3657783" indent="0">
              <a:buNone/>
              <a:defRPr sz="2665"/>
            </a:lvl7pPr>
            <a:lvl8pPr marL="4267413" indent="0">
              <a:buNone/>
              <a:defRPr sz="2665"/>
            </a:lvl8pPr>
            <a:lvl9pPr marL="4877044" indent="0">
              <a:buNone/>
              <a:defRPr sz="2665"/>
            </a:lvl9pPr>
          </a:lstStyle>
          <a:p>
            <a:pPr marL="0" marR="0" lvl="0" indent="0" algn="l" defTabSz="914446"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5"/>
            </a:lvl1pPr>
            <a:lvl2pPr marL="609630" indent="0">
              <a:buNone/>
              <a:defRPr sz="1600"/>
            </a:lvl2pPr>
            <a:lvl3pPr marL="1219261" indent="0">
              <a:buNone/>
              <a:defRPr sz="1335"/>
            </a:lvl3pPr>
            <a:lvl4pPr marL="1828891" indent="0">
              <a:buNone/>
              <a:defRPr sz="1200"/>
            </a:lvl4pPr>
            <a:lvl5pPr marL="2438522" indent="0">
              <a:buNone/>
              <a:defRPr sz="1200"/>
            </a:lvl5pPr>
            <a:lvl6pPr marL="3048152" indent="0">
              <a:buNone/>
              <a:defRPr sz="1200"/>
            </a:lvl6pPr>
            <a:lvl7pPr marL="3657783" indent="0">
              <a:buNone/>
              <a:defRPr sz="1200"/>
            </a:lvl7pPr>
            <a:lvl8pPr marL="4267413" indent="0">
              <a:buNone/>
              <a:defRPr sz="1200"/>
            </a:lvl8pPr>
            <a:lvl9pPr marL="4877044" indent="0">
              <a:buNone/>
              <a:defRPr sz="1200"/>
            </a:lvl9pPr>
          </a:lstStyle>
          <a:p>
            <a:pPr lvl="0"/>
            <a:r>
              <a:rPr lang="en-US"/>
              <a:t>Click to edit Master text styles</a:t>
            </a:r>
          </a:p>
        </p:txBody>
      </p:sp>
    </p:spTree>
    <p:extLst>
      <p:ext uri="{BB962C8B-B14F-4D97-AF65-F5344CB8AC3E}">
        <p14:creationId xmlns:p14="http://schemas.microsoft.com/office/powerpoint/2010/main" val="321827143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654437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206863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FD00F1-D550-46B7-9605-A26347A9D23D}" type="datetimeFigureOut">
              <a:rPr lang="en-US" smtClean="0"/>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255134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FD00F1-D550-46B7-9605-A26347A9D23D}" type="datetimeFigureOut">
              <a:rPr lang="en-US" smtClean="0"/>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283679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D00F1-D550-46B7-9605-A26347A9D23D}" type="datetimeFigureOut">
              <a:rPr lang="en-US" smtClean="0"/>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186866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FD00F1-D550-46B7-9605-A26347A9D23D}"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297674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FD00F1-D550-46B7-9605-A26347A9D23D}"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34795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D00F1-D550-46B7-9605-A26347A9D23D}" type="datetimeFigureOut">
              <a:rPr lang="en-US" smtClean="0"/>
              <a:t>3/20/2025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22B14-4399-4361-8963-7ACC7B91C486}" type="slidenum">
              <a:rPr lang="en-US" smtClean="0"/>
              <a:t>‹#›</a:t>
            </a:fld>
            <a:endParaRPr lang="en-US"/>
          </a:p>
        </p:txBody>
      </p:sp>
    </p:spTree>
    <p:extLst>
      <p:ext uri="{BB962C8B-B14F-4D97-AF65-F5344CB8AC3E}">
        <p14:creationId xmlns:p14="http://schemas.microsoft.com/office/powerpoint/2010/main" val="2396443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3/20/2025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4419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6388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30289151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sldNum="0" hdr="0" ftr="0" dt="0"/>
  <p:txStyles>
    <p:titleStyle>
      <a:lvl1pPr algn="ctr" rtl="0" eaLnBrk="0" fontAlgn="base" hangingPunct="0">
        <a:spcBef>
          <a:spcPct val="0"/>
        </a:spcBef>
        <a:spcAft>
          <a:spcPct val="0"/>
        </a:spcAft>
        <a:defRPr sz="5866"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23" algn="ctr" rtl="0" fontAlgn="base">
        <a:spcBef>
          <a:spcPct val="0"/>
        </a:spcBef>
        <a:spcAft>
          <a:spcPct val="0"/>
        </a:spcAft>
        <a:defRPr sz="4400">
          <a:solidFill>
            <a:schemeClr val="tx1"/>
          </a:solidFill>
          <a:latin typeface="Calibri" panose="020F0502020204030204" charset="0"/>
        </a:defRPr>
      </a:lvl6pPr>
      <a:lvl7pPr marL="914446" algn="ctr" rtl="0" fontAlgn="base">
        <a:spcBef>
          <a:spcPct val="0"/>
        </a:spcBef>
        <a:spcAft>
          <a:spcPct val="0"/>
        </a:spcAft>
        <a:defRPr sz="4400">
          <a:solidFill>
            <a:schemeClr val="tx1"/>
          </a:solidFill>
          <a:latin typeface="Calibri" panose="020F0502020204030204" charset="0"/>
        </a:defRPr>
      </a:lvl7pPr>
      <a:lvl8pPr marL="1371669" algn="ctr" rtl="0" fontAlgn="base">
        <a:spcBef>
          <a:spcPct val="0"/>
        </a:spcBef>
        <a:spcAft>
          <a:spcPct val="0"/>
        </a:spcAft>
        <a:defRPr sz="4400">
          <a:solidFill>
            <a:schemeClr val="tx1"/>
          </a:solidFill>
          <a:latin typeface="Calibri" panose="020F0502020204030204" charset="0"/>
        </a:defRPr>
      </a:lvl8pPr>
      <a:lvl9pPr marL="1828891" algn="ctr" rtl="0" fontAlgn="base">
        <a:spcBef>
          <a:spcPct val="0"/>
        </a:spcBef>
        <a:spcAft>
          <a:spcPct val="0"/>
        </a:spcAft>
        <a:defRPr sz="4400">
          <a:solidFill>
            <a:schemeClr val="tx1"/>
          </a:solidFill>
          <a:latin typeface="Calibri" panose="020F0502020204030204" charset="0"/>
        </a:defRPr>
      </a:lvl9pPr>
    </p:titleStyle>
    <p:bodyStyle>
      <a:lvl1pPr marL="457223" indent="-457223" algn="l" rtl="0" eaLnBrk="0" fontAlgn="base" hangingPunct="0">
        <a:spcBef>
          <a:spcPts val="130"/>
        </a:spcBef>
        <a:spcAft>
          <a:spcPct val="0"/>
        </a:spcAft>
        <a:buFont typeface="Arial" panose="020B0604020202020204" pitchFamily="34" charset="0"/>
        <a:buChar char="•"/>
        <a:defRPr sz="4266" kern="1200">
          <a:solidFill>
            <a:schemeClr val="tx1"/>
          </a:solidFill>
          <a:latin typeface="+mn-lt"/>
          <a:ea typeface="+mn-ea"/>
          <a:cs typeface="+mn-cs"/>
        </a:defRPr>
      </a:lvl1pPr>
      <a:lvl2pPr marL="990650" indent="-381019" algn="l" rtl="0" eaLnBrk="0" fontAlgn="base" hangingPunct="0">
        <a:spcBef>
          <a:spcPts val="130"/>
        </a:spcBef>
        <a:spcAft>
          <a:spcPct val="0"/>
        </a:spcAft>
        <a:buFont typeface="Arial" panose="020B0604020202020204" pitchFamily="34" charset="0"/>
        <a:buChar char="–"/>
        <a:defRPr sz="3736" kern="1200">
          <a:solidFill>
            <a:schemeClr val="tx1"/>
          </a:solidFill>
          <a:latin typeface="+mn-lt"/>
          <a:ea typeface="+mn-ea"/>
          <a:cs typeface="+mn-cs"/>
        </a:defRPr>
      </a:lvl2pPr>
      <a:lvl3pPr marL="1524076" indent="-304815"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707" indent="-304815"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337" indent="-304815"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968" indent="-304815" algn="l" defTabSz="1219261"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598" indent="-304815" algn="l" defTabSz="1219261"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229" indent="-304815" algn="l" defTabSz="1219261"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859" indent="-304815" algn="l" defTabSz="1219261"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61" rtl="0" eaLnBrk="1" latinLnBrk="0" hangingPunct="1">
        <a:defRPr sz="2400" kern="1200">
          <a:solidFill>
            <a:schemeClr val="tx1"/>
          </a:solidFill>
          <a:latin typeface="+mn-lt"/>
          <a:ea typeface="+mn-ea"/>
          <a:cs typeface="+mn-cs"/>
        </a:defRPr>
      </a:lvl1pPr>
      <a:lvl2pPr marL="609630" algn="l" defTabSz="1219261" rtl="0" eaLnBrk="1" latinLnBrk="0" hangingPunct="1">
        <a:defRPr sz="2400" kern="1200">
          <a:solidFill>
            <a:schemeClr val="tx1"/>
          </a:solidFill>
          <a:latin typeface="+mn-lt"/>
          <a:ea typeface="+mn-ea"/>
          <a:cs typeface="+mn-cs"/>
        </a:defRPr>
      </a:lvl2pPr>
      <a:lvl3pPr marL="1219261" algn="l" defTabSz="1219261" rtl="0" eaLnBrk="1" latinLnBrk="0" hangingPunct="1">
        <a:defRPr sz="2400" kern="1200">
          <a:solidFill>
            <a:schemeClr val="tx1"/>
          </a:solidFill>
          <a:latin typeface="+mn-lt"/>
          <a:ea typeface="+mn-ea"/>
          <a:cs typeface="+mn-cs"/>
        </a:defRPr>
      </a:lvl3pPr>
      <a:lvl4pPr marL="1828891" algn="l" defTabSz="1219261" rtl="0" eaLnBrk="1" latinLnBrk="0" hangingPunct="1">
        <a:defRPr sz="2400" kern="1200">
          <a:solidFill>
            <a:schemeClr val="tx1"/>
          </a:solidFill>
          <a:latin typeface="+mn-lt"/>
          <a:ea typeface="+mn-ea"/>
          <a:cs typeface="+mn-cs"/>
        </a:defRPr>
      </a:lvl4pPr>
      <a:lvl5pPr marL="2438522" algn="l" defTabSz="1219261" rtl="0" eaLnBrk="1" latinLnBrk="0" hangingPunct="1">
        <a:defRPr sz="2400" kern="1200">
          <a:solidFill>
            <a:schemeClr val="tx1"/>
          </a:solidFill>
          <a:latin typeface="+mn-lt"/>
          <a:ea typeface="+mn-ea"/>
          <a:cs typeface="+mn-cs"/>
        </a:defRPr>
      </a:lvl5pPr>
      <a:lvl6pPr marL="3048152" algn="l" defTabSz="1219261" rtl="0" eaLnBrk="1" latinLnBrk="0" hangingPunct="1">
        <a:defRPr sz="2400" kern="1200">
          <a:solidFill>
            <a:schemeClr val="tx1"/>
          </a:solidFill>
          <a:latin typeface="+mn-lt"/>
          <a:ea typeface="+mn-ea"/>
          <a:cs typeface="+mn-cs"/>
        </a:defRPr>
      </a:lvl6pPr>
      <a:lvl7pPr marL="3657783" algn="l" defTabSz="1219261" rtl="0" eaLnBrk="1" latinLnBrk="0" hangingPunct="1">
        <a:defRPr sz="2400" kern="1200">
          <a:solidFill>
            <a:schemeClr val="tx1"/>
          </a:solidFill>
          <a:latin typeface="+mn-lt"/>
          <a:ea typeface="+mn-ea"/>
          <a:cs typeface="+mn-cs"/>
        </a:defRPr>
      </a:lvl7pPr>
      <a:lvl8pPr marL="4267413" algn="l" defTabSz="1219261" rtl="0" eaLnBrk="1" latinLnBrk="0" hangingPunct="1">
        <a:defRPr sz="2400" kern="1200">
          <a:solidFill>
            <a:schemeClr val="tx1"/>
          </a:solidFill>
          <a:latin typeface="+mn-lt"/>
          <a:ea typeface="+mn-ea"/>
          <a:cs typeface="+mn-cs"/>
        </a:defRPr>
      </a:lvl8pPr>
      <a:lvl9pPr marL="4877044" algn="l" defTabSz="121926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6.png"/><Relationship Id="rId21" Type="http://schemas.openxmlformats.org/officeDocument/2006/relationships/image" Target="../media/image17.jpeg"/><Relationship Id="rId2" Type="http://schemas.openxmlformats.org/officeDocument/2006/relationships/slideLayout" Target="../slideLayouts/slideLayout18.xml"/><Relationship Id="rId16" Type="http://schemas.openxmlformats.org/officeDocument/2006/relationships/image" Target="../media/image9.png"/><Relationship Id="rId20" Type="http://schemas.openxmlformats.org/officeDocument/2006/relationships/image" Target="../media/image280.svg"/><Relationship Id="rId1" Type="http://schemas.openxmlformats.org/officeDocument/2006/relationships/tags" Target="../tags/tag6.xml"/><Relationship Id="rId15" Type="http://schemas.openxmlformats.org/officeDocument/2006/relationships/image" Target="../media/image8.png"/><Relationship Id="rId9" Type="http://schemas.openxmlformats.org/officeDocument/2006/relationships/image" Target="../media/image7.png"/><Relationship Id="rId14" Type="http://schemas.openxmlformats.org/officeDocument/2006/relationships/image" Target="../media/image10.svg"/><Relationship Id="rId22"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1" Type="http://schemas.openxmlformats.org/officeDocument/2006/relationships/image" Target="../media/image12.png"/><Relationship Id="rId2" Type="http://schemas.openxmlformats.org/officeDocument/2006/relationships/slideLayout" Target="../slideLayouts/slideLayout18.xml"/><Relationship Id="rId16" Type="http://schemas.openxmlformats.org/officeDocument/2006/relationships/image" Target="../media/image9.png"/><Relationship Id="rId20" Type="http://schemas.openxmlformats.org/officeDocument/2006/relationships/image" Target="../media/image280.svg"/><Relationship Id="rId1" Type="http://schemas.openxmlformats.org/officeDocument/2006/relationships/tags" Target="../tags/tag7.xml"/><Relationship Id="rId15" Type="http://schemas.openxmlformats.org/officeDocument/2006/relationships/image" Target="../media/image8.png"/><Relationship Id="rId1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1" Type="http://schemas.openxmlformats.org/officeDocument/2006/relationships/image" Target="../media/image18.jpeg"/><Relationship Id="rId2" Type="http://schemas.openxmlformats.org/officeDocument/2006/relationships/slideLayout" Target="../slideLayouts/slideLayout18.xml"/><Relationship Id="rId16" Type="http://schemas.openxmlformats.org/officeDocument/2006/relationships/image" Target="../media/image9.png"/><Relationship Id="rId20" Type="http://schemas.openxmlformats.org/officeDocument/2006/relationships/image" Target="../media/image280.svg"/><Relationship Id="rId1" Type="http://schemas.openxmlformats.org/officeDocument/2006/relationships/tags" Target="../tags/tag8.xml"/><Relationship Id="rId15" Type="http://schemas.openxmlformats.org/officeDocument/2006/relationships/image" Target="../media/image8.png"/><Relationship Id="rId1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1" Type="http://schemas.openxmlformats.org/officeDocument/2006/relationships/image" Target="../media/image19.png"/><Relationship Id="rId2" Type="http://schemas.openxmlformats.org/officeDocument/2006/relationships/slideLayout" Target="../slideLayouts/slideLayout18.xml"/><Relationship Id="rId16" Type="http://schemas.openxmlformats.org/officeDocument/2006/relationships/image" Target="../media/image9.png"/><Relationship Id="rId20" Type="http://schemas.openxmlformats.org/officeDocument/2006/relationships/image" Target="../media/image2800.svg"/><Relationship Id="rId1" Type="http://schemas.openxmlformats.org/officeDocument/2006/relationships/tags" Target="../tags/tag9.xml"/><Relationship Id="rId15" Type="http://schemas.openxmlformats.org/officeDocument/2006/relationships/image" Target="../media/image8.png"/><Relationship Id="rId14" Type="http://schemas.openxmlformats.org/officeDocument/2006/relationships/image" Target="../media/image100.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1" Type="http://schemas.openxmlformats.org/officeDocument/2006/relationships/image" Target="../media/image19.png"/><Relationship Id="rId2" Type="http://schemas.openxmlformats.org/officeDocument/2006/relationships/slideLayout" Target="../slideLayouts/slideLayout18.xml"/><Relationship Id="rId16" Type="http://schemas.openxmlformats.org/officeDocument/2006/relationships/image" Target="../media/image9.png"/><Relationship Id="rId20" Type="http://schemas.openxmlformats.org/officeDocument/2006/relationships/image" Target="../media/image2800.svg"/><Relationship Id="rId1" Type="http://schemas.openxmlformats.org/officeDocument/2006/relationships/tags" Target="../tags/tag10.xml"/><Relationship Id="rId15" Type="http://schemas.openxmlformats.org/officeDocument/2006/relationships/image" Target="../media/image8.png"/><Relationship Id="rId14" Type="http://schemas.openxmlformats.org/officeDocument/2006/relationships/image" Target="../media/image100.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1" Type="http://schemas.openxmlformats.org/officeDocument/2006/relationships/image" Target="../media/image18.jpeg"/><Relationship Id="rId2" Type="http://schemas.openxmlformats.org/officeDocument/2006/relationships/slideLayout" Target="../slideLayouts/slideLayout18.xml"/><Relationship Id="rId16" Type="http://schemas.openxmlformats.org/officeDocument/2006/relationships/image" Target="../media/image9.png"/><Relationship Id="rId20" Type="http://schemas.openxmlformats.org/officeDocument/2006/relationships/image" Target="../media/image2800.svg"/><Relationship Id="rId1" Type="http://schemas.openxmlformats.org/officeDocument/2006/relationships/tags" Target="../tags/tag11.xml"/><Relationship Id="rId15" Type="http://schemas.openxmlformats.org/officeDocument/2006/relationships/image" Target="../media/image8.png"/><Relationship Id="rId14" Type="http://schemas.openxmlformats.org/officeDocument/2006/relationships/image" Target="../media/image100.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0.xml"/><Relationship Id="rId1" Type="http://schemas.openxmlformats.org/officeDocument/2006/relationships/tags" Target="../tags/tag1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1" Type="http://schemas.openxmlformats.org/officeDocument/2006/relationships/image" Target="../media/image10.jpeg"/><Relationship Id="rId2" Type="http://schemas.openxmlformats.org/officeDocument/2006/relationships/slideLayout" Target="../slideLayouts/slideLayout18.xml"/><Relationship Id="rId16" Type="http://schemas.openxmlformats.org/officeDocument/2006/relationships/image" Target="../media/image9.png"/><Relationship Id="rId20" Type="http://schemas.openxmlformats.org/officeDocument/2006/relationships/image" Target="../media/image2800.svg"/><Relationship Id="rId1" Type="http://schemas.openxmlformats.org/officeDocument/2006/relationships/tags" Target="../tags/tag13.xml"/><Relationship Id="rId15" Type="http://schemas.openxmlformats.org/officeDocument/2006/relationships/image" Target="../media/image8.png"/><Relationship Id="rId4" Type="http://schemas.openxmlformats.org/officeDocument/2006/relationships/image" Target="../media/image7.png"/><Relationship Id="rId14" Type="http://schemas.openxmlformats.org/officeDocument/2006/relationships/image" Target="../media/image100.svg"/></Relationships>
</file>

<file path=ppt/slides/_rels/slide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6.png"/><Relationship Id="rId21" Type="http://schemas.openxmlformats.org/officeDocument/2006/relationships/image" Target="../media/image10.jpeg"/><Relationship Id="rId2" Type="http://schemas.openxmlformats.org/officeDocument/2006/relationships/slideLayout" Target="../slideLayouts/slideLayout18.xml"/><Relationship Id="rId16" Type="http://schemas.openxmlformats.org/officeDocument/2006/relationships/image" Target="../media/image9.png"/><Relationship Id="rId20" Type="http://schemas.openxmlformats.org/officeDocument/2006/relationships/image" Target="../media/image280.svg"/><Relationship Id="rId1" Type="http://schemas.openxmlformats.org/officeDocument/2006/relationships/tags" Target="../tags/tag2.xml"/><Relationship Id="rId15" Type="http://schemas.openxmlformats.org/officeDocument/2006/relationships/image" Target="../media/image8.png"/><Relationship Id="rId9" Type="http://schemas.openxmlformats.org/officeDocument/2006/relationships/image" Target="../media/image7.png"/><Relationship Id="rId1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9.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9.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807275" y="597261"/>
            <a:ext cx="7229975" cy="400110"/>
          </a:xfrm>
          <a:prstGeom prst="rect">
            <a:avLst/>
          </a:prstGeom>
        </p:spPr>
        <p:txBody>
          <a:bodyPr wrap="square">
            <a:spAutoFit/>
          </a:bodyPr>
          <a:lstStyle/>
          <a:p>
            <a:pPr algn="ctr" defTabSz="685800"/>
            <a:r>
              <a:rPr lang="en-US" sz="2000" b="1" dirty="0">
                <a:ln w="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ea typeface="宋体" pitchFamily="2" charset="-122"/>
                <a:cs typeface="Times New Roman" panose="02020603050405020304" pitchFamily="18" charset="0"/>
              </a:rPr>
              <a:t>TR</a:t>
            </a:r>
            <a:r>
              <a:rPr lang="vi-VN" sz="2000" b="1" dirty="0">
                <a:ln w="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ea typeface="宋体" pitchFamily="2" charset="-122"/>
                <a:cs typeface="Times New Roman" panose="02020603050405020304" pitchFamily="18" charset="0"/>
              </a:rPr>
              <a:t>ƯỜNG</a:t>
            </a:r>
            <a:r>
              <a:rPr lang="en-US" sz="2000" b="1" dirty="0">
                <a:ln w="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ea typeface="宋体" pitchFamily="2" charset="-122"/>
                <a:cs typeface="Times New Roman" panose="02020603050405020304" pitchFamily="18" charset="0"/>
              </a:rPr>
              <a:t> MẦM NON </a:t>
            </a:r>
            <a:r>
              <a:rPr lang="vi-VN" sz="2000" b="1" dirty="0" smtClean="0">
                <a:ln w="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ea typeface="宋体" pitchFamily="2" charset="-122"/>
                <a:cs typeface="Times New Roman" panose="02020603050405020304" pitchFamily="18" charset="0"/>
              </a:rPr>
              <a:t>NẮNG MAI</a:t>
            </a:r>
            <a:endParaRPr lang="en-US" sz="2000" b="1" dirty="0">
              <a:ln w="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ea typeface="宋体" pitchFamily="2" charset="-122"/>
              <a:cs typeface="Times New Roman" panose="02020603050405020304" pitchFamily="18" charset="0"/>
            </a:endParaRPr>
          </a:p>
        </p:txBody>
      </p:sp>
      <p:sp>
        <p:nvSpPr>
          <p:cNvPr id="6" name="Rectangle 5"/>
          <p:cNvSpPr/>
          <p:nvPr/>
        </p:nvSpPr>
        <p:spPr>
          <a:xfrm>
            <a:off x="2865869" y="157224"/>
            <a:ext cx="7229975" cy="400110"/>
          </a:xfrm>
          <a:prstGeom prst="rect">
            <a:avLst/>
          </a:prstGeom>
        </p:spPr>
        <p:txBody>
          <a:bodyPr wrap="square">
            <a:spAutoFit/>
          </a:bodyPr>
          <a:lstStyle/>
          <a:p>
            <a:pPr algn="ctr" defTabSz="685800"/>
            <a:r>
              <a:rPr lang="en-GB" sz="2000" b="1" dirty="0">
                <a:ln w="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ea typeface="宋体" pitchFamily="2" charset="-122"/>
                <a:cs typeface="Times New Roman" panose="02020603050405020304" pitchFamily="18" charset="0"/>
              </a:rPr>
              <a:t>PHÒNG GIÁO DỤC VÀ ĐÀO TẠO QUẬN LONG BIÊN</a:t>
            </a:r>
            <a:endParaRPr lang="en-US" sz="2000" b="1" dirty="0">
              <a:ln w="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ea typeface="宋体" pitchFamily="2" charset="-122"/>
              <a:cs typeface="Times New Roman" panose="02020603050405020304" pitchFamily="18" charset="0"/>
            </a:endParaRPr>
          </a:p>
        </p:txBody>
      </p:sp>
      <p:sp>
        <p:nvSpPr>
          <p:cNvPr id="7" name="Rectangle 6"/>
          <p:cNvSpPr/>
          <p:nvPr/>
        </p:nvSpPr>
        <p:spPr>
          <a:xfrm>
            <a:off x="1691223" y="2163172"/>
            <a:ext cx="8684642" cy="584775"/>
          </a:xfrm>
          <a:prstGeom prst="rect">
            <a:avLst/>
          </a:prstGeom>
        </p:spPr>
        <p:txBody>
          <a:bodyPr wrap="square">
            <a:spAutoFit/>
          </a:bodyPr>
          <a:lstStyle/>
          <a:p>
            <a:pPr algn="ctr" defTabSz="685800"/>
            <a:r>
              <a:rPr lang="en-GB" sz="32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LĨNH VỰC </a:t>
            </a:r>
            <a:r>
              <a:rPr lang="en-GB" sz="32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PHÁT TRIỂN NGÔN NGỮ </a:t>
            </a:r>
            <a:endParaRPr lang="en-US" sz="32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p:txBody>
      </p:sp>
      <p:sp>
        <p:nvSpPr>
          <p:cNvPr id="8" name="Rectangle 7"/>
          <p:cNvSpPr/>
          <p:nvPr/>
        </p:nvSpPr>
        <p:spPr>
          <a:xfrm>
            <a:off x="3672692" y="3783931"/>
            <a:ext cx="5220467" cy="461665"/>
          </a:xfrm>
          <a:prstGeom prst="rect">
            <a:avLst/>
          </a:prstGeom>
        </p:spPr>
        <p:txBody>
          <a:bodyPr wrap="square">
            <a:spAutoFit/>
          </a:bodyPr>
          <a:lstStyle/>
          <a:p>
            <a:pPr algn="ctr" defTabSz="685800"/>
            <a:r>
              <a:rPr lang="en-GB" sz="2400" i="1" dirty="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Lứa tuổi: </a:t>
            </a:r>
            <a:r>
              <a:rPr lang="en-GB" sz="2400" i="1" dirty="0"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Mẫu giáo </a:t>
            </a:r>
            <a:r>
              <a:rPr lang="vi-VN" sz="2400" i="1"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lớn </a:t>
            </a:r>
            <a:r>
              <a:rPr lang="vi-VN" sz="2400" i="1"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a:t>
            </a:r>
            <a:r>
              <a:rPr lang="en-US" sz="2400" i="1"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4</a:t>
            </a:r>
            <a:r>
              <a:rPr lang="vi-VN" sz="2400" i="1"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a:t>
            </a:r>
            <a:r>
              <a:rPr lang="vi-VN" sz="2400" i="1"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a:t>
            </a:r>
            <a:r>
              <a:rPr lang="en-US" sz="2400" i="1"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5</a:t>
            </a:r>
            <a:r>
              <a:rPr lang="vi-VN" sz="2400" i="1"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a:t>
            </a:r>
            <a:r>
              <a:rPr lang="en-GB" sz="2400" i="1" dirty="0"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tuổi)</a:t>
            </a:r>
            <a:endParaRPr lang="en-US" sz="2400" i="1" dirty="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p:txBody>
      </p:sp>
      <p:sp>
        <p:nvSpPr>
          <p:cNvPr id="9" name="Rectangle 8"/>
          <p:cNvSpPr/>
          <p:nvPr/>
        </p:nvSpPr>
        <p:spPr>
          <a:xfrm>
            <a:off x="5709274" y="4621633"/>
            <a:ext cx="3523722" cy="400110"/>
          </a:xfrm>
          <a:prstGeom prst="rect">
            <a:avLst/>
          </a:prstGeom>
        </p:spPr>
        <p:txBody>
          <a:bodyPr wrap="none">
            <a:spAutoFit/>
          </a:bodyPr>
          <a:lstStyle/>
          <a:p>
            <a:pPr defTabSz="685800"/>
            <a:r>
              <a:rPr lang="en-GB" sz="2000" b="1" i="1" dirty="0">
                <a:latin typeface="Times New Roman" panose="02020603050405020304" pitchFamily="18" charset="0"/>
                <a:ea typeface="宋体" pitchFamily="2" charset="-122"/>
                <a:cs typeface="Times New Roman" panose="02020603050405020304" pitchFamily="18" charset="0"/>
              </a:rPr>
              <a:t>Giáo viên: </a:t>
            </a:r>
            <a:r>
              <a:rPr lang="vi-VN" sz="2000" b="1" i="1" dirty="0" smtClean="0">
                <a:latin typeface="Times New Roman" panose="02020603050405020304" pitchFamily="18" charset="0"/>
                <a:ea typeface="宋体" pitchFamily="2" charset="-122"/>
                <a:cs typeface="Times New Roman" panose="02020603050405020304" pitchFamily="18" charset="0"/>
              </a:rPr>
              <a:t>Hà Thị Minh Thu </a:t>
            </a:r>
            <a:r>
              <a:rPr lang="en-GB" sz="2000" b="1" i="1" dirty="0" smtClean="0">
                <a:latin typeface="Times New Roman" panose="02020603050405020304" pitchFamily="18" charset="0"/>
                <a:ea typeface="宋体" pitchFamily="2" charset="-122"/>
                <a:cs typeface="Times New Roman" panose="02020603050405020304" pitchFamily="18" charset="0"/>
              </a:rPr>
              <a:t>   </a:t>
            </a:r>
            <a:endParaRPr lang="en-US" sz="2000" b="1" i="1" dirty="0">
              <a:latin typeface="Times New Roman" panose="02020603050405020304" pitchFamily="18" charset="0"/>
              <a:ea typeface="宋体" pitchFamily="2" charset="-122"/>
              <a:cs typeface="Times New Roman" panose="02020603050405020304" pitchFamily="18" charset="0"/>
            </a:endParaRPr>
          </a:p>
        </p:txBody>
      </p:sp>
      <p:sp>
        <p:nvSpPr>
          <p:cNvPr id="10" name="Rectangle 9"/>
          <p:cNvSpPr/>
          <p:nvPr/>
        </p:nvSpPr>
        <p:spPr>
          <a:xfrm>
            <a:off x="898960" y="2891379"/>
            <a:ext cx="9881241" cy="892552"/>
          </a:xfrm>
          <a:prstGeom prst="rect">
            <a:avLst/>
          </a:prstGeom>
        </p:spPr>
        <p:txBody>
          <a:bodyPr wrap="square">
            <a:spAutoFit/>
          </a:bodyPr>
          <a:lstStyle/>
          <a:p>
            <a:pPr algn="ctr" defTabSz="685800"/>
            <a:r>
              <a:rPr lang="en-GB" sz="2800" dirty="0" smtClean="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THƠ: BÉ TẬP ĐI XE ĐẠP ( ST: Cao </a:t>
            </a:r>
            <a:r>
              <a:rPr lang="en-GB" sz="2800" dirty="0" err="1" smtClean="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Thúy</a:t>
            </a:r>
            <a:r>
              <a:rPr lang="en-GB" sz="2800" dirty="0" smtClean="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a:t>
            </a:r>
            <a:r>
              <a:rPr lang="en-GB" sz="2800" dirty="0" err="1" smtClean="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Hưng</a:t>
            </a:r>
            <a:r>
              <a:rPr lang="en-GB" sz="2800" dirty="0" smtClean="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a:t>
            </a:r>
            <a:endParaRPr lang="en-GB" sz="2800" dirty="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a:p>
            <a:pPr algn="ctr" defTabSz="685800"/>
            <a:r>
              <a:rPr lang="en-GB" sz="2400" dirty="0" smtClean="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a:t>
            </a:r>
            <a:endParaRPr lang="en-US" sz="2400" dirty="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2996" y="3719894"/>
            <a:ext cx="1803478" cy="1803478"/>
          </a:xfrm>
          <a:prstGeom prst="ellipse">
            <a:avLst/>
          </a:prstGeom>
          <a:ln>
            <a:noFill/>
          </a:ln>
          <a:effectLst>
            <a:softEdge rad="112500"/>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3294" y="974015"/>
            <a:ext cx="1259262" cy="1189157"/>
          </a:xfrm>
          <a:prstGeom prst="rect">
            <a:avLst/>
          </a:prstGeom>
        </p:spPr>
      </p:pic>
    </p:spTree>
    <p:custDataLst>
      <p:tags r:id="rId1"/>
    </p:custDataLst>
    <p:extLst>
      <p:ext uri="{BB962C8B-B14F-4D97-AF65-F5344CB8AC3E}">
        <p14:creationId xmlns:p14="http://schemas.microsoft.com/office/powerpoint/2010/main" val="2226094805"/>
      </p:ext>
    </p:extLst>
  </p:cSld>
  <p:clrMapOvr>
    <a:masterClrMapping/>
  </p:clrMapOvr>
  <mc:AlternateContent xmlns:mc="http://schemas.openxmlformats.org/markup-compatibility/2006" xmlns:p14="http://schemas.microsoft.com/office/powerpoint/2010/main">
    <mc:Choice Requires="p14">
      <p:transition spd="slow" p14:dur="800" advTm="33352">
        <p:circle/>
      </p:transition>
    </mc:Choice>
    <mc:Fallback xmlns="">
      <p:transition spd="slow" advTm="33352">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638970" y="400896"/>
            <a:ext cx="9376966" cy="6241204"/>
          </a:xfrm>
          <a:prstGeom prst="rect">
            <a:avLst/>
          </a:prstGeom>
        </p:spPr>
      </p:pic>
      <p:sp>
        <p:nvSpPr>
          <p:cNvPr id="4" name="TextBox 4"/>
          <p:cNvSpPr txBox="1"/>
          <p:nvPr/>
        </p:nvSpPr>
        <p:spPr>
          <a:xfrm>
            <a:off x="3257725" y="496968"/>
            <a:ext cx="8561743"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FF0000"/>
                </a:solidFill>
                <a:effectLst/>
                <a:uLnTx/>
                <a:uFillTx/>
                <a:latin typeface="Baloo Bold"/>
                <a:ea typeface="+mn-ea"/>
                <a:cs typeface="+mn-cs"/>
              </a:rPr>
              <a:t>Các</a:t>
            </a:r>
            <a:r>
              <a:rPr kumimoji="0" lang="en-US" sz="2400" b="0" i="0" u="none" strike="noStrike" kern="1200" cap="none" spc="0" normalizeH="0" baseline="0" noProof="0" dirty="0" smtClean="0">
                <a:ln>
                  <a:noFill/>
                </a:ln>
                <a:solidFill>
                  <a:srgbClr val="FF0000"/>
                </a:solidFill>
                <a:effectLst/>
                <a:uLnTx/>
                <a:uFillTx/>
                <a:latin typeface="Baloo Bold"/>
                <a:ea typeface="+mn-ea"/>
                <a:cs typeface="+mn-cs"/>
              </a:rPr>
              <a:t> con </a:t>
            </a:r>
            <a:r>
              <a:rPr kumimoji="0" lang="en-US" sz="2400" b="0" i="0" u="none" strike="noStrike" kern="1200" cap="none" spc="0" normalizeH="0" baseline="0" noProof="0" dirty="0" err="1" smtClean="0">
                <a:ln>
                  <a:noFill/>
                </a:ln>
                <a:solidFill>
                  <a:srgbClr val="FF0000"/>
                </a:solidFill>
                <a:effectLst/>
                <a:uLnTx/>
                <a:uFillTx/>
                <a:latin typeface="Baloo Bold"/>
                <a:ea typeface="+mn-ea"/>
                <a:cs typeface="+mn-cs"/>
              </a:rPr>
              <a:t>vừa</a:t>
            </a:r>
            <a:r>
              <a:rPr kumimoji="0" lang="en-US" sz="2400" b="0"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Baloo Bold"/>
                <a:ea typeface="+mn-ea"/>
                <a:cs typeface="+mn-cs"/>
              </a:rPr>
              <a:t>lắng</a:t>
            </a:r>
            <a:r>
              <a:rPr kumimoji="0" lang="en-US" sz="2400" b="0" i="0" u="none" strike="noStrike" kern="1200" cap="none" spc="0" normalizeH="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noProof="0" dirty="0" err="1" smtClean="0">
                <a:ln>
                  <a:noFill/>
                </a:ln>
                <a:solidFill>
                  <a:srgbClr val="FF0000"/>
                </a:solidFill>
                <a:effectLst/>
                <a:uLnTx/>
                <a:uFillTx/>
                <a:latin typeface="Baloo Bold"/>
                <a:ea typeface="+mn-ea"/>
                <a:cs typeface="+mn-cs"/>
              </a:rPr>
              <a:t>nghe</a:t>
            </a:r>
            <a:r>
              <a:rPr kumimoji="0" lang="en-US" sz="2400" b="0" i="0" u="none" strike="noStrike" kern="1200" cap="none" spc="0" normalizeH="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noProof="0" dirty="0" err="1" smtClean="0">
                <a:ln>
                  <a:noFill/>
                </a:ln>
                <a:solidFill>
                  <a:srgbClr val="FF0000"/>
                </a:solidFill>
                <a:effectLst/>
                <a:uLnTx/>
                <a:uFillTx/>
                <a:latin typeface="Baloo Bold"/>
                <a:ea typeface="+mn-ea"/>
                <a:cs typeface="+mn-cs"/>
              </a:rPr>
              <a:t>bài</a:t>
            </a:r>
            <a:r>
              <a:rPr kumimoji="0" lang="en-US" sz="2400" b="0" i="0" u="none" strike="noStrike" kern="1200" cap="none" spc="0" normalizeH="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noProof="0" dirty="0" err="1" smtClean="0">
                <a:ln>
                  <a:noFill/>
                </a:ln>
                <a:solidFill>
                  <a:srgbClr val="FF0000"/>
                </a:solidFill>
                <a:effectLst/>
                <a:uLnTx/>
                <a:uFillTx/>
                <a:latin typeface="Baloo Bold"/>
                <a:ea typeface="+mn-ea"/>
                <a:cs typeface="+mn-cs"/>
              </a:rPr>
              <a:t>thơ</a:t>
            </a:r>
            <a:r>
              <a:rPr kumimoji="0" lang="en-US" sz="2400" b="0" i="0" u="none" strike="noStrike" kern="1200" cap="none" spc="0" normalizeH="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noProof="0" dirty="0" err="1" smtClean="0">
                <a:ln>
                  <a:noFill/>
                </a:ln>
                <a:solidFill>
                  <a:srgbClr val="FF0000"/>
                </a:solidFill>
                <a:effectLst/>
                <a:uLnTx/>
                <a:uFillTx/>
                <a:latin typeface="Baloo Bold"/>
                <a:ea typeface="+mn-ea"/>
                <a:cs typeface="+mn-cs"/>
              </a:rPr>
              <a:t>gì</a:t>
            </a:r>
            <a:r>
              <a:rPr kumimoji="0" lang="en-US" sz="2400" b="0" i="0" u="none" strike="noStrike" kern="1200" cap="none" spc="0" normalizeH="0" baseline="0" noProof="0" dirty="0" smtClean="0">
                <a:ln>
                  <a:noFill/>
                </a:ln>
                <a:solidFill>
                  <a:srgbClr val="FF0000"/>
                </a:solidFill>
                <a:effectLst/>
                <a:uLnTx/>
                <a:uFillTx/>
                <a:latin typeface="Baloo Bold"/>
                <a:ea typeface="+mn-ea"/>
                <a:cs typeface="+mn-cs"/>
              </a:rPr>
              <a:t>? Do </a:t>
            </a:r>
            <a:r>
              <a:rPr kumimoji="0" lang="en-US" sz="2400" b="0" i="0" u="none" strike="noStrike" kern="1200" cap="none" spc="0" normalizeH="0" baseline="0" noProof="0" dirty="0" err="1" smtClean="0">
                <a:ln>
                  <a:noFill/>
                </a:ln>
                <a:solidFill>
                  <a:srgbClr val="FF0000"/>
                </a:solidFill>
                <a:effectLst/>
                <a:uLnTx/>
                <a:uFillTx/>
                <a:latin typeface="Baloo Bold"/>
                <a:ea typeface="+mn-ea"/>
                <a:cs typeface="+mn-cs"/>
              </a:rPr>
              <a:t>ai</a:t>
            </a:r>
            <a:r>
              <a:rPr kumimoji="0" lang="en-US" sz="2400" b="0"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Baloo Bold"/>
                <a:ea typeface="+mn-ea"/>
                <a:cs typeface="+mn-cs"/>
              </a:rPr>
              <a:t>sáng</a:t>
            </a:r>
            <a:r>
              <a:rPr kumimoji="0" lang="en-US" sz="2400" b="0" i="0" u="none" strike="noStrike" kern="1200" cap="none" spc="0" normalizeH="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noProof="0" dirty="0" err="1" smtClean="0">
                <a:ln>
                  <a:noFill/>
                </a:ln>
                <a:solidFill>
                  <a:srgbClr val="FF0000"/>
                </a:solidFill>
                <a:effectLst/>
                <a:uLnTx/>
                <a:uFillTx/>
                <a:latin typeface="Baloo Bold"/>
                <a:ea typeface="+mn-ea"/>
                <a:cs typeface="+mn-cs"/>
              </a:rPr>
              <a:t>tác</a:t>
            </a:r>
            <a:r>
              <a:rPr kumimoji="0" lang="en-US" sz="2400" b="0" i="0" u="none" strike="noStrike" kern="1200" cap="none" spc="0" normalizeH="0" noProof="0" dirty="0" smtClean="0">
                <a:ln>
                  <a:noFill/>
                </a:ln>
                <a:solidFill>
                  <a:srgbClr val="FF0000"/>
                </a:solidFill>
                <a:effectLst/>
                <a:uLnTx/>
                <a:uFillTx/>
                <a:latin typeface="Baloo Bold"/>
                <a:ea typeface="+mn-ea"/>
                <a:cs typeface="+mn-cs"/>
              </a:rPr>
              <a:t>?</a:t>
            </a:r>
            <a:endParaRPr kumimoji="0" lang="en-US" sz="2400" b="0" i="0" u="none" strike="noStrike" kern="1200" cap="none" spc="0" normalizeH="0" baseline="0" noProof="0" dirty="0" smtClean="0">
              <a:ln>
                <a:noFill/>
              </a:ln>
              <a:solidFill>
                <a:srgbClr val="FF0000"/>
              </a:solidFill>
              <a:effectLst/>
              <a:uLnTx/>
              <a:uFillTx/>
              <a:latin typeface="Baloo Bold"/>
              <a:ea typeface="+mn-ea"/>
              <a:cs typeface="+mn-cs"/>
            </a:endParaRP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53A272"/>
                </a:solidFill>
                <a:effectLst/>
                <a:uLnTx/>
                <a:uFillTx/>
                <a:latin typeface="Baloo Bold"/>
                <a:ea typeface="+mn-ea"/>
                <a:cs typeface="+mn-cs"/>
              </a:rPr>
              <a:t> </a:t>
            </a:r>
            <a:endParaRPr kumimoji="0" lang="en-US" sz="2800" b="0" i="0" u="none" strike="noStrike" kern="1200" cap="none" spc="0" normalizeH="0" baseline="0" noProof="0" dirty="0">
              <a:ln>
                <a:noFill/>
              </a:ln>
              <a:solidFill>
                <a:srgbClr val="53A272"/>
              </a:solidFill>
              <a:effectLst/>
              <a:uLnTx/>
              <a:uFillTx/>
              <a:latin typeface="Baloo Bold"/>
              <a:ea typeface="+mn-ea"/>
              <a:cs typeface="+mn-cs"/>
            </a:endParaRPr>
          </a:p>
        </p:txBody>
      </p:sp>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grpSp>
        <p:nvGrpSpPr>
          <p:cNvPr id="13" name="Group 10"/>
          <p:cNvGrpSpPr/>
          <p:nvPr/>
        </p:nvGrpSpPr>
        <p:grpSpPr>
          <a:xfrm>
            <a:off x="6566200" y="267838"/>
            <a:ext cx="1868959" cy="408181"/>
            <a:chOff x="0" y="0"/>
            <a:chExt cx="3737918" cy="816362"/>
          </a:xfrm>
        </p:grpSpPr>
        <p:grpSp>
          <p:nvGrpSpPr>
            <p:cNvPr id="14" name="Group 11"/>
            <p:cNvGrpSpPr/>
            <p:nvPr/>
          </p:nvGrpSpPr>
          <p:grpSpPr>
            <a:xfrm>
              <a:off x="0" y="61568"/>
              <a:ext cx="747584" cy="747584"/>
              <a:chOff x="0" y="0"/>
              <a:chExt cx="6350000" cy="6350000"/>
            </a:xfrm>
          </p:grpSpPr>
          <p:sp>
            <p:nvSpPr>
              <p:cNvPr id="28"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6F"/>
              </a:solidFill>
            </p:spPr>
          </p:sp>
        </p:grpSp>
        <p:sp>
          <p:nvSpPr>
            <p:cNvPr id="15" name="TextBox 14"/>
            <p:cNvSpPr txBox="1"/>
            <p:nvPr/>
          </p:nvSpPr>
          <p:spPr>
            <a:xfrm>
              <a:off x="255210" y="175160"/>
              <a:ext cx="330860" cy="641202"/>
            </a:xfrm>
            <a:prstGeom prst="rect">
              <a:avLst/>
            </a:prstGeom>
          </p:spPr>
          <p:txBody>
            <a:bodyPr lIns="0" tIns="0" rIns="0" bIns="0" rtlCol="0" anchor="t">
              <a:spAutoFit/>
            </a:bodyPr>
            <a:lstStyle/>
            <a:p>
              <a:pPr marL="0" marR="0" lvl="0" indent="0" algn="ctr" defTabSz="609630" rtl="0" eaLnBrk="1" fontAlgn="auto" latinLnBrk="0" hangingPunct="1">
                <a:lnSpc>
                  <a:spcPts val="2501"/>
                </a:lnSpc>
                <a:spcBef>
                  <a:spcPct val="0"/>
                </a:spcBef>
                <a:spcAft>
                  <a:spcPts val="0"/>
                </a:spcAft>
                <a:buClrTx/>
                <a:buSzTx/>
                <a:buFontTx/>
                <a:buNone/>
                <a:tabLst/>
                <a:defRPr/>
              </a:pPr>
              <a:r>
                <a:rPr kumimoji="0" lang="en-US" sz="2084" b="0" i="0" u="none" strike="noStrike" kern="1200" cap="none" spc="0" normalizeH="0" baseline="0" noProof="0">
                  <a:ln>
                    <a:noFill/>
                  </a:ln>
                  <a:solidFill>
                    <a:srgbClr val="FFFEFE"/>
                  </a:solidFill>
                  <a:effectLst/>
                  <a:uLnTx/>
                  <a:uFillTx/>
                  <a:latin typeface="Sriracha"/>
                  <a:ea typeface="+mn-ea"/>
                  <a:cs typeface="+mn-cs"/>
                </a:rPr>
                <a:t>H</a:t>
              </a:r>
            </a:p>
          </p:txBody>
        </p:sp>
        <p:grpSp>
          <p:nvGrpSpPr>
            <p:cNvPr id="16" name="Group 15"/>
            <p:cNvGrpSpPr/>
            <p:nvPr/>
          </p:nvGrpSpPr>
          <p:grpSpPr>
            <a:xfrm>
              <a:off x="747584" y="61568"/>
              <a:ext cx="747584" cy="747584"/>
              <a:chOff x="0" y="0"/>
              <a:chExt cx="6350000" cy="6350000"/>
            </a:xfrm>
          </p:grpSpPr>
          <p:sp>
            <p:nvSpPr>
              <p:cNvPr id="27"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09BFF"/>
              </a:solidFill>
            </p:spPr>
          </p:sp>
        </p:grpSp>
        <p:grpSp>
          <p:nvGrpSpPr>
            <p:cNvPr id="17" name="Group 16"/>
            <p:cNvGrpSpPr/>
            <p:nvPr/>
          </p:nvGrpSpPr>
          <p:grpSpPr>
            <a:xfrm>
              <a:off x="2990334" y="61568"/>
              <a:ext cx="747584" cy="747584"/>
              <a:chOff x="0" y="0"/>
              <a:chExt cx="6350000" cy="6350000"/>
            </a:xfrm>
          </p:grpSpPr>
          <p:sp>
            <p:nvSpPr>
              <p:cNvPr id="26"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87B1"/>
              </a:solidFill>
            </p:spPr>
          </p:sp>
        </p:grpSp>
        <p:sp>
          <p:nvSpPr>
            <p:cNvPr id="18" name="TextBox 18"/>
            <p:cNvSpPr txBox="1"/>
            <p:nvPr/>
          </p:nvSpPr>
          <p:spPr>
            <a:xfrm>
              <a:off x="841276" y="137660"/>
              <a:ext cx="560200" cy="641202"/>
            </a:xfrm>
            <a:prstGeom prst="rect">
              <a:avLst/>
            </a:prstGeom>
          </p:spPr>
          <p:txBody>
            <a:bodyPr lIns="0" tIns="0" rIns="0" bIns="0" rtlCol="0" anchor="t">
              <a:spAutoFit/>
            </a:bodyPr>
            <a:lstStyle/>
            <a:p>
              <a:pPr marL="0" marR="0" lvl="0" indent="0" algn="ctr" defTabSz="609630" rtl="0" eaLnBrk="1" fontAlgn="auto" latinLnBrk="0" hangingPunct="1">
                <a:lnSpc>
                  <a:spcPts val="2501"/>
                </a:lnSpc>
                <a:spcBef>
                  <a:spcPct val="0"/>
                </a:spcBef>
                <a:spcAft>
                  <a:spcPts val="0"/>
                </a:spcAft>
                <a:buClrTx/>
                <a:buSzTx/>
                <a:buFontTx/>
                <a:buNone/>
                <a:tabLst/>
                <a:defRPr/>
              </a:pPr>
              <a:r>
                <a:rPr kumimoji="0" lang="en-US" sz="2084" b="0" i="0" u="none" strike="noStrike" kern="1200" cap="none" spc="0" normalizeH="0" baseline="0" noProof="0" dirty="0">
                  <a:ln>
                    <a:noFill/>
                  </a:ln>
                  <a:solidFill>
                    <a:srgbClr val="FFFEFE"/>
                  </a:solidFill>
                  <a:effectLst/>
                  <a:uLnTx/>
                  <a:uFillTx/>
                  <a:latin typeface="Sriracha"/>
                  <a:ea typeface="+mn-ea"/>
                  <a:cs typeface="+mn-cs"/>
                </a:rPr>
                <a:t>E</a:t>
              </a:r>
            </a:p>
          </p:txBody>
        </p:sp>
        <p:sp>
          <p:nvSpPr>
            <p:cNvPr id="19" name="TextBox 19"/>
            <p:cNvSpPr txBox="1"/>
            <p:nvPr/>
          </p:nvSpPr>
          <p:spPr>
            <a:xfrm>
              <a:off x="3084028" y="137660"/>
              <a:ext cx="560200" cy="641202"/>
            </a:xfrm>
            <a:prstGeom prst="rect">
              <a:avLst/>
            </a:prstGeom>
          </p:spPr>
          <p:txBody>
            <a:bodyPr lIns="0" tIns="0" rIns="0" bIns="0" rtlCol="0" anchor="t">
              <a:spAutoFit/>
            </a:bodyPr>
            <a:lstStyle/>
            <a:p>
              <a:pPr marL="0" marR="0" lvl="0" indent="0" algn="ctr" defTabSz="609630" rtl="0" eaLnBrk="1" fontAlgn="auto" latinLnBrk="0" hangingPunct="1">
                <a:lnSpc>
                  <a:spcPts val="2501"/>
                </a:lnSpc>
                <a:spcBef>
                  <a:spcPct val="0"/>
                </a:spcBef>
                <a:spcAft>
                  <a:spcPts val="0"/>
                </a:spcAft>
                <a:buClrTx/>
                <a:buSzTx/>
                <a:buFontTx/>
                <a:buNone/>
                <a:tabLst/>
                <a:defRPr/>
              </a:pPr>
              <a:r>
                <a:rPr kumimoji="0" lang="en-US" sz="2084" b="0" i="0" u="none" strike="noStrike" kern="1200" cap="none" spc="0" normalizeH="0" baseline="0" noProof="0">
                  <a:ln>
                    <a:noFill/>
                  </a:ln>
                  <a:solidFill>
                    <a:srgbClr val="FFFEFE"/>
                  </a:solidFill>
                  <a:effectLst/>
                  <a:uLnTx/>
                  <a:uFillTx/>
                  <a:latin typeface="Sriracha"/>
                  <a:ea typeface="+mn-ea"/>
                  <a:cs typeface="+mn-cs"/>
                </a:rPr>
                <a:t>O</a:t>
              </a:r>
            </a:p>
          </p:txBody>
        </p:sp>
        <p:grpSp>
          <p:nvGrpSpPr>
            <p:cNvPr id="20" name="Group 20"/>
            <p:cNvGrpSpPr/>
            <p:nvPr/>
          </p:nvGrpSpPr>
          <p:grpSpPr>
            <a:xfrm>
              <a:off x="1495167" y="0"/>
              <a:ext cx="747584" cy="747584"/>
              <a:chOff x="0" y="0"/>
              <a:chExt cx="6350000" cy="6350000"/>
            </a:xfrm>
          </p:grpSpPr>
          <p:sp>
            <p:nvSpPr>
              <p:cNvPr id="25"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sp>
          <p:nvSpPr>
            <p:cNvPr id="21" name="TextBox 22"/>
            <p:cNvSpPr txBox="1"/>
            <p:nvPr/>
          </p:nvSpPr>
          <p:spPr>
            <a:xfrm>
              <a:off x="1719926" y="76092"/>
              <a:ext cx="298068" cy="641202"/>
            </a:xfrm>
            <a:prstGeom prst="rect">
              <a:avLst/>
            </a:prstGeom>
          </p:spPr>
          <p:txBody>
            <a:bodyPr lIns="0" tIns="0" rIns="0" bIns="0" rtlCol="0" anchor="t">
              <a:spAutoFit/>
            </a:bodyPr>
            <a:lstStyle/>
            <a:p>
              <a:pPr marL="0" marR="0" lvl="0" indent="0" algn="ctr" defTabSz="609630" rtl="0" eaLnBrk="1" fontAlgn="auto" latinLnBrk="0" hangingPunct="1">
                <a:lnSpc>
                  <a:spcPts val="2501"/>
                </a:lnSpc>
                <a:spcBef>
                  <a:spcPct val="0"/>
                </a:spcBef>
                <a:spcAft>
                  <a:spcPts val="0"/>
                </a:spcAft>
                <a:buClrTx/>
                <a:buSzTx/>
                <a:buFontTx/>
                <a:buNone/>
                <a:tabLst/>
                <a:defRPr/>
              </a:pPr>
              <a:r>
                <a:rPr kumimoji="0" lang="en-US" sz="2084" b="0" i="0" u="none" strike="noStrike" kern="1200" cap="none" spc="0" normalizeH="0" baseline="0" noProof="0" dirty="0">
                  <a:ln>
                    <a:noFill/>
                  </a:ln>
                  <a:solidFill>
                    <a:srgbClr val="FFFEFE"/>
                  </a:solidFill>
                  <a:effectLst/>
                  <a:uLnTx/>
                  <a:uFillTx/>
                  <a:latin typeface="Sriracha"/>
                  <a:ea typeface="+mn-ea"/>
                  <a:cs typeface="+mn-cs"/>
                </a:rPr>
                <a:t>L</a:t>
              </a:r>
            </a:p>
          </p:txBody>
        </p:sp>
        <p:grpSp>
          <p:nvGrpSpPr>
            <p:cNvPr id="22" name="Group 23"/>
            <p:cNvGrpSpPr/>
            <p:nvPr/>
          </p:nvGrpSpPr>
          <p:grpSpPr>
            <a:xfrm>
              <a:off x="2242751" y="37227"/>
              <a:ext cx="747584" cy="747584"/>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9EBA1"/>
              </a:solidFill>
            </p:spPr>
          </p:sp>
        </p:grpSp>
        <p:sp>
          <p:nvSpPr>
            <p:cNvPr id="23" name="TextBox 25"/>
            <p:cNvSpPr txBox="1"/>
            <p:nvPr/>
          </p:nvSpPr>
          <p:spPr>
            <a:xfrm>
              <a:off x="2336444" y="108594"/>
              <a:ext cx="560200" cy="641202"/>
            </a:xfrm>
            <a:prstGeom prst="rect">
              <a:avLst/>
            </a:prstGeom>
          </p:spPr>
          <p:txBody>
            <a:bodyPr lIns="0" tIns="0" rIns="0" bIns="0" rtlCol="0" anchor="t">
              <a:spAutoFit/>
            </a:bodyPr>
            <a:lstStyle/>
            <a:p>
              <a:pPr marL="0" marR="0" lvl="0" indent="0" algn="ctr" defTabSz="609630" rtl="0" eaLnBrk="1" fontAlgn="auto" latinLnBrk="0" hangingPunct="1">
                <a:lnSpc>
                  <a:spcPts val="2501"/>
                </a:lnSpc>
                <a:spcBef>
                  <a:spcPct val="0"/>
                </a:spcBef>
                <a:spcAft>
                  <a:spcPts val="0"/>
                </a:spcAft>
                <a:buClrTx/>
                <a:buSzTx/>
                <a:buFontTx/>
                <a:buNone/>
                <a:tabLst/>
                <a:defRPr/>
              </a:pPr>
              <a:r>
                <a:rPr kumimoji="0" lang="en-US" sz="2084" b="0" i="0" u="none" strike="noStrike" kern="1200" cap="none" spc="0" normalizeH="0" baseline="0" noProof="0" dirty="0">
                  <a:ln>
                    <a:noFill/>
                  </a:ln>
                  <a:solidFill>
                    <a:srgbClr val="FFFEFE"/>
                  </a:solidFill>
                  <a:effectLst/>
                  <a:uLnTx/>
                  <a:uFillTx/>
                  <a:latin typeface="Sriracha"/>
                  <a:ea typeface="+mn-ea"/>
                  <a:cs typeface="+mn-cs"/>
                </a:rPr>
                <a:t>L</a:t>
              </a:r>
            </a:p>
          </p:txBody>
        </p:sp>
      </p:grpSp>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0886215" y="75388"/>
            <a:ext cx="1131371" cy="1201263"/>
          </a:xfrm>
          <a:prstGeom prst="rect">
            <a:avLst/>
          </a:prstGeom>
        </p:spPr>
      </p:pic>
      <p:pic>
        <p:nvPicPr>
          <p:cNvPr id="1026" name="Picture 2" descr="Girl Listen Stock Illustrations – 5,474 Girl Listen Stock Illustrations,  Vectors &amp;amp; Clipart - Dreamstime"/>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7534" y="1179085"/>
            <a:ext cx="7703549" cy="62687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253738" y="1468957"/>
            <a:ext cx="8026400" cy="4117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Rectangle 30"/>
          <p:cNvSpPr/>
          <p:nvPr/>
        </p:nvSpPr>
        <p:spPr>
          <a:xfrm>
            <a:off x="4227158" y="5673119"/>
            <a:ext cx="6783487" cy="646331"/>
          </a:xfrm>
          <a:prstGeom prst="rect">
            <a:avLst/>
          </a:prstGeom>
        </p:spPr>
        <p:txBody>
          <a:bodyPr wrap="square">
            <a:spAutoFit/>
          </a:bodyPr>
          <a:lstStyle/>
          <a:p>
            <a:pPr algn="ctr" defTabSz="685800"/>
            <a:r>
              <a:rPr lang="en-GB" sz="36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BÉ TẬP ĐI XE ĐẠP  </a:t>
            </a:r>
            <a:endParaRPr lang="en-US" sz="36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69398523"/>
      </p:ext>
    </p:extLst>
  </p:cSld>
  <p:clrMapOvr>
    <a:masterClrMapping/>
  </p:clrMapOvr>
  <mc:AlternateContent xmlns:mc="http://schemas.openxmlformats.org/markup-compatibility/2006" xmlns:p14="http://schemas.microsoft.com/office/powerpoint/2010/main">
    <mc:Choice Requires="p14">
      <p:transition spd="slow" p14:dur="1400" advTm="17784">
        <p14:ripple/>
      </p:transition>
    </mc:Choice>
    <mc:Fallback xmlns="">
      <p:transition spd="slow" advTm="17784">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4" name="TextBox 4"/>
          <p:cNvSpPr txBox="1"/>
          <p:nvPr/>
        </p:nvSpPr>
        <p:spPr>
          <a:xfrm>
            <a:off x="1331287" y="-161340"/>
            <a:ext cx="9905163"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r>
              <a:rPr lang="en-US" sz="2800" b="1" dirty="0" smtClean="0">
                <a:solidFill>
                  <a:srgbClr val="FF0000"/>
                </a:solidFill>
                <a:latin typeface="Baloo Bold"/>
              </a:rPr>
              <a:t>Ai </a:t>
            </a:r>
            <a:r>
              <a:rPr lang="en-US" sz="2800" b="1" dirty="0" err="1" smtClean="0">
                <a:solidFill>
                  <a:srgbClr val="FF0000"/>
                </a:solidFill>
                <a:latin typeface="Baloo Bold"/>
              </a:rPr>
              <a:t>đã</a:t>
            </a:r>
            <a:r>
              <a:rPr lang="en-US" sz="2800" b="1" dirty="0" smtClean="0">
                <a:solidFill>
                  <a:srgbClr val="FF0000"/>
                </a:solidFill>
                <a:latin typeface="Baloo Bold"/>
              </a:rPr>
              <a:t> </a:t>
            </a:r>
            <a:r>
              <a:rPr lang="en-US" sz="2800" b="1" dirty="0" err="1" smtClean="0">
                <a:solidFill>
                  <a:srgbClr val="FF0000"/>
                </a:solidFill>
                <a:latin typeface="Baloo Bold"/>
              </a:rPr>
              <a:t>mua</a:t>
            </a:r>
            <a:r>
              <a:rPr lang="en-US" sz="2800" b="1" dirty="0" smtClean="0">
                <a:solidFill>
                  <a:srgbClr val="FF0000"/>
                </a:solidFill>
                <a:latin typeface="Baloo Bold"/>
              </a:rPr>
              <a:t> </a:t>
            </a:r>
            <a:r>
              <a:rPr lang="en-US" sz="2800" b="1" dirty="0" err="1" smtClean="0">
                <a:solidFill>
                  <a:srgbClr val="FF0000"/>
                </a:solidFill>
                <a:latin typeface="Baloo Bold"/>
              </a:rPr>
              <a:t>xe</a:t>
            </a:r>
            <a:r>
              <a:rPr lang="en-US" sz="2800" b="1" dirty="0" smtClean="0">
                <a:solidFill>
                  <a:srgbClr val="FF0000"/>
                </a:solidFill>
                <a:latin typeface="Baloo Bold"/>
              </a:rPr>
              <a:t> </a:t>
            </a:r>
            <a:r>
              <a:rPr lang="en-US" sz="2800" b="1" dirty="0" err="1" smtClean="0">
                <a:solidFill>
                  <a:srgbClr val="FF0000"/>
                </a:solidFill>
                <a:latin typeface="Baloo Bold"/>
              </a:rPr>
              <a:t>đạp</a:t>
            </a:r>
            <a:r>
              <a:rPr lang="en-US" sz="2800" b="1" dirty="0" smtClean="0">
                <a:solidFill>
                  <a:srgbClr val="FF0000"/>
                </a:solidFill>
                <a:latin typeface="Baloo Bold"/>
              </a:rPr>
              <a:t> </a:t>
            </a:r>
            <a:r>
              <a:rPr lang="en-US" sz="2800" b="1" dirty="0" err="1" smtClean="0">
                <a:solidFill>
                  <a:srgbClr val="FF0000"/>
                </a:solidFill>
                <a:latin typeface="Baloo Bold"/>
              </a:rPr>
              <a:t>cho</a:t>
            </a:r>
            <a:r>
              <a:rPr lang="en-US" sz="2800" b="1" dirty="0" smtClean="0">
                <a:solidFill>
                  <a:srgbClr val="FF0000"/>
                </a:solidFill>
                <a:latin typeface="Baloo Bold"/>
              </a:rPr>
              <a:t> </a:t>
            </a:r>
            <a:r>
              <a:rPr lang="en-US" sz="2800" b="1" dirty="0" err="1" smtClean="0">
                <a:solidFill>
                  <a:srgbClr val="FF0000"/>
                </a:solidFill>
                <a:latin typeface="Baloo Bold"/>
              </a:rPr>
              <a:t>bé</a:t>
            </a:r>
            <a:r>
              <a:rPr kumimoji="0" lang="en-US" sz="2800" b="1" i="0" u="none" strike="noStrike" kern="1200" cap="none" spc="0" normalizeH="0" baseline="0" noProof="0" dirty="0" smtClean="0">
                <a:ln>
                  <a:noFill/>
                </a:ln>
                <a:solidFill>
                  <a:srgbClr val="FF0000"/>
                </a:solidFill>
                <a:effectLst/>
                <a:uLnTx/>
                <a:uFillTx/>
                <a:latin typeface="Baloo Bold"/>
              </a:rPr>
              <a:t>? Ai </a:t>
            </a:r>
            <a:r>
              <a:rPr kumimoji="0" lang="en-US" sz="2800" b="1" i="0" u="none" strike="noStrike" kern="1200" cap="none" spc="0" normalizeH="0" baseline="0" noProof="0" dirty="0" err="1" smtClean="0">
                <a:ln>
                  <a:noFill/>
                </a:ln>
                <a:solidFill>
                  <a:srgbClr val="FF0000"/>
                </a:solidFill>
                <a:effectLst/>
                <a:uLnTx/>
                <a:uFillTx/>
                <a:latin typeface="Baloo Bold"/>
              </a:rPr>
              <a:t>tập</a:t>
            </a:r>
            <a:r>
              <a:rPr kumimoji="0" lang="en-US" sz="2800" b="1" i="0" u="none" strike="noStrike" kern="1200" cap="none" spc="0" normalizeH="0" noProof="0" dirty="0" smtClean="0">
                <a:ln>
                  <a:noFill/>
                </a:ln>
                <a:solidFill>
                  <a:srgbClr val="FF0000"/>
                </a:solidFill>
                <a:effectLst/>
                <a:uLnTx/>
                <a:uFillTx/>
                <a:latin typeface="Baloo Bold"/>
              </a:rPr>
              <a:t> </a:t>
            </a:r>
            <a:r>
              <a:rPr kumimoji="0" lang="en-US" sz="2800" b="1" i="0" u="none" strike="noStrike" kern="1200" cap="none" spc="0" normalizeH="0" noProof="0" dirty="0" err="1" smtClean="0">
                <a:ln>
                  <a:noFill/>
                </a:ln>
                <a:solidFill>
                  <a:srgbClr val="FF0000"/>
                </a:solidFill>
                <a:effectLst/>
                <a:uLnTx/>
                <a:uFillTx/>
                <a:latin typeface="Baloo Bold"/>
              </a:rPr>
              <a:t>cho</a:t>
            </a:r>
            <a:r>
              <a:rPr kumimoji="0" lang="en-US" sz="2800" b="1" i="0" u="none" strike="noStrike" kern="1200" cap="none" spc="0" normalizeH="0" noProof="0" dirty="0" smtClean="0">
                <a:ln>
                  <a:noFill/>
                </a:ln>
                <a:solidFill>
                  <a:srgbClr val="FF0000"/>
                </a:solidFill>
                <a:effectLst/>
                <a:uLnTx/>
                <a:uFillTx/>
                <a:latin typeface="Baloo Bold"/>
              </a:rPr>
              <a:t> </a:t>
            </a:r>
            <a:r>
              <a:rPr kumimoji="0" lang="en-US" sz="2800" b="1" i="0" u="none" strike="noStrike" kern="1200" cap="none" spc="0" normalizeH="0" noProof="0" dirty="0" err="1" smtClean="0">
                <a:ln>
                  <a:noFill/>
                </a:ln>
                <a:solidFill>
                  <a:srgbClr val="FF0000"/>
                </a:solidFill>
                <a:effectLst/>
                <a:uLnTx/>
                <a:uFillTx/>
                <a:latin typeface="Baloo Bold"/>
              </a:rPr>
              <a:t>bé</a:t>
            </a:r>
            <a:r>
              <a:rPr kumimoji="0" lang="en-US" sz="2800" b="1" i="0" u="none" strike="noStrike" kern="1200" cap="none" spc="0" normalizeH="0" noProof="0" dirty="0" smtClean="0">
                <a:ln>
                  <a:noFill/>
                </a:ln>
                <a:solidFill>
                  <a:srgbClr val="FF0000"/>
                </a:solidFill>
                <a:effectLst/>
                <a:uLnTx/>
                <a:uFillTx/>
                <a:latin typeface="Baloo Bold"/>
              </a:rPr>
              <a:t> </a:t>
            </a:r>
            <a:r>
              <a:rPr kumimoji="0" lang="en-US" sz="2800" b="1" i="0" u="none" strike="noStrike" kern="1200" cap="none" spc="0" normalizeH="0" noProof="0" dirty="0" err="1" smtClean="0">
                <a:ln>
                  <a:noFill/>
                </a:ln>
                <a:solidFill>
                  <a:srgbClr val="FF0000"/>
                </a:solidFill>
                <a:effectLst/>
                <a:uLnTx/>
                <a:uFillTx/>
                <a:latin typeface="Baloo Bold"/>
              </a:rPr>
              <a:t>biết</a:t>
            </a:r>
            <a:r>
              <a:rPr kumimoji="0" lang="en-US" sz="2800" b="1" i="0" u="none" strike="noStrike" kern="1200" cap="none" spc="0" normalizeH="0" noProof="0" dirty="0" smtClean="0">
                <a:ln>
                  <a:noFill/>
                </a:ln>
                <a:solidFill>
                  <a:srgbClr val="FF0000"/>
                </a:solidFill>
                <a:effectLst/>
                <a:uLnTx/>
                <a:uFillTx/>
                <a:latin typeface="Baloo Bold"/>
              </a:rPr>
              <a:t> </a:t>
            </a:r>
            <a:r>
              <a:rPr kumimoji="0" lang="en-US" sz="2800" b="1" i="0" u="none" strike="noStrike" kern="1200" cap="none" spc="0" normalizeH="0" noProof="0" dirty="0" err="1" smtClean="0">
                <a:ln>
                  <a:noFill/>
                </a:ln>
                <a:solidFill>
                  <a:srgbClr val="FF0000"/>
                </a:solidFill>
                <a:effectLst/>
                <a:uLnTx/>
                <a:uFillTx/>
                <a:latin typeface="Baloo Bold"/>
              </a:rPr>
              <a:t>đi</a:t>
            </a:r>
            <a:r>
              <a:rPr kumimoji="0" lang="en-US" sz="2800" b="1" i="0" u="none" strike="noStrike" kern="1200" cap="none" spc="0" normalizeH="0" noProof="0" dirty="0" smtClean="0">
                <a:ln>
                  <a:noFill/>
                </a:ln>
                <a:solidFill>
                  <a:srgbClr val="FF0000"/>
                </a:solidFill>
                <a:effectLst/>
                <a:uLnTx/>
                <a:uFillTx/>
                <a:latin typeface="Baloo Bold"/>
              </a:rPr>
              <a:t> </a:t>
            </a:r>
            <a:r>
              <a:rPr kumimoji="0" lang="en-US" sz="2800" b="1" i="0" u="none" strike="noStrike" kern="1200" cap="none" spc="0" normalizeH="0" noProof="0" dirty="0" err="1" smtClean="0">
                <a:ln>
                  <a:noFill/>
                </a:ln>
                <a:solidFill>
                  <a:srgbClr val="FF0000"/>
                </a:solidFill>
                <a:effectLst/>
                <a:uLnTx/>
                <a:uFillTx/>
                <a:latin typeface="Baloo Bold"/>
              </a:rPr>
              <a:t>xe</a:t>
            </a:r>
            <a:r>
              <a:rPr kumimoji="0" lang="en-US" sz="2800" b="1" i="0" u="none" strike="noStrike" kern="1200" cap="none" spc="0" normalizeH="0" noProof="0" dirty="0" smtClean="0">
                <a:ln>
                  <a:noFill/>
                </a:ln>
                <a:solidFill>
                  <a:srgbClr val="FF0000"/>
                </a:solidFill>
                <a:effectLst/>
                <a:uLnTx/>
                <a:uFillTx/>
                <a:latin typeface="Baloo Bold"/>
              </a:rPr>
              <a:t> </a:t>
            </a:r>
            <a:r>
              <a:rPr kumimoji="0" lang="en-US" sz="2800" b="1" i="0" u="none" strike="noStrike" kern="1200" cap="none" spc="0" normalizeH="0" noProof="0" dirty="0" err="1" smtClean="0">
                <a:ln>
                  <a:noFill/>
                </a:ln>
                <a:solidFill>
                  <a:srgbClr val="FF0000"/>
                </a:solidFill>
                <a:effectLst/>
                <a:uLnTx/>
                <a:uFillTx/>
                <a:latin typeface="Baloo Bold"/>
              </a:rPr>
              <a:t>đạp</a:t>
            </a:r>
            <a:r>
              <a:rPr kumimoji="0" lang="en-US" sz="2800" b="1" i="0" u="none" strike="noStrike" kern="1200" cap="none" spc="0" normalizeH="0" noProof="0" dirty="0" smtClean="0">
                <a:ln>
                  <a:noFill/>
                </a:ln>
                <a:solidFill>
                  <a:srgbClr val="FF0000"/>
                </a:solidFill>
                <a:effectLst/>
                <a:uLnTx/>
                <a:uFillTx/>
                <a:latin typeface="Baloo Bold"/>
              </a:rPr>
              <a:t>?</a:t>
            </a:r>
            <a:endParaRPr kumimoji="0" lang="en-US" sz="2800" b="1" i="0" u="none" strike="noStrike" kern="1200" cap="none" spc="0" normalizeH="0" baseline="0" noProof="0" dirty="0" smtClean="0">
              <a:ln>
                <a:noFill/>
              </a:ln>
              <a:solidFill>
                <a:srgbClr val="FF0000"/>
              </a:solidFill>
              <a:effectLst/>
              <a:uLnTx/>
              <a:uFillTx/>
              <a:latin typeface="Baloo Bold"/>
            </a:endParaRP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3A272"/>
                </a:solidFill>
                <a:effectLst/>
                <a:uLnTx/>
                <a:uFillTx/>
                <a:latin typeface="Baloo Bold"/>
              </a:rPr>
              <a:t> </a:t>
            </a:r>
            <a:endParaRPr kumimoji="0" lang="en-US" sz="3200" b="0" i="0" u="none" strike="noStrike" kern="1200" cap="none" spc="0" normalizeH="0" baseline="0" noProof="0" dirty="0">
              <a:ln>
                <a:noFill/>
              </a:ln>
              <a:solidFill>
                <a:srgbClr val="53A272"/>
              </a:solidFill>
              <a:effectLst/>
              <a:uLnTx/>
              <a:uFillTx/>
              <a:latin typeface="Baloo Bold"/>
            </a:endParaRP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1253782" y="-46322"/>
            <a:ext cx="1131371" cy="1201263"/>
          </a:xfrm>
          <a:prstGeom prst="rect">
            <a:avLst/>
          </a:prstGeom>
        </p:spPr>
      </p:pic>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39203" y="1222730"/>
            <a:ext cx="5156448" cy="52161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7091349" y="2041236"/>
            <a:ext cx="3943927" cy="2308324"/>
          </a:xfrm>
          <a:prstGeom prst="rect">
            <a:avLst/>
          </a:prstGeom>
          <a:noFill/>
        </p:spPr>
        <p:txBody>
          <a:bodyPr wrap="square" rtlCol="0">
            <a:spAutoFit/>
          </a:bodyPr>
          <a:lstStyle/>
          <a:p>
            <a:r>
              <a:rPr lang="en-GB" sz="3600" b="1" dirty="0" err="1" smtClean="0">
                <a:solidFill>
                  <a:srgbClr val="002060"/>
                </a:solidFill>
              </a:rPr>
              <a:t>Bố</a:t>
            </a:r>
            <a:r>
              <a:rPr lang="en-GB" sz="3600" b="1" dirty="0" smtClean="0">
                <a:solidFill>
                  <a:srgbClr val="002060"/>
                </a:solidFill>
              </a:rPr>
              <a:t> </a:t>
            </a:r>
            <a:r>
              <a:rPr lang="en-GB" sz="3600" b="1" dirty="0" err="1" smtClean="0">
                <a:solidFill>
                  <a:srgbClr val="002060"/>
                </a:solidFill>
              </a:rPr>
              <a:t>mua</a:t>
            </a:r>
            <a:r>
              <a:rPr lang="en-GB" sz="3600" b="1" dirty="0" smtClean="0">
                <a:solidFill>
                  <a:srgbClr val="002060"/>
                </a:solidFill>
              </a:rPr>
              <a:t> </a:t>
            </a:r>
            <a:r>
              <a:rPr lang="en-GB" sz="3600" b="1" dirty="0" err="1" smtClean="0">
                <a:solidFill>
                  <a:srgbClr val="002060"/>
                </a:solidFill>
              </a:rPr>
              <a:t>xe</a:t>
            </a:r>
            <a:r>
              <a:rPr lang="en-GB" sz="3600" b="1" dirty="0" smtClean="0">
                <a:solidFill>
                  <a:srgbClr val="002060"/>
                </a:solidFill>
              </a:rPr>
              <a:t> </a:t>
            </a:r>
            <a:r>
              <a:rPr lang="en-GB" sz="3600" b="1" dirty="0" err="1" smtClean="0">
                <a:solidFill>
                  <a:srgbClr val="002060"/>
                </a:solidFill>
              </a:rPr>
              <a:t>đạp</a:t>
            </a:r>
            <a:endParaRPr lang="en-GB" sz="3600" b="1" dirty="0" smtClean="0">
              <a:solidFill>
                <a:srgbClr val="002060"/>
              </a:solidFill>
            </a:endParaRPr>
          </a:p>
          <a:p>
            <a:r>
              <a:rPr lang="en-GB" sz="3600" b="1" dirty="0" err="1" smtClean="0">
                <a:solidFill>
                  <a:srgbClr val="002060"/>
                </a:solidFill>
              </a:rPr>
              <a:t>Mẹ</a:t>
            </a:r>
            <a:r>
              <a:rPr lang="en-GB" sz="3600" b="1" dirty="0" smtClean="0">
                <a:solidFill>
                  <a:srgbClr val="002060"/>
                </a:solidFill>
              </a:rPr>
              <a:t> </a:t>
            </a:r>
            <a:r>
              <a:rPr lang="en-GB" sz="3600" b="1" dirty="0" err="1" smtClean="0">
                <a:solidFill>
                  <a:srgbClr val="002060"/>
                </a:solidFill>
              </a:rPr>
              <a:t>dạy</a:t>
            </a:r>
            <a:r>
              <a:rPr lang="en-GB" sz="3600" b="1" dirty="0" smtClean="0">
                <a:solidFill>
                  <a:srgbClr val="002060"/>
                </a:solidFill>
              </a:rPr>
              <a:t> </a:t>
            </a:r>
            <a:r>
              <a:rPr lang="en-GB" sz="3600" b="1" dirty="0" err="1" smtClean="0">
                <a:solidFill>
                  <a:srgbClr val="002060"/>
                </a:solidFill>
              </a:rPr>
              <a:t>bé</a:t>
            </a:r>
            <a:r>
              <a:rPr lang="en-GB" sz="3600" b="1" dirty="0" smtClean="0">
                <a:solidFill>
                  <a:srgbClr val="002060"/>
                </a:solidFill>
              </a:rPr>
              <a:t> </a:t>
            </a:r>
            <a:r>
              <a:rPr lang="en-GB" sz="3600" b="1" dirty="0" err="1" smtClean="0">
                <a:solidFill>
                  <a:srgbClr val="002060"/>
                </a:solidFill>
              </a:rPr>
              <a:t>đi</a:t>
            </a:r>
            <a:endParaRPr lang="en-GB" sz="3600" b="1" dirty="0" smtClean="0">
              <a:solidFill>
                <a:srgbClr val="002060"/>
              </a:solidFill>
            </a:endParaRPr>
          </a:p>
          <a:p>
            <a:r>
              <a:rPr lang="en-GB" sz="3600" b="1" dirty="0" err="1" smtClean="0">
                <a:solidFill>
                  <a:srgbClr val="002060"/>
                </a:solidFill>
              </a:rPr>
              <a:t>Mắt</a:t>
            </a:r>
            <a:r>
              <a:rPr lang="en-GB" sz="3600" b="1" dirty="0" smtClean="0">
                <a:solidFill>
                  <a:srgbClr val="002060"/>
                </a:solidFill>
              </a:rPr>
              <a:t> </a:t>
            </a:r>
            <a:r>
              <a:rPr lang="en-GB" sz="3600" b="1" dirty="0" err="1" smtClean="0">
                <a:solidFill>
                  <a:srgbClr val="002060"/>
                </a:solidFill>
              </a:rPr>
              <a:t>bé</a:t>
            </a:r>
            <a:r>
              <a:rPr lang="en-GB" sz="3600" b="1" dirty="0" smtClean="0">
                <a:solidFill>
                  <a:srgbClr val="002060"/>
                </a:solidFill>
              </a:rPr>
              <a:t> </a:t>
            </a:r>
            <a:r>
              <a:rPr lang="en-GB" sz="3600" b="1" dirty="0" err="1" smtClean="0">
                <a:solidFill>
                  <a:srgbClr val="002060"/>
                </a:solidFill>
              </a:rPr>
              <a:t>trông</a:t>
            </a:r>
            <a:r>
              <a:rPr lang="en-GB" sz="3600" b="1" dirty="0" smtClean="0">
                <a:solidFill>
                  <a:srgbClr val="002060"/>
                </a:solidFill>
              </a:rPr>
              <a:t> </a:t>
            </a:r>
            <a:r>
              <a:rPr lang="en-GB" sz="3600" b="1" dirty="0" err="1" smtClean="0">
                <a:solidFill>
                  <a:srgbClr val="002060"/>
                </a:solidFill>
              </a:rPr>
              <a:t>kìa</a:t>
            </a:r>
            <a:endParaRPr lang="en-GB" sz="3600" b="1" dirty="0" smtClean="0">
              <a:solidFill>
                <a:srgbClr val="002060"/>
              </a:solidFill>
            </a:endParaRPr>
          </a:p>
          <a:p>
            <a:r>
              <a:rPr lang="en-GB" sz="3600" b="1" dirty="0" err="1" smtClean="0">
                <a:solidFill>
                  <a:srgbClr val="002060"/>
                </a:solidFill>
              </a:rPr>
              <a:t>Tròn</a:t>
            </a:r>
            <a:r>
              <a:rPr lang="en-GB" sz="3600" b="1" dirty="0" smtClean="0">
                <a:solidFill>
                  <a:srgbClr val="002060"/>
                </a:solidFill>
              </a:rPr>
              <a:t> </a:t>
            </a:r>
            <a:r>
              <a:rPr lang="en-GB" sz="3600" b="1" dirty="0" err="1" smtClean="0">
                <a:solidFill>
                  <a:srgbClr val="002060"/>
                </a:solidFill>
              </a:rPr>
              <a:t>xoe</a:t>
            </a:r>
            <a:r>
              <a:rPr lang="en-GB" sz="3600" b="1" dirty="0" smtClean="0">
                <a:solidFill>
                  <a:srgbClr val="002060"/>
                </a:solidFill>
              </a:rPr>
              <a:t> </a:t>
            </a:r>
            <a:r>
              <a:rPr lang="en-GB" sz="3600" b="1" dirty="0" err="1" smtClean="0">
                <a:solidFill>
                  <a:srgbClr val="002060"/>
                </a:solidFill>
              </a:rPr>
              <a:t>chăm</a:t>
            </a:r>
            <a:r>
              <a:rPr lang="en-GB" sz="3600" b="1" dirty="0" smtClean="0">
                <a:solidFill>
                  <a:srgbClr val="002060"/>
                </a:solidFill>
              </a:rPr>
              <a:t> </a:t>
            </a:r>
            <a:r>
              <a:rPr lang="en-GB" sz="3600" b="1" dirty="0" err="1" smtClean="0">
                <a:solidFill>
                  <a:srgbClr val="002060"/>
                </a:solidFill>
              </a:rPr>
              <a:t>chú</a:t>
            </a:r>
            <a:endParaRPr lang="en-US" sz="3600" b="1" dirty="0">
              <a:solidFill>
                <a:srgbClr val="002060"/>
              </a:solidFill>
            </a:endParaRPr>
          </a:p>
        </p:txBody>
      </p:sp>
      <p:sp>
        <p:nvSpPr>
          <p:cNvPr id="31" name="TextBox 4"/>
          <p:cNvSpPr txBox="1"/>
          <p:nvPr/>
        </p:nvSpPr>
        <p:spPr>
          <a:xfrm>
            <a:off x="1535153" y="475584"/>
            <a:ext cx="9905163"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r>
              <a:rPr lang="en-US" sz="2800" b="1" noProof="0" dirty="0" err="1" smtClean="0">
                <a:solidFill>
                  <a:srgbClr val="FF0000"/>
                </a:solidFill>
                <a:latin typeface="Baloo Bold"/>
              </a:rPr>
              <a:t>Mắt</a:t>
            </a:r>
            <a:r>
              <a:rPr lang="en-US" sz="2800" b="1" noProof="0" dirty="0" smtClean="0">
                <a:solidFill>
                  <a:srgbClr val="FF0000"/>
                </a:solidFill>
                <a:latin typeface="Baloo Bold"/>
              </a:rPr>
              <a:t> </a:t>
            </a:r>
            <a:r>
              <a:rPr lang="en-US" sz="2800" b="1" noProof="0" dirty="0" err="1" smtClean="0">
                <a:solidFill>
                  <a:srgbClr val="FF0000"/>
                </a:solidFill>
                <a:latin typeface="Baloo Bold"/>
              </a:rPr>
              <a:t>bé</a:t>
            </a:r>
            <a:r>
              <a:rPr lang="en-US" sz="2800" b="1" noProof="0" dirty="0" smtClean="0">
                <a:solidFill>
                  <a:srgbClr val="FF0000"/>
                </a:solidFill>
                <a:latin typeface="Baloo Bold"/>
              </a:rPr>
              <a:t> </a:t>
            </a:r>
            <a:r>
              <a:rPr lang="en-US" sz="2800" b="1" noProof="0" dirty="0" err="1" smtClean="0">
                <a:solidFill>
                  <a:srgbClr val="FF0000"/>
                </a:solidFill>
                <a:latin typeface="Baloo Bold"/>
              </a:rPr>
              <a:t>như</a:t>
            </a:r>
            <a:r>
              <a:rPr lang="en-US" sz="2800" b="1" noProof="0" dirty="0" smtClean="0">
                <a:solidFill>
                  <a:srgbClr val="FF0000"/>
                </a:solidFill>
                <a:latin typeface="Baloo Bold"/>
              </a:rPr>
              <a:t> </a:t>
            </a:r>
            <a:r>
              <a:rPr lang="en-US" sz="2800" b="1" noProof="0" dirty="0" err="1" smtClean="0">
                <a:solidFill>
                  <a:srgbClr val="FF0000"/>
                </a:solidFill>
                <a:latin typeface="Baloo Bold"/>
              </a:rPr>
              <a:t>thế</a:t>
            </a:r>
            <a:r>
              <a:rPr lang="en-US" sz="2800" b="1" noProof="0" dirty="0" smtClean="0">
                <a:solidFill>
                  <a:srgbClr val="FF0000"/>
                </a:solidFill>
                <a:latin typeface="Baloo Bold"/>
              </a:rPr>
              <a:t> </a:t>
            </a:r>
            <a:r>
              <a:rPr lang="en-US" sz="2800" b="1" noProof="0" dirty="0" err="1" smtClean="0">
                <a:solidFill>
                  <a:srgbClr val="FF0000"/>
                </a:solidFill>
                <a:latin typeface="Baloo Bold"/>
              </a:rPr>
              <a:t>nào</a:t>
            </a:r>
            <a:r>
              <a:rPr lang="en-US" sz="2800" b="1" noProof="0" dirty="0" smtClean="0">
                <a:solidFill>
                  <a:srgbClr val="FF0000"/>
                </a:solidFill>
                <a:latin typeface="Baloo Bold"/>
              </a:rPr>
              <a:t> </a:t>
            </a:r>
            <a:r>
              <a:rPr lang="en-US" sz="2800" b="1" noProof="0" dirty="0" err="1" smtClean="0">
                <a:solidFill>
                  <a:srgbClr val="FF0000"/>
                </a:solidFill>
                <a:latin typeface="Baloo Bold"/>
              </a:rPr>
              <a:t>khi</a:t>
            </a:r>
            <a:r>
              <a:rPr lang="en-US" sz="2800" b="1" noProof="0" dirty="0" smtClean="0">
                <a:solidFill>
                  <a:srgbClr val="FF0000"/>
                </a:solidFill>
                <a:latin typeface="Baloo Bold"/>
              </a:rPr>
              <a:t> </a:t>
            </a:r>
            <a:r>
              <a:rPr lang="en-US" sz="2800" b="1" noProof="0" dirty="0" err="1" smtClean="0">
                <a:solidFill>
                  <a:srgbClr val="FF0000"/>
                </a:solidFill>
                <a:latin typeface="Baloo Bold"/>
              </a:rPr>
              <a:t>tập</a:t>
            </a:r>
            <a:r>
              <a:rPr lang="en-US" sz="2800" b="1" noProof="0" dirty="0" smtClean="0">
                <a:solidFill>
                  <a:srgbClr val="FF0000"/>
                </a:solidFill>
                <a:latin typeface="Baloo Bold"/>
              </a:rPr>
              <a:t> </a:t>
            </a:r>
            <a:r>
              <a:rPr lang="en-US" sz="2800" b="1" noProof="0" dirty="0" err="1" smtClean="0">
                <a:solidFill>
                  <a:srgbClr val="FF0000"/>
                </a:solidFill>
                <a:latin typeface="Baloo Bold"/>
              </a:rPr>
              <a:t>đi</a:t>
            </a:r>
            <a:r>
              <a:rPr lang="en-US" sz="2800" b="1" noProof="0" dirty="0" smtClean="0">
                <a:solidFill>
                  <a:srgbClr val="FF0000"/>
                </a:solidFill>
                <a:latin typeface="Baloo Bold"/>
              </a:rPr>
              <a:t> </a:t>
            </a:r>
            <a:r>
              <a:rPr lang="en-US" sz="2800" b="1" noProof="0" dirty="0" err="1" smtClean="0">
                <a:solidFill>
                  <a:srgbClr val="FF0000"/>
                </a:solidFill>
                <a:latin typeface="Baloo Bold"/>
              </a:rPr>
              <a:t>xe</a:t>
            </a:r>
            <a:r>
              <a:rPr lang="en-US" sz="2800" b="1" noProof="0" dirty="0" smtClean="0">
                <a:solidFill>
                  <a:srgbClr val="FF0000"/>
                </a:solidFill>
                <a:latin typeface="Baloo Bold"/>
              </a:rPr>
              <a:t> </a:t>
            </a:r>
            <a:r>
              <a:rPr lang="en-US" sz="2800" b="1" noProof="0" dirty="0" err="1" smtClean="0">
                <a:solidFill>
                  <a:srgbClr val="FF0000"/>
                </a:solidFill>
                <a:latin typeface="Baloo Bold"/>
              </a:rPr>
              <a:t>đạp</a:t>
            </a:r>
            <a:r>
              <a:rPr kumimoji="0" lang="en-US" sz="2800" b="1" i="0" u="none" strike="noStrike" kern="1200" cap="none" spc="0" normalizeH="0" noProof="0" dirty="0" smtClean="0">
                <a:ln>
                  <a:noFill/>
                </a:ln>
                <a:solidFill>
                  <a:srgbClr val="FF0000"/>
                </a:solidFill>
                <a:effectLst/>
                <a:uLnTx/>
                <a:uFillTx/>
                <a:latin typeface="Baloo Bold"/>
              </a:rPr>
              <a:t>?</a:t>
            </a:r>
            <a:endParaRPr kumimoji="0" lang="en-US" sz="2800" b="1" i="0" u="none" strike="noStrike" kern="1200" cap="none" spc="0" normalizeH="0" baseline="0" noProof="0" dirty="0" smtClean="0">
              <a:ln>
                <a:noFill/>
              </a:ln>
              <a:solidFill>
                <a:srgbClr val="FF0000"/>
              </a:solidFill>
              <a:effectLst/>
              <a:uLnTx/>
              <a:uFillTx/>
              <a:latin typeface="Baloo Bold"/>
            </a:endParaRP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3A272"/>
                </a:solidFill>
                <a:effectLst/>
                <a:uLnTx/>
                <a:uFillTx/>
                <a:latin typeface="Baloo Bold"/>
              </a:rPr>
              <a:t> </a:t>
            </a:r>
            <a:endParaRPr kumimoji="0" lang="en-US" sz="3200" b="0" i="0" u="none" strike="noStrike" kern="1200" cap="none" spc="0" normalizeH="0" baseline="0" noProof="0" dirty="0">
              <a:ln>
                <a:noFill/>
              </a:ln>
              <a:solidFill>
                <a:srgbClr val="53A272"/>
              </a:solidFill>
              <a:effectLst/>
              <a:uLnTx/>
              <a:uFillTx/>
              <a:latin typeface="Baloo Bold"/>
            </a:endParaRPr>
          </a:p>
        </p:txBody>
      </p:sp>
    </p:spTree>
    <p:custDataLst>
      <p:tags r:id="rId1"/>
    </p:custDataLst>
    <p:extLst>
      <p:ext uri="{BB962C8B-B14F-4D97-AF65-F5344CB8AC3E}">
        <p14:creationId xmlns:p14="http://schemas.microsoft.com/office/powerpoint/2010/main" val="2640217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1235">
        <p15:prstTrans prst="pageCurlDouble"/>
      </p:transition>
    </mc:Choice>
    <mc:Fallback xmlns="">
      <p:transition spd="slow" advTm="61235">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4" name="TextBox 4"/>
          <p:cNvSpPr txBox="1"/>
          <p:nvPr/>
        </p:nvSpPr>
        <p:spPr>
          <a:xfrm>
            <a:off x="912158" y="-141269"/>
            <a:ext cx="10502898"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r>
              <a:rPr lang="en-US" sz="2800" b="1" dirty="0" err="1" smtClean="0">
                <a:solidFill>
                  <a:srgbClr val="FF0000"/>
                </a:solidFill>
                <a:latin typeface="Baloo Bold"/>
              </a:rPr>
              <a:t>Lúc</a:t>
            </a:r>
            <a:r>
              <a:rPr lang="en-US" sz="2800" b="1" dirty="0" smtClean="0">
                <a:solidFill>
                  <a:srgbClr val="FF0000"/>
                </a:solidFill>
                <a:latin typeface="Baloo Bold"/>
              </a:rPr>
              <a:t> </a:t>
            </a:r>
            <a:r>
              <a:rPr lang="en-US" sz="2800" b="1" dirty="0" err="1" smtClean="0">
                <a:solidFill>
                  <a:srgbClr val="FF0000"/>
                </a:solidFill>
                <a:latin typeface="Baloo Bold"/>
              </a:rPr>
              <a:t>tập</a:t>
            </a:r>
            <a:r>
              <a:rPr lang="en-US" sz="2800" b="1" dirty="0" smtClean="0">
                <a:solidFill>
                  <a:srgbClr val="FF0000"/>
                </a:solidFill>
                <a:latin typeface="Baloo Bold"/>
              </a:rPr>
              <a:t> </a:t>
            </a:r>
            <a:r>
              <a:rPr lang="en-US" sz="2800" b="1" dirty="0" err="1" smtClean="0">
                <a:solidFill>
                  <a:srgbClr val="FF0000"/>
                </a:solidFill>
                <a:latin typeface="Baloo Bold"/>
              </a:rPr>
              <a:t>đi</a:t>
            </a:r>
            <a:r>
              <a:rPr lang="en-US" sz="2800" b="1" dirty="0" smtClean="0">
                <a:solidFill>
                  <a:srgbClr val="FF0000"/>
                </a:solidFill>
                <a:latin typeface="Baloo Bold"/>
              </a:rPr>
              <a:t> </a:t>
            </a:r>
            <a:r>
              <a:rPr lang="en-US" sz="2800" b="1" dirty="0" err="1" smtClean="0">
                <a:solidFill>
                  <a:srgbClr val="FF0000"/>
                </a:solidFill>
                <a:latin typeface="Baloo Bold"/>
              </a:rPr>
              <a:t>xe</a:t>
            </a:r>
            <a:r>
              <a:rPr lang="en-US" sz="2800" b="1" dirty="0" smtClean="0">
                <a:solidFill>
                  <a:srgbClr val="FF0000"/>
                </a:solidFill>
                <a:latin typeface="Baloo Bold"/>
              </a:rPr>
              <a:t> </a:t>
            </a:r>
            <a:r>
              <a:rPr lang="en-US" sz="2800" b="1" dirty="0" err="1" smtClean="0">
                <a:solidFill>
                  <a:srgbClr val="FF0000"/>
                </a:solidFill>
                <a:latin typeface="Baloo Bold"/>
              </a:rPr>
              <a:t>đạp</a:t>
            </a:r>
            <a:r>
              <a:rPr lang="en-US" sz="2800" b="1" dirty="0" smtClean="0">
                <a:solidFill>
                  <a:srgbClr val="FF0000"/>
                </a:solidFill>
                <a:latin typeface="Baloo Bold"/>
              </a:rPr>
              <a:t>, </a:t>
            </a:r>
            <a:r>
              <a:rPr lang="en-US" sz="2800" b="1" dirty="0" err="1" smtClean="0">
                <a:solidFill>
                  <a:srgbClr val="FF0000"/>
                </a:solidFill>
                <a:latin typeface="Baloo Bold"/>
              </a:rPr>
              <a:t>trông</a:t>
            </a:r>
            <a:r>
              <a:rPr lang="en-US" sz="2800" b="1" dirty="0" smtClean="0">
                <a:solidFill>
                  <a:srgbClr val="FF0000"/>
                </a:solidFill>
                <a:latin typeface="Baloo Bold"/>
              </a:rPr>
              <a:t> </a:t>
            </a:r>
            <a:r>
              <a:rPr lang="en-US" sz="2800" b="1" dirty="0" err="1" smtClean="0">
                <a:solidFill>
                  <a:srgbClr val="FF0000"/>
                </a:solidFill>
                <a:latin typeface="Baloo Bold"/>
              </a:rPr>
              <a:t>bạn</a:t>
            </a:r>
            <a:r>
              <a:rPr lang="en-US" sz="2800" b="1" dirty="0" smtClean="0">
                <a:solidFill>
                  <a:srgbClr val="FF0000"/>
                </a:solidFill>
                <a:latin typeface="Baloo Bold"/>
              </a:rPr>
              <a:t> </a:t>
            </a:r>
            <a:r>
              <a:rPr lang="en-US" sz="2800" b="1" dirty="0" err="1" smtClean="0">
                <a:solidFill>
                  <a:srgbClr val="FF0000"/>
                </a:solidFill>
                <a:latin typeface="Baloo Bold"/>
              </a:rPr>
              <a:t>nhỏ</a:t>
            </a:r>
            <a:r>
              <a:rPr lang="en-US" sz="2800" b="1" dirty="0" smtClean="0">
                <a:solidFill>
                  <a:srgbClr val="FF0000"/>
                </a:solidFill>
                <a:latin typeface="Baloo Bold"/>
              </a:rPr>
              <a:t> </a:t>
            </a:r>
            <a:r>
              <a:rPr lang="en-US" sz="2800" b="1" dirty="0" err="1" smtClean="0">
                <a:solidFill>
                  <a:srgbClr val="FF0000"/>
                </a:solidFill>
                <a:latin typeface="Baloo Bold"/>
              </a:rPr>
              <a:t>như</a:t>
            </a:r>
            <a:r>
              <a:rPr lang="en-US" sz="2800" b="1" dirty="0" smtClean="0">
                <a:solidFill>
                  <a:srgbClr val="FF0000"/>
                </a:solidFill>
                <a:latin typeface="Baloo Bold"/>
              </a:rPr>
              <a:t> </a:t>
            </a:r>
            <a:r>
              <a:rPr lang="en-US" sz="2800" b="1" dirty="0" err="1" smtClean="0">
                <a:solidFill>
                  <a:srgbClr val="FF0000"/>
                </a:solidFill>
                <a:latin typeface="Baloo Bold"/>
              </a:rPr>
              <a:t>thế</a:t>
            </a:r>
            <a:r>
              <a:rPr lang="en-US" sz="2800" b="1" dirty="0" smtClean="0">
                <a:solidFill>
                  <a:srgbClr val="FF0000"/>
                </a:solidFill>
                <a:latin typeface="Baloo Bold"/>
              </a:rPr>
              <a:t> </a:t>
            </a:r>
            <a:r>
              <a:rPr lang="en-US" sz="2800" b="1" dirty="0" err="1" smtClean="0">
                <a:solidFill>
                  <a:srgbClr val="FF0000"/>
                </a:solidFill>
                <a:latin typeface="Baloo Bold"/>
              </a:rPr>
              <a:t>nào</a:t>
            </a:r>
            <a:r>
              <a:rPr kumimoji="0" lang="en-US" sz="2800" b="1" i="0" u="none" strike="noStrike" kern="1200" cap="none" spc="0" normalizeH="0" baseline="0" noProof="0" dirty="0" smtClean="0">
                <a:ln>
                  <a:noFill/>
                </a:ln>
                <a:solidFill>
                  <a:srgbClr val="FF0000"/>
                </a:solidFill>
                <a:effectLst/>
                <a:uLnTx/>
                <a:uFillTx/>
                <a:latin typeface="Baloo Bold"/>
                <a:ea typeface="+mn-ea"/>
                <a:cs typeface="+mn-cs"/>
              </a:rPr>
              <a:t>?</a:t>
            </a: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3A272"/>
                </a:solidFill>
                <a:effectLst/>
                <a:uLnTx/>
                <a:uFillTx/>
                <a:latin typeface="Baloo Bold"/>
                <a:ea typeface="+mn-ea"/>
                <a:cs typeface="+mn-cs"/>
              </a:rPr>
              <a:t> </a:t>
            </a:r>
            <a:endParaRPr kumimoji="0" lang="en-US" sz="3200" b="0" i="0" u="none" strike="noStrike" kern="1200" cap="none" spc="0" normalizeH="0" baseline="0" noProof="0" dirty="0">
              <a:ln>
                <a:noFill/>
              </a:ln>
              <a:solidFill>
                <a:srgbClr val="53A272"/>
              </a:solidFill>
              <a:effectLst/>
              <a:uLnTx/>
              <a:uFillTx/>
              <a:latin typeface="Baloo Bold"/>
              <a:ea typeface="+mn-ea"/>
              <a:cs typeface="+mn-cs"/>
            </a:endParaRP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1096764" y="-149216"/>
            <a:ext cx="1131371" cy="1201263"/>
          </a:xfrm>
          <a:prstGeom prst="rect">
            <a:avLst/>
          </a:prstGeom>
        </p:spPr>
      </p:pic>
      <p:sp>
        <p:nvSpPr>
          <p:cNvPr id="5" name="TextBox 4"/>
          <p:cNvSpPr txBox="1"/>
          <p:nvPr/>
        </p:nvSpPr>
        <p:spPr>
          <a:xfrm>
            <a:off x="7875540" y="2038958"/>
            <a:ext cx="394392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solidFill>
                  <a:srgbClr val="002060"/>
                </a:solidFill>
                <a:latin typeface="Calibri"/>
              </a:rPr>
              <a:t>Chân</a:t>
            </a:r>
            <a:r>
              <a:rPr lang="en-GB" sz="3600" b="1" dirty="0" smtClean="0">
                <a:solidFill>
                  <a:srgbClr val="002060"/>
                </a:solidFill>
                <a:latin typeface="Calibri"/>
              </a:rPr>
              <a:t> </a:t>
            </a:r>
            <a:r>
              <a:rPr lang="en-GB" sz="3600" b="1" dirty="0" err="1" smtClean="0">
                <a:solidFill>
                  <a:srgbClr val="002060"/>
                </a:solidFill>
                <a:latin typeface="Calibri"/>
              </a:rPr>
              <a:t>đạp</a:t>
            </a:r>
            <a:r>
              <a:rPr lang="en-GB" sz="3600" b="1" dirty="0" smtClean="0">
                <a:solidFill>
                  <a:srgbClr val="002060"/>
                </a:solidFill>
                <a:latin typeface="Calibri"/>
              </a:rPr>
              <a:t> </a:t>
            </a:r>
            <a:r>
              <a:rPr lang="en-GB" sz="3600" b="1" dirty="0" err="1" smtClean="0">
                <a:solidFill>
                  <a:srgbClr val="002060"/>
                </a:solidFill>
                <a:latin typeface="Calibri"/>
              </a:rPr>
              <a:t>hăm</a:t>
            </a:r>
            <a:r>
              <a:rPr lang="en-GB" sz="3600" b="1" dirty="0" smtClean="0">
                <a:solidFill>
                  <a:srgbClr val="002060"/>
                </a:solidFill>
                <a:latin typeface="Calibri"/>
              </a:rPr>
              <a:t> </a:t>
            </a:r>
            <a:r>
              <a:rPr lang="en-GB" sz="3600" b="1" dirty="0" err="1" smtClean="0">
                <a:solidFill>
                  <a:srgbClr val="002060"/>
                </a:solidFill>
                <a:latin typeface="Calibri"/>
              </a:rPr>
              <a:t>hở</a:t>
            </a:r>
            <a:endParaRPr lang="en-GB" sz="3600" b="1" dirty="0" smtClean="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solidFill>
                  <a:srgbClr val="002060"/>
                </a:solidFill>
                <a:latin typeface="Calibri"/>
              </a:rPr>
              <a:t>Người</a:t>
            </a:r>
            <a:r>
              <a:rPr lang="en-GB" sz="3600" b="1" dirty="0" smtClean="0">
                <a:solidFill>
                  <a:srgbClr val="002060"/>
                </a:solidFill>
                <a:latin typeface="Calibri"/>
              </a:rPr>
              <a:t> </a:t>
            </a:r>
            <a:r>
              <a:rPr lang="en-GB" sz="3600" b="1" dirty="0" err="1" smtClean="0">
                <a:solidFill>
                  <a:srgbClr val="002060"/>
                </a:solidFill>
                <a:latin typeface="Calibri"/>
              </a:rPr>
              <a:t>toát</a:t>
            </a:r>
            <a:r>
              <a:rPr lang="en-GB" sz="3600" b="1" dirty="0" smtClean="0">
                <a:solidFill>
                  <a:srgbClr val="002060"/>
                </a:solidFill>
                <a:latin typeface="Calibri"/>
              </a:rPr>
              <a:t> </a:t>
            </a:r>
            <a:r>
              <a:rPr lang="en-GB" sz="3600" b="1" dirty="0" err="1" smtClean="0">
                <a:solidFill>
                  <a:srgbClr val="002060"/>
                </a:solidFill>
                <a:latin typeface="Calibri"/>
              </a:rPr>
              <a:t>mồ</a:t>
            </a:r>
            <a:r>
              <a:rPr lang="en-GB" sz="3600" b="1" dirty="0" smtClean="0">
                <a:solidFill>
                  <a:srgbClr val="002060"/>
                </a:solidFill>
                <a:latin typeface="Calibri"/>
              </a:rPr>
              <a:t> </a:t>
            </a:r>
            <a:r>
              <a:rPr lang="en-GB" sz="3600" b="1" dirty="0" err="1" smtClean="0">
                <a:solidFill>
                  <a:srgbClr val="002060"/>
                </a:solidFill>
                <a:latin typeface="Calibri"/>
              </a:rPr>
              <a:t>hôi</a:t>
            </a:r>
            <a:endParaRPr lang="en-GB" sz="3600" b="1" dirty="0" smtClean="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Mặt</a:t>
            </a:r>
            <a:r>
              <a:rPr kumimoji="0" lang="en-GB" sz="3600" b="1" i="0" u="none" strike="noStrike" kern="1200" cap="none" spc="0" normalizeH="0" noProof="0" dirty="0" smtClean="0">
                <a:ln>
                  <a:noFill/>
                </a:ln>
                <a:solidFill>
                  <a:srgbClr val="002060"/>
                </a:solidFill>
                <a:effectLst/>
                <a:uLnTx/>
                <a:uFillTx/>
                <a:latin typeface="Calibri"/>
                <a:ea typeface="+mn-ea"/>
                <a:cs typeface="+mn-cs"/>
              </a:rPr>
              <a:t> </a:t>
            </a:r>
            <a:r>
              <a:rPr kumimoji="0" lang="en-GB" sz="3600" b="1" i="0" u="none" strike="noStrike" kern="1200" cap="none" spc="0" normalizeH="0" noProof="0" dirty="0" err="1" smtClean="0">
                <a:ln>
                  <a:noFill/>
                </a:ln>
                <a:solidFill>
                  <a:srgbClr val="002060"/>
                </a:solidFill>
                <a:effectLst/>
                <a:uLnTx/>
                <a:uFillTx/>
                <a:latin typeface="Calibri"/>
                <a:ea typeface="+mn-ea"/>
                <a:cs typeface="+mn-cs"/>
              </a:rPr>
              <a:t>rạng</a:t>
            </a:r>
            <a:r>
              <a:rPr kumimoji="0" lang="en-GB" sz="3600" b="1" i="0" u="none" strike="noStrike" kern="1200" cap="none" spc="0" normalizeH="0" noProof="0" dirty="0" smtClean="0">
                <a:ln>
                  <a:noFill/>
                </a:ln>
                <a:solidFill>
                  <a:srgbClr val="002060"/>
                </a:solidFill>
                <a:effectLst/>
                <a:uLnTx/>
                <a:uFillTx/>
                <a:latin typeface="Calibri"/>
                <a:ea typeface="+mn-ea"/>
                <a:cs typeface="+mn-cs"/>
              </a:rPr>
              <a:t> </a:t>
            </a:r>
            <a:r>
              <a:rPr kumimoji="0" lang="en-GB" sz="3600" b="1" i="0" u="none" strike="noStrike" kern="1200" cap="none" spc="0" normalizeH="0" noProof="0" dirty="0" err="1" smtClean="0">
                <a:ln>
                  <a:noFill/>
                </a:ln>
                <a:solidFill>
                  <a:srgbClr val="002060"/>
                </a:solidFill>
                <a:effectLst/>
                <a:uLnTx/>
                <a:uFillTx/>
                <a:latin typeface="Calibri"/>
                <a:ea typeface="+mn-ea"/>
                <a:cs typeface="+mn-cs"/>
              </a:rPr>
              <a:t>rỡ</a:t>
            </a:r>
            <a:r>
              <a:rPr kumimoji="0" lang="en-GB" sz="3600" b="1" i="0" u="none" strike="noStrike" kern="1200" cap="none" spc="0" normalizeH="0" noProof="0" dirty="0" smtClean="0">
                <a:ln>
                  <a:noFill/>
                </a:ln>
                <a:solidFill>
                  <a:srgbClr val="002060"/>
                </a:solidFill>
                <a:effectLst/>
                <a:uLnTx/>
                <a:uFillTx/>
                <a:latin typeface="Calibri"/>
                <a:ea typeface="+mn-ea"/>
                <a:cs typeface="+mn-cs"/>
              </a:rPr>
              <a:t> </a:t>
            </a:r>
            <a:r>
              <a:rPr kumimoji="0" lang="en-GB" sz="3600" b="1" i="0" u="none" strike="noStrike" kern="1200" cap="none" spc="0" normalizeH="0" noProof="0" dirty="0" err="1" smtClean="0">
                <a:ln>
                  <a:noFill/>
                </a:ln>
                <a:solidFill>
                  <a:srgbClr val="002060"/>
                </a:solidFill>
                <a:effectLst/>
                <a:uLnTx/>
                <a:uFillTx/>
                <a:latin typeface="Calibri"/>
                <a:ea typeface="+mn-ea"/>
                <a:cs typeface="+mn-cs"/>
              </a:rPr>
              <a:t>cười</a:t>
            </a:r>
            <a:endParaRPr kumimoji="0" lang="en-GB" sz="3600" b="1" i="0" u="none" strike="noStrike" kern="1200" cap="none" spc="0" normalizeH="0" noProof="0" dirty="0" smtClean="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baseline="0" dirty="0" err="1" smtClean="0">
                <a:solidFill>
                  <a:srgbClr val="002060"/>
                </a:solidFill>
                <a:latin typeface="Calibri"/>
              </a:rPr>
              <a:t>Trông</a:t>
            </a:r>
            <a:r>
              <a:rPr lang="en-GB" sz="3600" b="1" dirty="0" smtClean="0">
                <a:solidFill>
                  <a:srgbClr val="002060"/>
                </a:solidFill>
                <a:latin typeface="Calibri"/>
              </a:rPr>
              <a:t> </a:t>
            </a:r>
            <a:r>
              <a:rPr lang="en-GB" sz="3600" b="1" dirty="0" err="1" smtClean="0">
                <a:solidFill>
                  <a:srgbClr val="002060"/>
                </a:solidFill>
                <a:latin typeface="Calibri"/>
              </a:rPr>
              <a:t>yêu</a:t>
            </a:r>
            <a:r>
              <a:rPr lang="en-GB" sz="3600" b="1" dirty="0" smtClean="0">
                <a:solidFill>
                  <a:srgbClr val="002060"/>
                </a:solidFill>
                <a:latin typeface="Calibri"/>
              </a:rPr>
              <a:t> </a:t>
            </a:r>
            <a:r>
              <a:rPr lang="en-GB" sz="3600" b="1" dirty="0" err="1" smtClean="0">
                <a:solidFill>
                  <a:srgbClr val="002060"/>
                </a:solidFill>
                <a:latin typeface="Calibri"/>
              </a:rPr>
              <a:t>yêu</a:t>
            </a:r>
            <a:r>
              <a:rPr lang="en-GB" sz="3600" b="1" dirty="0" smtClean="0">
                <a:solidFill>
                  <a:srgbClr val="002060"/>
                </a:solidFill>
                <a:latin typeface="Calibri"/>
              </a:rPr>
              <a:t> </a:t>
            </a:r>
            <a:r>
              <a:rPr lang="en-GB" sz="3600" b="1" dirty="0" err="1" smtClean="0">
                <a:solidFill>
                  <a:srgbClr val="002060"/>
                </a:solidFill>
                <a:latin typeface="Calibri"/>
              </a:rPr>
              <a:t>quá</a:t>
            </a:r>
            <a:r>
              <a:rPr lang="en-GB" sz="3600" b="1" dirty="0" smtClean="0">
                <a:solidFill>
                  <a:srgbClr val="002060"/>
                </a:solidFill>
                <a:latin typeface="Calibri"/>
              </a:rPr>
              <a:t>!</a:t>
            </a:r>
            <a:endParaRPr kumimoji="0" lang="en-GB" sz="3600" b="1" i="0" u="none" strike="noStrike" kern="1200" cap="none" spc="0" normalizeH="0" baseline="0" noProof="0" dirty="0" smtClean="0">
              <a:ln>
                <a:noFill/>
              </a:ln>
              <a:solidFill>
                <a:srgbClr val="002060"/>
              </a:solidFill>
              <a:effectLst/>
              <a:uLnTx/>
              <a:uFillTx/>
              <a:latin typeface="Calibri"/>
              <a:ea typeface="+mn-ea"/>
              <a:cs typeface="+mn-cs"/>
            </a:endParaRPr>
          </a:p>
        </p:txBody>
      </p:sp>
      <p:pic>
        <p:nvPicPr>
          <p:cNvPr id="1026" name="Picture 2" descr="Bé tập đi xe đạp -"/>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3552" y="1137883"/>
            <a:ext cx="6177387" cy="530730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custDataLst>
      <p:tags r:id="rId1"/>
    </p:custDataLst>
    <p:extLst>
      <p:ext uri="{BB962C8B-B14F-4D97-AF65-F5344CB8AC3E}">
        <p14:creationId xmlns:p14="http://schemas.microsoft.com/office/powerpoint/2010/main" val="2255881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4430">
        <p15:prstTrans prst="pageCurlDouble"/>
      </p:transition>
    </mc:Choice>
    <mc:Fallback xmlns="">
      <p:transition spd="slow" advTm="5443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4" name="TextBox 4"/>
          <p:cNvSpPr txBox="1"/>
          <p:nvPr/>
        </p:nvSpPr>
        <p:spPr>
          <a:xfrm>
            <a:off x="1331287" y="-161340"/>
            <a:ext cx="9905163"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r>
              <a:rPr lang="en-US" sz="2800" b="1" noProof="0" dirty="0" err="1" smtClean="0">
                <a:solidFill>
                  <a:srgbClr val="FF0000"/>
                </a:solidFill>
                <a:latin typeface="Baloo Bold"/>
              </a:rPr>
              <a:t>Ông</a:t>
            </a:r>
            <a:r>
              <a:rPr lang="en-US" sz="2800" b="1" noProof="0" dirty="0" smtClean="0">
                <a:solidFill>
                  <a:srgbClr val="FF0000"/>
                </a:solidFill>
                <a:latin typeface="Baloo Bold"/>
              </a:rPr>
              <a:t> </a:t>
            </a:r>
            <a:r>
              <a:rPr lang="en-US" sz="2800" b="1" noProof="0" dirty="0" err="1" smtClean="0">
                <a:solidFill>
                  <a:srgbClr val="FF0000"/>
                </a:solidFill>
                <a:latin typeface="Baloo Bold"/>
              </a:rPr>
              <a:t>đã</a:t>
            </a:r>
            <a:r>
              <a:rPr lang="en-US" sz="2800" b="1" noProof="0" dirty="0" smtClean="0">
                <a:solidFill>
                  <a:srgbClr val="FF0000"/>
                </a:solidFill>
                <a:latin typeface="Baloo Bold"/>
              </a:rPr>
              <a:t> </a:t>
            </a:r>
            <a:r>
              <a:rPr lang="en-US" sz="2800" b="1" noProof="0" dirty="0" err="1" smtClean="0">
                <a:solidFill>
                  <a:srgbClr val="FF0000"/>
                </a:solidFill>
                <a:latin typeface="Baloo Bold"/>
              </a:rPr>
              <a:t>cười</a:t>
            </a:r>
            <a:r>
              <a:rPr lang="en-US" sz="2800" b="1" noProof="0" dirty="0" smtClean="0">
                <a:solidFill>
                  <a:srgbClr val="FF0000"/>
                </a:solidFill>
                <a:latin typeface="Baloo Bold"/>
              </a:rPr>
              <a:t> </a:t>
            </a:r>
            <a:r>
              <a:rPr lang="en-US" sz="2800" b="1" noProof="0" dirty="0" err="1" smtClean="0">
                <a:solidFill>
                  <a:srgbClr val="FF0000"/>
                </a:solidFill>
                <a:latin typeface="Baloo Bold"/>
              </a:rPr>
              <a:t>và</a:t>
            </a:r>
            <a:r>
              <a:rPr lang="en-US" sz="2800" b="1" noProof="0" dirty="0" smtClean="0">
                <a:solidFill>
                  <a:srgbClr val="FF0000"/>
                </a:solidFill>
                <a:latin typeface="Baloo Bold"/>
              </a:rPr>
              <a:t> </a:t>
            </a:r>
            <a:r>
              <a:rPr lang="en-US" sz="2800" b="1" noProof="0" dirty="0" err="1" smtClean="0">
                <a:solidFill>
                  <a:srgbClr val="FF0000"/>
                </a:solidFill>
                <a:latin typeface="Baloo Bold"/>
              </a:rPr>
              <a:t>nhắc</a:t>
            </a:r>
            <a:r>
              <a:rPr lang="en-US" sz="2800" b="1" noProof="0" dirty="0" smtClean="0">
                <a:solidFill>
                  <a:srgbClr val="FF0000"/>
                </a:solidFill>
                <a:latin typeface="Baloo Bold"/>
              </a:rPr>
              <a:t> </a:t>
            </a:r>
            <a:r>
              <a:rPr lang="en-US" sz="2800" b="1" noProof="0" dirty="0" err="1" smtClean="0">
                <a:solidFill>
                  <a:srgbClr val="FF0000"/>
                </a:solidFill>
                <a:latin typeface="Baloo Bold"/>
              </a:rPr>
              <a:t>bé</a:t>
            </a:r>
            <a:r>
              <a:rPr lang="en-US" sz="2800" b="1" noProof="0" dirty="0" smtClean="0">
                <a:solidFill>
                  <a:srgbClr val="FF0000"/>
                </a:solidFill>
                <a:latin typeface="Baloo Bold"/>
              </a:rPr>
              <a:t> </a:t>
            </a:r>
            <a:r>
              <a:rPr lang="en-US" sz="2800" b="1" noProof="0" dirty="0" err="1" smtClean="0">
                <a:solidFill>
                  <a:srgbClr val="FF0000"/>
                </a:solidFill>
                <a:latin typeface="Baloo Bold"/>
              </a:rPr>
              <a:t>điều</a:t>
            </a:r>
            <a:r>
              <a:rPr lang="en-US" sz="2800" b="1" noProof="0" dirty="0" smtClean="0">
                <a:solidFill>
                  <a:srgbClr val="FF0000"/>
                </a:solidFill>
                <a:latin typeface="Baloo Bold"/>
              </a:rPr>
              <a:t> </a:t>
            </a:r>
            <a:r>
              <a:rPr lang="en-US" sz="2800" b="1" noProof="0" dirty="0" err="1" smtClean="0">
                <a:solidFill>
                  <a:srgbClr val="FF0000"/>
                </a:solidFill>
                <a:latin typeface="Baloo Bold"/>
              </a:rPr>
              <a:t>gì</a:t>
            </a:r>
            <a:r>
              <a:rPr kumimoji="0" lang="en-US" sz="2800" b="1" i="0" u="none" strike="noStrike" kern="1200" cap="none" spc="0" normalizeH="0" baseline="0" noProof="0" dirty="0" smtClean="0">
                <a:ln>
                  <a:noFill/>
                </a:ln>
                <a:solidFill>
                  <a:srgbClr val="FF0000"/>
                </a:solidFill>
                <a:effectLst/>
                <a:uLnTx/>
                <a:uFillTx/>
                <a:latin typeface="Baloo Bold"/>
                <a:ea typeface="+mn-ea"/>
                <a:cs typeface="+mn-cs"/>
              </a:rPr>
              <a:t>?</a:t>
            </a: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3A272"/>
                </a:solidFill>
                <a:effectLst/>
                <a:uLnTx/>
                <a:uFillTx/>
                <a:latin typeface="Baloo Bold"/>
                <a:ea typeface="+mn-ea"/>
                <a:cs typeface="+mn-cs"/>
              </a:rPr>
              <a:t> </a:t>
            </a:r>
            <a:endParaRPr kumimoji="0" lang="en-US" sz="3200" b="0" i="0" u="none" strike="noStrike" kern="1200" cap="none" spc="0" normalizeH="0" baseline="0" noProof="0" dirty="0">
              <a:ln>
                <a:noFill/>
              </a:ln>
              <a:solidFill>
                <a:srgbClr val="53A272"/>
              </a:solidFill>
              <a:effectLst/>
              <a:uLnTx/>
              <a:uFillTx/>
              <a:latin typeface="Baloo Bold"/>
              <a:ea typeface="+mn-ea"/>
              <a:cs typeface="+mn-cs"/>
            </a:endParaRP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1253782" y="-46322"/>
            <a:ext cx="1131371" cy="1201263"/>
          </a:xfrm>
          <a:prstGeom prst="rect">
            <a:avLst/>
          </a:prstGeom>
        </p:spPr>
      </p:pic>
      <p:sp>
        <p:nvSpPr>
          <p:cNvPr id="5" name="TextBox 4"/>
          <p:cNvSpPr txBox="1"/>
          <p:nvPr/>
        </p:nvSpPr>
        <p:spPr>
          <a:xfrm>
            <a:off x="8055587" y="1854000"/>
            <a:ext cx="452694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noProof="0" dirty="0" err="1" smtClean="0">
                <a:solidFill>
                  <a:srgbClr val="002060"/>
                </a:solidFill>
                <a:latin typeface="Calibri"/>
              </a:rPr>
              <a:t>Ông</a:t>
            </a:r>
            <a:r>
              <a:rPr lang="en-GB" sz="3600" b="1" noProof="0" dirty="0" smtClean="0">
                <a:solidFill>
                  <a:srgbClr val="002060"/>
                </a:solidFill>
                <a:latin typeface="Calibri"/>
              </a:rPr>
              <a:t> </a:t>
            </a:r>
            <a:r>
              <a:rPr lang="en-GB" sz="3600" b="1" noProof="0" dirty="0" err="1" smtClean="0">
                <a:solidFill>
                  <a:srgbClr val="002060"/>
                </a:solidFill>
                <a:latin typeface="Calibri"/>
              </a:rPr>
              <a:t>cười</a:t>
            </a:r>
            <a:r>
              <a:rPr lang="en-GB" sz="3600" b="1" noProof="0" dirty="0" smtClean="0">
                <a:solidFill>
                  <a:srgbClr val="002060"/>
                </a:solidFill>
                <a:latin typeface="Calibri"/>
              </a:rPr>
              <a:t> </a:t>
            </a:r>
            <a:r>
              <a:rPr lang="en-GB" sz="3600" b="1" noProof="0" dirty="0" err="1" smtClean="0">
                <a:solidFill>
                  <a:srgbClr val="002060"/>
                </a:solidFill>
                <a:latin typeface="Calibri"/>
              </a:rPr>
              <a:t>hể</a:t>
            </a:r>
            <a:r>
              <a:rPr lang="en-GB" sz="3600" b="1" noProof="0" dirty="0" smtClean="0">
                <a:solidFill>
                  <a:srgbClr val="002060"/>
                </a:solidFill>
                <a:latin typeface="Calibri"/>
              </a:rPr>
              <a:t> </a:t>
            </a:r>
            <a:r>
              <a:rPr lang="en-GB" sz="3600" b="1" noProof="0" dirty="0" err="1" smtClean="0">
                <a:solidFill>
                  <a:srgbClr val="002060"/>
                </a:solidFill>
                <a:latin typeface="Calibri"/>
              </a:rPr>
              <a:t>hả</a:t>
            </a:r>
            <a:endParaRPr lang="en-GB" sz="3600" b="1" noProof="0" dirty="0" smtClean="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solidFill>
                  <a:srgbClr val="002060"/>
                </a:solidFill>
                <a:latin typeface="Calibri"/>
              </a:rPr>
              <a:t>Nhắc</a:t>
            </a:r>
            <a:r>
              <a:rPr lang="en-GB" sz="3600" b="1" dirty="0" smtClean="0">
                <a:solidFill>
                  <a:srgbClr val="002060"/>
                </a:solidFill>
                <a:latin typeface="Calibri"/>
              </a:rPr>
              <a:t> </a:t>
            </a:r>
            <a:r>
              <a:rPr lang="en-GB" sz="3600" b="1" dirty="0" err="1" smtClean="0">
                <a:solidFill>
                  <a:srgbClr val="002060"/>
                </a:solidFill>
                <a:latin typeface="Calibri"/>
              </a:rPr>
              <a:t>đi</a:t>
            </a:r>
            <a:r>
              <a:rPr lang="en-GB" sz="3600" b="1" dirty="0" smtClean="0">
                <a:solidFill>
                  <a:srgbClr val="002060"/>
                </a:solidFill>
                <a:latin typeface="Calibri"/>
              </a:rPr>
              <a:t> </a:t>
            </a:r>
            <a:r>
              <a:rPr lang="en-GB" sz="3600" b="1" dirty="0" err="1" smtClean="0">
                <a:solidFill>
                  <a:srgbClr val="002060"/>
                </a:solidFill>
                <a:latin typeface="Calibri"/>
              </a:rPr>
              <a:t>phải</a:t>
            </a:r>
            <a:r>
              <a:rPr lang="en-GB" sz="3600" b="1" dirty="0" smtClean="0">
                <a:solidFill>
                  <a:srgbClr val="002060"/>
                </a:solidFill>
                <a:latin typeface="Calibri"/>
              </a:rPr>
              <a:t> </a:t>
            </a:r>
            <a:r>
              <a:rPr lang="en-GB" sz="3600" b="1" dirty="0" err="1" smtClean="0">
                <a:solidFill>
                  <a:srgbClr val="002060"/>
                </a:solidFill>
                <a:latin typeface="Calibri"/>
              </a:rPr>
              <a:t>đường</a:t>
            </a:r>
            <a:endParaRPr lang="en-GB" sz="3600" b="1" dirty="0" smtClean="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noProof="0" dirty="0" err="1" smtClean="0">
                <a:solidFill>
                  <a:srgbClr val="002060"/>
                </a:solidFill>
                <a:latin typeface="Calibri"/>
              </a:rPr>
              <a:t>Chớ</a:t>
            </a:r>
            <a:r>
              <a:rPr lang="en-GB" sz="3600" b="1" noProof="0" dirty="0" smtClean="0">
                <a:solidFill>
                  <a:srgbClr val="002060"/>
                </a:solidFill>
                <a:latin typeface="Calibri"/>
              </a:rPr>
              <a:t> </a:t>
            </a:r>
            <a:r>
              <a:rPr lang="en-GB" sz="3600" b="1" noProof="0" dirty="0" err="1" smtClean="0">
                <a:solidFill>
                  <a:srgbClr val="002060"/>
                </a:solidFill>
                <a:latin typeface="Calibri"/>
              </a:rPr>
              <a:t>có</a:t>
            </a:r>
            <a:r>
              <a:rPr lang="en-GB" sz="3600" b="1" noProof="0" dirty="0" smtClean="0">
                <a:solidFill>
                  <a:srgbClr val="002060"/>
                </a:solidFill>
                <a:latin typeface="Calibri"/>
              </a:rPr>
              <a:t> </a:t>
            </a:r>
            <a:r>
              <a:rPr lang="en-GB" sz="3600" b="1" noProof="0" dirty="0" err="1" smtClean="0">
                <a:solidFill>
                  <a:srgbClr val="002060"/>
                </a:solidFill>
                <a:latin typeface="Calibri"/>
              </a:rPr>
              <a:t>coi</a:t>
            </a:r>
            <a:r>
              <a:rPr lang="en-GB" sz="3600" b="1" noProof="0" dirty="0" smtClean="0">
                <a:solidFill>
                  <a:srgbClr val="002060"/>
                </a:solidFill>
                <a:latin typeface="Calibri"/>
              </a:rPr>
              <a:t> </a:t>
            </a:r>
            <a:r>
              <a:rPr lang="en-GB" sz="3600" b="1" noProof="0" dirty="0" err="1" smtClean="0">
                <a:solidFill>
                  <a:srgbClr val="002060"/>
                </a:solidFill>
                <a:latin typeface="Calibri"/>
              </a:rPr>
              <a:t>thường</a:t>
            </a:r>
            <a:endParaRPr lang="en-GB" sz="3600" b="1" noProof="0" dirty="0" smtClean="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noProof="0" dirty="0" smtClean="0">
                <a:solidFill>
                  <a:srgbClr val="002060"/>
                </a:solidFill>
                <a:latin typeface="Calibri"/>
              </a:rPr>
              <a:t>Ô </a:t>
            </a:r>
            <a:r>
              <a:rPr lang="en-GB" sz="3600" b="1" noProof="0" dirty="0" err="1" smtClean="0">
                <a:solidFill>
                  <a:srgbClr val="002060"/>
                </a:solidFill>
                <a:latin typeface="Calibri"/>
              </a:rPr>
              <a:t>tô</a:t>
            </a:r>
            <a:r>
              <a:rPr lang="en-GB" sz="3600" b="1" noProof="0" dirty="0" smtClean="0">
                <a:solidFill>
                  <a:srgbClr val="002060"/>
                </a:solidFill>
                <a:latin typeface="Calibri"/>
              </a:rPr>
              <a:t>, </a:t>
            </a:r>
            <a:r>
              <a:rPr lang="en-GB" sz="3600" b="1" noProof="0" dirty="0" err="1" smtClean="0">
                <a:solidFill>
                  <a:srgbClr val="002060"/>
                </a:solidFill>
                <a:latin typeface="Calibri"/>
              </a:rPr>
              <a:t>xe</a:t>
            </a:r>
            <a:r>
              <a:rPr lang="en-GB" sz="3600" b="1" noProof="0" dirty="0" smtClean="0">
                <a:solidFill>
                  <a:srgbClr val="002060"/>
                </a:solidFill>
                <a:latin typeface="Calibri"/>
              </a:rPr>
              <a:t> </a:t>
            </a:r>
            <a:r>
              <a:rPr lang="en-GB" sz="3600" b="1" noProof="0" dirty="0" err="1" smtClean="0">
                <a:solidFill>
                  <a:srgbClr val="002060"/>
                </a:solidFill>
                <a:latin typeface="Calibri"/>
              </a:rPr>
              <a:t>máy</a:t>
            </a:r>
            <a:endParaRPr lang="en-GB" sz="3600" b="1" noProof="0" dirty="0" smtClean="0">
              <a:solidFill>
                <a:srgbClr val="002060"/>
              </a:solidFill>
              <a:latin typeface="Calibri"/>
            </a:endParaRPr>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66790" y="837259"/>
            <a:ext cx="6606162" cy="5737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119854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2727">
        <p15:prstTrans prst="pageCurlDouble"/>
      </p:transition>
    </mc:Choice>
    <mc:Fallback xmlns="">
      <p:transition spd="slow" advTm="32727">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1253782" y="-46322"/>
            <a:ext cx="1131371" cy="1201263"/>
          </a:xfrm>
          <a:prstGeom prst="rect">
            <a:avLst/>
          </a:prstGeom>
        </p:spPr>
      </p:pic>
      <p:sp>
        <p:nvSpPr>
          <p:cNvPr id="5" name="TextBox 4"/>
          <p:cNvSpPr txBox="1"/>
          <p:nvPr/>
        </p:nvSpPr>
        <p:spPr>
          <a:xfrm>
            <a:off x="7851204" y="2090515"/>
            <a:ext cx="452694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Ngã</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ba</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ngã</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bảy</a:t>
            </a:r>
            <a:endParaRPr kumimoji="0" lang="en-GB" sz="3600" b="1" i="0" u="none" strike="noStrike" kern="1200" cap="none" spc="0" normalizeH="0" baseline="0" noProof="0" dirty="0" smtClean="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Xe</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dừng</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sang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ngang</a:t>
            </a:r>
            <a:endParaRPr kumimoji="0" lang="en-GB" sz="3600" b="1" i="0" u="none" strike="noStrike" kern="1200" cap="none" spc="0" normalizeH="0" baseline="0" noProof="0" dirty="0" smtClean="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Đèn</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đỏ</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không</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sang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Đèn</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xanh</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đi</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tiếp</a:t>
            </a:r>
            <a:endParaRPr kumimoji="0" lang="en-GB" sz="3600" b="1" i="0" u="none" strike="noStrike" kern="1200" cap="none" spc="0" normalizeH="0" baseline="0" noProof="0" dirty="0" smtClean="0">
              <a:ln>
                <a:noFill/>
              </a:ln>
              <a:solidFill>
                <a:srgbClr val="002060"/>
              </a:solidFill>
              <a:effectLst/>
              <a:uLnTx/>
              <a:uFillTx/>
              <a:latin typeface="Calibri"/>
              <a:ea typeface="+mn-ea"/>
              <a:cs typeface="+mn-cs"/>
            </a:endParaRPr>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9844" y="1198973"/>
            <a:ext cx="6606162" cy="5239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4"/>
          <p:cNvSpPr txBox="1"/>
          <p:nvPr/>
        </p:nvSpPr>
        <p:spPr>
          <a:xfrm>
            <a:off x="1331198" y="-7289"/>
            <a:ext cx="9905163"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Ông</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còn</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dặn</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bạn</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nhỏ</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khi</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đến</a:t>
            </a:r>
            <a:r>
              <a:rPr kumimoji="0" lang="en-US" sz="2400" b="1" i="0" u="none" strike="noStrike" kern="1200" cap="none" spc="0" normalizeH="0" baseline="0" noProof="0" dirty="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ngã</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ba</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ngã</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bảy</a:t>
            </a:r>
            <a:r>
              <a:rPr kumimoji="0" lang="en-US" sz="2400" b="1" i="0" u="none" strike="noStrike" kern="1200" cap="none" spc="0" normalizeH="0" baseline="0" noProof="0" dirty="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thì</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phải</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chú</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ý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điều</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gì</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a:t>
            </a: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3A272"/>
                </a:solidFill>
                <a:effectLst/>
                <a:uLnTx/>
                <a:uFillTx/>
                <a:latin typeface="Baloo Bold"/>
                <a:ea typeface="+mn-ea"/>
                <a:cs typeface="+mn-cs"/>
              </a:rPr>
              <a:t> </a:t>
            </a:r>
            <a:endParaRPr kumimoji="0" lang="en-US" sz="3200" b="0" i="0" u="none" strike="noStrike" kern="1200" cap="none" spc="0" normalizeH="0" baseline="0" noProof="0" dirty="0">
              <a:ln>
                <a:noFill/>
              </a:ln>
              <a:solidFill>
                <a:srgbClr val="53A272"/>
              </a:solidFill>
              <a:effectLst/>
              <a:uLnTx/>
              <a:uFillTx/>
              <a:latin typeface="Baloo Bold"/>
              <a:ea typeface="+mn-ea"/>
              <a:cs typeface="+mn-cs"/>
            </a:endParaRPr>
          </a:p>
        </p:txBody>
      </p:sp>
    </p:spTree>
    <p:custDataLst>
      <p:tags r:id="rId1"/>
    </p:custDataLst>
    <p:extLst>
      <p:ext uri="{BB962C8B-B14F-4D97-AF65-F5344CB8AC3E}">
        <p14:creationId xmlns:p14="http://schemas.microsoft.com/office/powerpoint/2010/main" val="2814396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8007">
        <p15:prstTrans prst="pageCurlDouble"/>
      </p:transition>
    </mc:Choice>
    <mc:Fallback xmlns="">
      <p:transition spd="slow" advTm="38007">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4" name="TextBox 4"/>
          <p:cNvSpPr txBox="1"/>
          <p:nvPr/>
        </p:nvSpPr>
        <p:spPr>
          <a:xfrm>
            <a:off x="1285105" y="63336"/>
            <a:ext cx="9905163"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srgbClr val="FF0000"/>
              </a:solidFill>
              <a:effectLst/>
              <a:uLnTx/>
              <a:uFillTx/>
              <a:latin typeface="Baloo Bold"/>
              <a:ea typeface="+mn-ea"/>
              <a:cs typeface="+mn-cs"/>
            </a:endParaRP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3A272"/>
                </a:solidFill>
                <a:effectLst/>
                <a:uLnTx/>
                <a:uFillTx/>
                <a:latin typeface="Baloo Bold"/>
                <a:ea typeface="+mn-ea"/>
                <a:cs typeface="+mn-cs"/>
              </a:rPr>
              <a:t> </a:t>
            </a:r>
            <a:endParaRPr kumimoji="0" lang="en-US" sz="3200" b="0" i="0" u="none" strike="noStrike" kern="1200" cap="none" spc="0" normalizeH="0" baseline="0" noProof="0" dirty="0">
              <a:ln>
                <a:noFill/>
              </a:ln>
              <a:solidFill>
                <a:srgbClr val="53A272"/>
              </a:solidFill>
              <a:effectLst/>
              <a:uLnTx/>
              <a:uFillTx/>
              <a:latin typeface="Baloo Bold"/>
              <a:ea typeface="+mn-ea"/>
              <a:cs typeface="+mn-cs"/>
            </a:endParaRP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1253782" y="-46322"/>
            <a:ext cx="1131371" cy="1201263"/>
          </a:xfrm>
          <a:prstGeom prst="rect">
            <a:avLst/>
          </a:prstGeom>
        </p:spPr>
      </p:pic>
      <p:sp>
        <p:nvSpPr>
          <p:cNvPr id="5" name="TextBox 4"/>
          <p:cNvSpPr txBox="1"/>
          <p:nvPr/>
        </p:nvSpPr>
        <p:spPr>
          <a:xfrm>
            <a:off x="7382933" y="2200640"/>
            <a:ext cx="48090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solidFill>
                  <a:srgbClr val="002060"/>
                </a:solidFill>
                <a:latin typeface="Calibri"/>
              </a:rPr>
              <a:t>Xe</a:t>
            </a:r>
            <a:r>
              <a:rPr lang="en-GB" sz="3600" b="1" dirty="0" smtClean="0">
                <a:solidFill>
                  <a:srgbClr val="002060"/>
                </a:solidFill>
                <a:latin typeface="Calibri"/>
              </a:rPr>
              <a:t> </a:t>
            </a:r>
            <a:r>
              <a:rPr lang="en-GB" sz="3600" b="1" dirty="0" err="1" smtClean="0">
                <a:solidFill>
                  <a:srgbClr val="002060"/>
                </a:solidFill>
                <a:latin typeface="Calibri"/>
              </a:rPr>
              <a:t>bé</a:t>
            </a:r>
            <a:r>
              <a:rPr lang="en-GB" sz="3600" b="1" dirty="0" smtClean="0">
                <a:solidFill>
                  <a:srgbClr val="002060"/>
                </a:solidFill>
                <a:latin typeface="Calibri"/>
              </a:rPr>
              <a:t> </a:t>
            </a:r>
            <a:r>
              <a:rPr lang="en-GB" sz="3600" b="1" dirty="0" err="1" smtClean="0">
                <a:solidFill>
                  <a:srgbClr val="002060"/>
                </a:solidFill>
                <a:latin typeface="Calibri"/>
              </a:rPr>
              <a:t>rất</a:t>
            </a:r>
            <a:r>
              <a:rPr lang="en-GB" sz="3600" b="1" dirty="0" smtClean="0">
                <a:solidFill>
                  <a:srgbClr val="002060"/>
                </a:solidFill>
                <a:latin typeface="Calibri"/>
              </a:rPr>
              <a:t> </a:t>
            </a:r>
            <a:r>
              <a:rPr lang="en-GB" sz="3600" b="1" dirty="0" err="1" smtClean="0">
                <a:solidFill>
                  <a:srgbClr val="002060"/>
                </a:solidFill>
                <a:latin typeface="Calibri"/>
              </a:rPr>
              <a:t>đẹp</a:t>
            </a:r>
            <a:endParaRPr lang="en-GB" sz="3600" b="1" dirty="0" smtClean="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solidFill>
                  <a:srgbClr val="002060"/>
                </a:solidFill>
                <a:latin typeface="Calibri"/>
              </a:rPr>
              <a:t>Kính</a:t>
            </a:r>
            <a:r>
              <a:rPr lang="en-GB" sz="3600" b="1" dirty="0" smtClean="0">
                <a:solidFill>
                  <a:srgbClr val="002060"/>
                </a:solidFill>
                <a:latin typeface="Calibri"/>
              </a:rPr>
              <a:t> </a:t>
            </a:r>
            <a:r>
              <a:rPr lang="en-GB" sz="3600" b="1" dirty="0" err="1" smtClean="0">
                <a:solidFill>
                  <a:srgbClr val="002060"/>
                </a:solidFill>
                <a:latin typeface="Calibri"/>
              </a:rPr>
              <a:t>coong</a:t>
            </a:r>
            <a:r>
              <a:rPr lang="en-GB" sz="3600" b="1" dirty="0" smtClean="0">
                <a:solidFill>
                  <a:srgbClr val="002060"/>
                </a:solidFill>
                <a:latin typeface="Calibri"/>
              </a:rPr>
              <a:t>…</a:t>
            </a:r>
            <a:r>
              <a:rPr lang="en-GB" sz="3600" b="1" dirty="0" err="1" smtClean="0">
                <a:solidFill>
                  <a:srgbClr val="002060"/>
                </a:solidFill>
                <a:latin typeface="Calibri"/>
              </a:rPr>
              <a:t>kính</a:t>
            </a:r>
            <a:r>
              <a:rPr lang="en-GB" sz="3600" b="1" dirty="0" smtClean="0">
                <a:solidFill>
                  <a:srgbClr val="002060"/>
                </a:solidFill>
                <a:latin typeface="Calibri"/>
              </a:rPr>
              <a:t> </a:t>
            </a:r>
            <a:r>
              <a:rPr lang="en-GB" sz="3600" b="1" dirty="0" err="1" smtClean="0">
                <a:solidFill>
                  <a:srgbClr val="002060"/>
                </a:solidFill>
                <a:latin typeface="Calibri"/>
              </a:rPr>
              <a:t>coong</a:t>
            </a:r>
            <a:endParaRPr kumimoji="0" lang="en-GB" sz="3600" b="1" i="0" u="none" strike="noStrike" kern="1200" cap="none" spc="0" normalizeH="0" baseline="0" noProof="0" dirty="0" smtClean="0">
              <a:ln>
                <a:noFill/>
              </a:ln>
              <a:solidFill>
                <a:srgbClr val="002060"/>
              </a:solidFill>
              <a:effectLst/>
              <a:uLnTx/>
              <a:uFillTx/>
              <a:latin typeface="Calibri"/>
              <a:ea typeface="+mn-ea"/>
              <a:cs typeface="+mn-cs"/>
            </a:endParaRPr>
          </a:p>
        </p:txBody>
      </p:sp>
      <p:pic>
        <p:nvPicPr>
          <p:cNvPr id="1026" name="Picture 2" descr="Bé tập đi xe đạp -"/>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3552" y="1137883"/>
            <a:ext cx="6177387" cy="530730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custDataLst>
      <p:tags r:id="rId1"/>
    </p:custDataLst>
    <p:extLst>
      <p:ext uri="{BB962C8B-B14F-4D97-AF65-F5344CB8AC3E}">
        <p14:creationId xmlns:p14="http://schemas.microsoft.com/office/powerpoint/2010/main" val="301208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6586">
        <p15:prstTrans prst="pageCurlDouble"/>
      </p:transition>
    </mc:Choice>
    <mc:Fallback xmlns="">
      <p:transition spd="slow" advTm="26586">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240770" y="-410633"/>
            <a:ext cx="12187767" cy="6849533"/>
          </a:xfrm>
          <a:prstGeom prst="rect">
            <a:avLst/>
          </a:prstGeom>
          <a:noFill/>
          <a:ln w="9525">
            <a:noFill/>
          </a:ln>
        </p:spPr>
      </p:pic>
      <p:sp>
        <p:nvSpPr>
          <p:cNvPr id="53254" name="Text Box 6"/>
          <p:cNvSpPr txBox="1"/>
          <p:nvPr/>
        </p:nvSpPr>
        <p:spPr>
          <a:xfrm>
            <a:off x="1361017" y="3530601"/>
            <a:ext cx="9448800" cy="667234"/>
          </a:xfrm>
          <a:prstGeom prst="rect">
            <a:avLst/>
          </a:prstGeom>
          <a:noFill/>
          <a:ln w="9525">
            <a:noFill/>
          </a:ln>
        </p:spPr>
        <p:txBody>
          <a:bodyPr>
            <a:spAutoFit/>
          </a:bodyPr>
          <a:lstStyle/>
          <a:p>
            <a:pPr defTabSz="914446">
              <a:spcBef>
                <a:spcPct val="50000"/>
              </a:spcBef>
              <a:defRPr/>
            </a:pPr>
            <a:endParaRPr sz="3736" dirty="0">
              <a:solidFill>
                <a:prstClr val="black"/>
              </a:solidFill>
              <a:latin typeface=".VnAvant" panose="020B7200000000000000" pitchFamily="34" charset="0"/>
            </a:endParaRPr>
          </a:p>
        </p:txBody>
      </p:sp>
      <p:sp>
        <p:nvSpPr>
          <p:cNvPr id="2" name="TextBox 1">
            <a:extLst>
              <a:ext uri="{FF2B5EF4-FFF2-40B4-BE49-F238E27FC236}">
                <a16:creationId xmlns:a16="http://schemas.microsoft.com/office/drawing/2014/main" id="{FF44E4A5-FFA9-4AFF-B145-43D3C3923303}"/>
              </a:ext>
            </a:extLst>
          </p:cNvPr>
          <p:cNvSpPr txBox="1"/>
          <p:nvPr/>
        </p:nvSpPr>
        <p:spPr>
          <a:xfrm>
            <a:off x="4851399" y="977844"/>
            <a:ext cx="3454400" cy="1261884"/>
          </a:xfrm>
          <a:prstGeom prst="rect">
            <a:avLst/>
          </a:prstGeom>
          <a:noFill/>
        </p:spPr>
        <p:txBody>
          <a:bodyPr wrap="square" rtlCol="0">
            <a:spAutoFit/>
          </a:bodyPr>
          <a:lstStyle/>
          <a:p>
            <a:pPr algn="ctr" defTabSz="914446">
              <a:defRPr/>
            </a:pPr>
            <a:r>
              <a:rPr lang="en-GB" sz="4000" b="1" dirty="0">
                <a:solidFill>
                  <a:srgbClr val="FF0000"/>
                </a:solidFill>
                <a:latin typeface="Times New Roman" panose="02020603050405020304" pitchFamily="18" charset="0"/>
                <a:ea typeface="Arial-Rounded" panose="020B0500000000000000" pitchFamily="34" charset="0"/>
                <a:cs typeface="Arial-Rounded" panose="020B0500000000000000" pitchFamily="34" charset="0"/>
              </a:rPr>
              <a:t>GIÁO DỤC</a:t>
            </a:r>
            <a:endParaRPr lang="vi-VN" sz="4000" b="1" dirty="0">
              <a:solidFill>
                <a:srgbClr val="FF0000"/>
              </a:solidFill>
              <a:latin typeface="Times New Roman" panose="02020603050405020304" pitchFamily="18" charset="0"/>
              <a:ea typeface="Arial-Rounded" panose="020B0500000000000000" pitchFamily="34" charset="0"/>
              <a:cs typeface="Arial-Rounded" panose="020B0500000000000000" pitchFamily="34" charset="0"/>
            </a:endParaRPr>
          </a:p>
          <a:p>
            <a:pPr algn="ctr" defTabSz="914446">
              <a:defRPr/>
            </a:pPr>
            <a:endParaRPr lang="en-US" sz="3600" dirty="0">
              <a:solidFill>
                <a:srgbClr val="FF0000"/>
              </a:solidFill>
              <a:latin typeface="Calibri"/>
              <a:ea typeface="Arial-Rounded" panose="020B0500000000000000" pitchFamily="34" charset="0"/>
              <a:cs typeface="Arial-Rounded" panose="020B0500000000000000" pitchFamily="34" charset="0"/>
            </a:endParaRPr>
          </a:p>
        </p:txBody>
      </p:sp>
      <p:sp>
        <p:nvSpPr>
          <p:cNvPr id="8" name="Rectangle 7"/>
          <p:cNvSpPr/>
          <p:nvPr/>
        </p:nvSpPr>
        <p:spPr>
          <a:xfrm>
            <a:off x="2433782" y="1811924"/>
            <a:ext cx="8376035" cy="3046988"/>
          </a:xfrm>
          <a:prstGeom prst="rect">
            <a:avLst/>
          </a:prstGeom>
        </p:spPr>
        <p:txBody>
          <a:bodyPr wrap="square">
            <a:spAutoFit/>
          </a:bodyPr>
          <a:lstStyle/>
          <a:p>
            <a:pPr lvl="0">
              <a:defRPr/>
            </a:pPr>
            <a:r>
              <a:rPr lang="en-GB" sz="3200" noProof="0" dirty="0" smtClean="0">
                <a:ln w="0"/>
                <a:solidFill>
                  <a:schemeClr val="accent1">
                    <a:lumMod val="50000"/>
                  </a:scheme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GB" sz="3200" noProof="0" dirty="0" err="1" smtClean="0">
                <a:ln w="0"/>
                <a:solidFill>
                  <a:schemeClr val="accent1">
                    <a:lumMod val="50000"/>
                  </a:scheme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Các</a:t>
            </a:r>
            <a:r>
              <a:rPr lang="en-GB" sz="3200" noProof="0" dirty="0" smtClean="0">
                <a:ln w="0"/>
                <a:solidFill>
                  <a:schemeClr val="accent1">
                    <a:lumMod val="50000"/>
                  </a:scheme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con </a:t>
            </a:r>
            <a:r>
              <a:rPr lang="en-GB" sz="3200" dirty="0" err="1" smtClean="0">
                <a:ln w="0"/>
                <a:solidFill>
                  <a:schemeClr val="accent1">
                    <a:lumMod val="50000"/>
                  </a:scheme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ơi</a:t>
            </a:r>
            <a:r>
              <a:rPr lang="en-GB" sz="3200" noProof="0" dirty="0" smtClean="0">
                <a:ln w="0"/>
                <a:solidFill>
                  <a:schemeClr val="accent1">
                    <a:lumMod val="50000"/>
                  </a:scheme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vi-VN" sz="3200" dirty="0" smtClean="0">
                <a:ln w="0"/>
                <a:solidFill>
                  <a:schemeClr val="accent1">
                    <a:lumMod val="50000"/>
                  </a:scheme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Bạn </a:t>
            </a:r>
            <a:r>
              <a:rPr lang="vi-VN" sz="3200" dirty="0">
                <a:ln w="0"/>
                <a:solidFill>
                  <a:schemeClr val="accent1">
                    <a:lumMod val="50000"/>
                  </a:scheme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nhỏ trong bài thơ rất thích tập đi chiếc xe đạp mà bố mua cho, và còn được ông dặn dò rất nhiều điều khi đi xe đạp ra đường đấy! Nếu chúng mình đã biết đi xe đạp thì hãy nhớ những điều mà ông bạn nhỏ đã dặn trong bài thơ để tham gia giao thông an toàn nhé</a:t>
            </a:r>
            <a:r>
              <a:rPr lang="vi-VN" sz="3200" dirty="0" smtClean="0">
                <a:ln w="0"/>
                <a:solidFill>
                  <a:schemeClr val="accent1">
                    <a:lumMod val="50000"/>
                  </a:scheme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endParaRPr kumimoji="0" lang="en-GB" sz="3200" b="0" i="0" u="none" strike="noStrike" kern="1200" cap="none" spc="0" normalizeH="0" baseline="0" noProof="0" dirty="0" smtClean="0">
              <a:ln w="0"/>
              <a:solidFill>
                <a:schemeClr val="accent1">
                  <a:lumMod val="50000"/>
                </a:schemeClr>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48094806"/>
      </p:ext>
    </p:extLst>
  </p:cSld>
  <p:clrMapOvr>
    <a:masterClrMapping/>
  </p:clrMapOvr>
  <mc:AlternateContent xmlns:mc="http://schemas.openxmlformats.org/markup-compatibility/2006" xmlns:p14="http://schemas.microsoft.com/office/powerpoint/2010/main">
    <mc:Choice Requires="p14">
      <p:transition spd="slow" p14:dur="800" advTm="34194">
        <p:circle/>
      </p:transition>
    </mc:Choice>
    <mc:Fallback xmlns="">
      <p:transition spd="slow" advTm="34194">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0941292" y="85168"/>
            <a:ext cx="1131371" cy="1201263"/>
          </a:xfrm>
          <a:prstGeom prst="rect">
            <a:avLst/>
          </a:prstGeom>
        </p:spPr>
      </p:pic>
      <p:pic>
        <p:nvPicPr>
          <p:cNvPr id="10" name="Picture 2" descr="Bé tập đi xe đạp"/>
          <p:cNvPicPr>
            <a:picLocks noChangeAspect="1" noChangeArrowheads="1"/>
          </p:cNvPicPr>
          <p:nvPr/>
        </p:nvPicPr>
        <p:blipFill>
          <a:blip r:embed="rId2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63076" y="801619"/>
            <a:ext cx="4943576" cy="628497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976143" y="34238"/>
            <a:ext cx="8684642" cy="646331"/>
          </a:xfrm>
          <a:prstGeom prst="rect">
            <a:avLst/>
          </a:prstGeom>
        </p:spPr>
        <p:txBody>
          <a:bodyPr wrap="square">
            <a:spAutoFit/>
          </a:bodyPr>
          <a:lstStyle/>
          <a:p>
            <a:pPr algn="ctr" defTabSz="685800"/>
            <a:r>
              <a:rPr lang="en-GB" sz="36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BÉ TẬP ĐI XE ĐẠP  </a:t>
            </a:r>
            <a:endParaRPr lang="en-US" sz="36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p:txBody>
      </p:sp>
      <p:sp>
        <p:nvSpPr>
          <p:cNvPr id="13" name="Rectangle 12"/>
          <p:cNvSpPr/>
          <p:nvPr/>
        </p:nvSpPr>
        <p:spPr>
          <a:xfrm>
            <a:off x="2597254" y="914899"/>
            <a:ext cx="3803965" cy="4401205"/>
          </a:xfrm>
          <a:prstGeom prst="rect">
            <a:avLst/>
          </a:prstGeom>
        </p:spPr>
        <p:txBody>
          <a:bodyPr wrap="square">
            <a:spAutoFit/>
          </a:bodyPr>
          <a:lstStyle/>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Bố</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mua</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đạp</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Mẹ</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dạy</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bé</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đi</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Mắt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bé</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trông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kìa</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Tròn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xoe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chăm</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chú</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endParaRPr lang="en-GB"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Chân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đạp</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hăm</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hở</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Người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toát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mồ</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hôi</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Mặt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rạng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rỡ</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cười</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Trông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yêu</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yêu</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quá</a:t>
            </a:r>
            <a:r>
              <a:rPr lang="en-GB"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a:t>
            </a:r>
          </a:p>
          <a:p>
            <a:pPr algn="ctr" defTabSz="685800"/>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endParaRPr lang="en-US"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p:txBody>
      </p:sp>
      <p:sp>
        <p:nvSpPr>
          <p:cNvPr id="14" name="Rectangle 13"/>
          <p:cNvSpPr/>
          <p:nvPr/>
        </p:nvSpPr>
        <p:spPr>
          <a:xfrm>
            <a:off x="6531061" y="841393"/>
            <a:ext cx="5278179" cy="5755422"/>
          </a:xfrm>
          <a:prstGeom prst="rect">
            <a:avLst/>
          </a:prstGeom>
        </p:spPr>
        <p:txBody>
          <a:bodyPr wrap="square">
            <a:spAutoFit/>
          </a:bodyPr>
          <a:lstStyle/>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cười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hể</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hả</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Nhắc</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phải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đường</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Chớ</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có</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coi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thường</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Ô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tô</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máy</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endParaRPr lang="en-GB"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Ngã</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ba</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ngã</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bảy</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dừng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sang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ngang</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Đèn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đỏ</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không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sang</a:t>
            </a: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Đèn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xanh</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tiếp</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bé</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rất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đẹp</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Kính</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coong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kính</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coong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a:t>
            </a:r>
          </a:p>
          <a:p>
            <a:pPr algn="ctr" defTabSz="685800"/>
            <a:r>
              <a:rPr lang="en-GB" sz="32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endParaRPr lang="en-US" sz="32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p:txBody>
      </p:sp>
      <p:sp>
        <p:nvSpPr>
          <p:cNvPr id="15" name="Rectangle 14"/>
          <p:cNvSpPr/>
          <p:nvPr/>
        </p:nvSpPr>
        <p:spPr>
          <a:xfrm>
            <a:off x="3432779" y="6096157"/>
            <a:ext cx="8684642" cy="461665"/>
          </a:xfrm>
          <a:prstGeom prst="rect">
            <a:avLst/>
          </a:prstGeom>
        </p:spPr>
        <p:txBody>
          <a:bodyPr wrap="square">
            <a:spAutoFit/>
          </a:bodyPr>
          <a:lstStyle/>
          <a:p>
            <a:pPr algn="ctr" defTabSz="685800"/>
            <a:r>
              <a:rPr lang="en-GB" sz="2400" i="1"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Cao </a:t>
            </a:r>
            <a:r>
              <a:rPr lang="en-GB" sz="2400" i="1" dirty="0" err="1"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Thúy</a:t>
            </a:r>
            <a:r>
              <a:rPr lang="en-GB" sz="2400" i="1"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 </a:t>
            </a:r>
            <a:r>
              <a:rPr lang="en-GB" sz="2400" i="1" dirty="0" err="1"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Hưng</a:t>
            </a:r>
            <a:r>
              <a:rPr lang="en-GB" sz="2400" i="1"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  </a:t>
            </a:r>
            <a:endParaRPr lang="en-US" sz="2400" i="1" dirty="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endParaRPr>
          </a:p>
        </p:txBody>
      </p:sp>
    </p:spTree>
    <p:custDataLst>
      <p:tags r:id="rId1"/>
    </p:custDataLst>
    <p:extLst>
      <p:ext uri="{BB962C8B-B14F-4D97-AF65-F5344CB8AC3E}">
        <p14:creationId xmlns:p14="http://schemas.microsoft.com/office/powerpoint/2010/main" val="500473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55643">
        <p15:prstTrans prst="origami"/>
      </p:transition>
    </mc:Choice>
    <mc:Fallback xmlns="">
      <p:transition spd="slow" advTm="55643">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353669" y="39901"/>
            <a:ext cx="10688504" cy="7223258"/>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1141348" y="122470"/>
            <a:ext cx="1131371" cy="1201263"/>
          </a:xfrm>
          <a:prstGeom prst="rect">
            <a:avLst/>
          </a:prstGeom>
        </p:spPr>
      </p:pic>
      <p:sp>
        <p:nvSpPr>
          <p:cNvPr id="31" name="Rectangle 30"/>
          <p:cNvSpPr/>
          <p:nvPr/>
        </p:nvSpPr>
        <p:spPr>
          <a:xfrm>
            <a:off x="2493282" y="362850"/>
            <a:ext cx="8684642" cy="646331"/>
          </a:xfrm>
          <a:prstGeom prst="rect">
            <a:avLst/>
          </a:prstGeom>
        </p:spPr>
        <p:txBody>
          <a:bodyPr wrap="square">
            <a:spAutoFit/>
          </a:bodyPr>
          <a:lstStyle/>
          <a:p>
            <a:pPr algn="ctr" defTabSz="685800"/>
            <a:r>
              <a:rPr lang="en-GB" sz="36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BÉ TẬP ĐI XE ĐẠP  </a:t>
            </a:r>
            <a:endParaRPr lang="en-US" sz="36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p:txBody>
      </p:sp>
      <p:sp>
        <p:nvSpPr>
          <p:cNvPr id="32" name="Rectangle 31"/>
          <p:cNvSpPr/>
          <p:nvPr/>
        </p:nvSpPr>
        <p:spPr>
          <a:xfrm>
            <a:off x="2746188" y="1177805"/>
            <a:ext cx="3803965" cy="4462760"/>
          </a:xfrm>
          <a:prstGeom prst="rect">
            <a:avLst/>
          </a:prstGeom>
        </p:spPr>
        <p:txBody>
          <a:bodyPr wrap="square">
            <a:spAutoFit/>
          </a:bodyPr>
          <a:lstStyle/>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Bố</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mua</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đạp</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Mẹ</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dạy</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bé</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đi</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Mắt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bé</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trông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kìa</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Tròn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xoe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chăm</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chú</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endParaRPr lang="en-GB"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Chân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đạp</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hăm</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hở</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Người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toát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mồ</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hôi</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Mặt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rạng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rỡ</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cười</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Trông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yêu</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yêu</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quá</a:t>
            </a:r>
            <a:r>
              <a:rPr lang="en-GB"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a:t>
            </a:r>
          </a:p>
          <a:p>
            <a:pPr algn="ctr" defTabSz="685800"/>
            <a:r>
              <a:rPr lang="en-GB" sz="32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endParaRPr lang="en-US" sz="32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p:txBody>
      </p:sp>
      <p:sp>
        <p:nvSpPr>
          <p:cNvPr id="33" name="Rectangle 32"/>
          <p:cNvSpPr/>
          <p:nvPr/>
        </p:nvSpPr>
        <p:spPr>
          <a:xfrm>
            <a:off x="6763994" y="1123592"/>
            <a:ext cx="5278179" cy="5755422"/>
          </a:xfrm>
          <a:prstGeom prst="rect">
            <a:avLst/>
          </a:prstGeom>
        </p:spPr>
        <p:txBody>
          <a:bodyPr wrap="square">
            <a:spAutoFit/>
          </a:bodyPr>
          <a:lstStyle/>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cười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hể</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hả</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Nhắc</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phải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đường</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Chớ</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có</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coi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thường</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Ô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tô</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máy</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endParaRPr lang="en-GB"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Ngã</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ba</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ngã</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bảy</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dừng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sang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ngang</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Đèn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đỏ</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không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sang</a:t>
            </a: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Đèn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xanh</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tiếp</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bé</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rất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đẹp</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Kính</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coong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kính</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coong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a:t>
            </a:r>
          </a:p>
          <a:p>
            <a:pPr algn="ctr" defTabSz="685800"/>
            <a:r>
              <a:rPr lang="en-GB" sz="32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endParaRPr lang="en-US" sz="32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p:txBody>
      </p:sp>
      <p:sp>
        <p:nvSpPr>
          <p:cNvPr id="34" name="Rectangle 33"/>
          <p:cNvSpPr/>
          <p:nvPr/>
        </p:nvSpPr>
        <p:spPr>
          <a:xfrm>
            <a:off x="373188" y="6396335"/>
            <a:ext cx="8684642" cy="461665"/>
          </a:xfrm>
          <a:prstGeom prst="rect">
            <a:avLst/>
          </a:prstGeom>
        </p:spPr>
        <p:txBody>
          <a:bodyPr wrap="square">
            <a:spAutoFit/>
          </a:bodyPr>
          <a:lstStyle/>
          <a:p>
            <a:pPr algn="ctr" defTabSz="685800"/>
            <a:r>
              <a:rPr lang="en-GB" sz="2400" i="1"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Cao </a:t>
            </a:r>
            <a:r>
              <a:rPr lang="en-GB" sz="2400" i="1" dirty="0" err="1"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Thúy</a:t>
            </a:r>
            <a:r>
              <a:rPr lang="en-GB" sz="2400" i="1"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a:t>
            </a:r>
            <a:r>
              <a:rPr lang="en-GB" sz="2400" i="1" dirty="0" err="1"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Hưng</a:t>
            </a:r>
            <a:r>
              <a:rPr lang="en-GB" sz="2400" i="1"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a:t>
            </a:r>
            <a:endParaRPr lang="en-US" sz="2400" i="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p:txBody>
      </p:sp>
      <p:pic>
        <p:nvPicPr>
          <p:cNvPr id="6" name="Picture 2" descr="Bé tập đi xe đạp"/>
          <p:cNvPicPr>
            <a:picLocks noChangeAspect="1" noChangeArrowheads="1"/>
          </p:cNvPicPr>
          <p:nvPr/>
        </p:nvPicPr>
        <p:blipFill>
          <a:blip r:embed="rId2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63076" y="801619"/>
            <a:ext cx="4943576" cy="628497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20816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7123">
        <p15:prstTrans prst="pageCurlDouble"/>
      </p:transition>
    </mc:Choice>
    <mc:Fallback xmlns="">
      <p:transition spd="slow" advTm="571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1000"/>
                                        <p:tgtEl>
                                          <p:spTgt spid="34">
                                            <p:txEl>
                                              <p:pRg st="0" end="0"/>
                                            </p:txEl>
                                          </p:spTgt>
                                        </p:tgtEl>
                                      </p:cBhvr>
                                    </p:animEffect>
                                    <p:anim calcmode="lin" valueType="num">
                                      <p:cBhvr>
                                        <p:cTn id="8"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9000"/>
          </a:stretch>
        </a:blipFill>
        <a:effectLst/>
      </p:bgPr>
    </p:bg>
    <p:spTree>
      <p:nvGrpSpPr>
        <p:cNvPr id="1" name=""/>
        <p:cNvGrpSpPr/>
        <p:nvPr/>
      </p:nvGrpSpPr>
      <p:grpSpPr>
        <a:xfrm>
          <a:off x="0" y="0"/>
          <a:ext cx="0" cy="0"/>
          <a:chOff x="0" y="0"/>
          <a:chExt cx="0" cy="0"/>
        </a:xfrm>
      </p:grpSpPr>
      <p:sp>
        <p:nvSpPr>
          <p:cNvPr id="6" name="Rectangle 5"/>
          <p:cNvSpPr/>
          <p:nvPr/>
        </p:nvSpPr>
        <p:spPr>
          <a:xfrm>
            <a:off x="0" y="2614259"/>
            <a:ext cx="7063944" cy="243143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Các</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con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vừa</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lắng</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nghe</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cô</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đọc</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bài</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thơ</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gì</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Do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ai</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sáng</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tác</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w="0"/>
              <a:solidFill>
                <a:srgbClr val="7030A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Đó</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là</a:t>
            </a:r>
            <a:r>
              <a:rPr kumimoji="0" lang="en-GB"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bài</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thơ</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Bé</a:t>
            </a:r>
            <a:r>
              <a:rPr kumimoji="0" lang="en-GB" sz="2800" b="0" i="0" u="none" strike="noStrike" kern="1200" cap="none" spc="0" normalizeH="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tập</a:t>
            </a:r>
            <a:r>
              <a:rPr kumimoji="0" lang="en-GB" sz="2800" b="0" i="0" u="none" strike="noStrike" kern="1200" cap="none" spc="0" normalizeH="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đi</a:t>
            </a:r>
            <a:r>
              <a:rPr kumimoji="0" lang="en-GB" sz="2800" b="0" i="0" u="none" strike="noStrike" kern="1200" cap="none" spc="0" normalizeH="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xe</a:t>
            </a:r>
            <a:r>
              <a:rPr kumimoji="0" lang="en-GB" sz="2800" b="0" i="0" u="none" strike="noStrike" kern="1200" cap="none" spc="0" normalizeH="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đạp</a:t>
            </a:r>
            <a:endPar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Cao </a:t>
            </a:r>
            <a:r>
              <a:rPr lang="en-GB" sz="2800" dirty="0" err="1"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Thúy</a:t>
            </a:r>
            <a:r>
              <a:rPr lang="en-GB" sz="28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GB" sz="2800" dirty="0" err="1"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Hưng</a:t>
            </a:r>
            <a:endPar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46908637"/>
      </p:ext>
    </p:extLst>
  </p:cSld>
  <p:clrMapOvr>
    <a:masterClrMapping/>
  </p:clrMapOvr>
  <mc:AlternateContent xmlns:mc="http://schemas.openxmlformats.org/markup-compatibility/2006" xmlns:p14="http://schemas.microsoft.com/office/powerpoint/2010/main">
    <mc:Choice Requires="p14">
      <p:transition spd="slow" p14:dur="1400" advTm="24894">
        <p14:ripple/>
      </p:transition>
    </mc:Choice>
    <mc:Fallback xmlns="">
      <p:transition spd="slow" advTm="24894">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484287" y="104882"/>
            <a:ext cx="6783487" cy="769441"/>
          </a:xfrm>
          <a:prstGeom prst="rect">
            <a:avLst/>
          </a:prstGeom>
        </p:spPr>
        <p:txBody>
          <a:bodyPr wrap="square">
            <a:spAutoFit/>
          </a:bodyPr>
          <a:lstStyle/>
          <a:p>
            <a:pPr algn="ctr" defTabSz="685800"/>
            <a:r>
              <a:rPr lang="en-GB" sz="44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BÉ TẬP ĐI XE ĐẠP  </a:t>
            </a:r>
            <a:endParaRPr lang="en-US" sz="44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012442962"/>
      </p:ext>
    </p:extLst>
  </p:cSld>
  <p:clrMapOvr>
    <a:masterClrMapping/>
  </p:clrMapOvr>
  <p:transition spd="slow" advTm="4031">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rot="2229708" flipV="1">
            <a:off x="2788137" y="770879"/>
            <a:ext cx="63075"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770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506">
        <p15:prstTrans prst="pageCurlDouble"/>
      </p:transition>
    </mc:Choice>
    <mc:Fallback xmlns="">
      <p:transition spd="slow" advTm="10506">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367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164">
        <p15:prstTrans prst="pageCurlDouble"/>
      </p:transition>
    </mc:Choice>
    <mc:Fallback xmlns="">
      <p:transition spd="slow" advTm="10164">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139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375">
        <p15:prstTrans prst="pageCurlDouble"/>
      </p:transition>
    </mc:Choice>
    <mc:Fallback xmlns="">
      <p:transition spd="slow" advTm="10375">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687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7843">
        <p15:prstTrans prst="pageCurlDouble"/>
      </p:transition>
    </mc:Choice>
    <mc:Fallback xmlns="">
      <p:transition spd="slow" advTm="17843">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9000"/>
          </a:stretch>
        </a:blipFill>
        <a:effectLst/>
      </p:bgPr>
    </p:bg>
    <p:spTree>
      <p:nvGrpSpPr>
        <p:cNvPr id="1" name=""/>
        <p:cNvGrpSpPr/>
        <p:nvPr/>
      </p:nvGrpSpPr>
      <p:grpSpPr>
        <a:xfrm>
          <a:off x="0" y="0"/>
          <a:ext cx="0" cy="0"/>
          <a:chOff x="0" y="0"/>
          <a:chExt cx="0" cy="0"/>
        </a:xfrm>
      </p:grpSpPr>
      <p:sp>
        <p:nvSpPr>
          <p:cNvPr id="6" name="Rectangle 5"/>
          <p:cNvSpPr/>
          <p:nvPr/>
        </p:nvSpPr>
        <p:spPr>
          <a:xfrm>
            <a:off x="152400" y="3414359"/>
            <a:ext cx="706394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smtClean="0">
                <a:ln w="0"/>
                <a:solidFill>
                  <a:srgbClr val="7030A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ĐÀM THOẠI</a:t>
            </a:r>
            <a:endParaRPr kumimoji="0" lang="en-GB" sz="5400" b="0" i="0" u="none" strike="noStrike" kern="1200" cap="none" spc="0" normalizeH="0" baseline="0" noProof="0" dirty="0">
              <a:ln w="0"/>
              <a:solidFill>
                <a:srgbClr val="7030A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61590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5577">
        <p15:prstTrans prst="pageCurlDouble"/>
      </p:transition>
    </mc:Choice>
    <mc:Fallback xmlns="">
      <p:transition spd="slow" advTm="155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2|5.6"/>
</p:tagLst>
</file>

<file path=ppt/tags/tag10.xml><?xml version="1.0" encoding="utf-8"?>
<p:tagLst xmlns:a="http://schemas.openxmlformats.org/drawingml/2006/main" xmlns:r="http://schemas.openxmlformats.org/officeDocument/2006/relationships" xmlns:p="http://schemas.openxmlformats.org/presentationml/2006/main">
  <p:tag name="TIMING" val="|1.1|24.5|0.9|2.5|2.5|2.1"/>
</p:tagLst>
</file>

<file path=ppt/tags/tag11.xml><?xml version="1.0" encoding="utf-8"?>
<p:tagLst xmlns:a="http://schemas.openxmlformats.org/drawingml/2006/main" xmlns:r="http://schemas.openxmlformats.org/officeDocument/2006/relationships" xmlns:p="http://schemas.openxmlformats.org/presentationml/2006/main">
  <p:tag name="TIMING" val="|0.3|8.3|2.6"/>
</p:tagLst>
</file>

<file path=ppt/tags/tag12.xml><?xml version="1.0" encoding="utf-8"?>
<p:tagLst xmlns:a="http://schemas.openxmlformats.org/drawingml/2006/main" xmlns:r="http://schemas.openxmlformats.org/officeDocument/2006/relationships" xmlns:p="http://schemas.openxmlformats.org/presentationml/2006/main">
  <p:tag name="TIMING" val="|0|1.6|1"/>
</p:tagLst>
</file>

<file path=ppt/tags/tag13.xml><?xml version="1.0" encoding="utf-8"?>
<p:tagLst xmlns:a="http://schemas.openxmlformats.org/drawingml/2006/main" xmlns:r="http://schemas.openxmlformats.org/officeDocument/2006/relationships" xmlns:p="http://schemas.openxmlformats.org/presentationml/2006/main">
  <p:tag name="TIMING" val="|0.8|2.9|2.6|2.8|2.6|2.7|2.7|2.8|2.4|2.7|2.4|2.8|2.7|2.5|2.7|2.6|2.7|2.2|2.7|3.6"/>
</p:tagLst>
</file>

<file path=ppt/tags/tag2.xml><?xml version="1.0" encoding="utf-8"?>
<p:tagLst xmlns:a="http://schemas.openxmlformats.org/drawingml/2006/main" xmlns:r="http://schemas.openxmlformats.org/officeDocument/2006/relationships" xmlns:p="http://schemas.openxmlformats.org/presentationml/2006/main">
  <p:tag name="TIMING" val="|1.4|3|2.5|2.7|2.7|2.7|3.1|2.3|2.7|2.5|2.8|2.6|2.9|2.5|2.6|2.9|2.5|2.7|2.4|3.6"/>
</p:tagLst>
</file>

<file path=ppt/tags/tag3.xml><?xml version="1.0" encoding="utf-8"?>
<p:tagLst xmlns:a="http://schemas.openxmlformats.org/drawingml/2006/main" xmlns:r="http://schemas.openxmlformats.org/officeDocument/2006/relationships" xmlns:p="http://schemas.openxmlformats.org/presentationml/2006/main">
  <p:tag name="TIMING" val="|1.5|3.2|5.1|3.7"/>
</p:tagLst>
</file>

<file path=ppt/tags/tag4.xml><?xml version="1.0" encoding="utf-8"?>
<p:tagLst xmlns:a="http://schemas.openxmlformats.org/drawingml/2006/main" xmlns:r="http://schemas.openxmlformats.org/officeDocument/2006/relationships" xmlns:p="http://schemas.openxmlformats.org/presentationml/2006/main">
  <p:tag name="TIMING" val="|0.7"/>
</p:tagLst>
</file>

<file path=ppt/tags/tag5.xml><?xml version="1.0" encoding="utf-8"?>
<p:tagLst xmlns:a="http://schemas.openxmlformats.org/drawingml/2006/main" xmlns:r="http://schemas.openxmlformats.org/officeDocument/2006/relationships" xmlns:p="http://schemas.openxmlformats.org/presentationml/2006/main">
  <p:tag name="TIMING" val="|5.8"/>
</p:tagLst>
</file>

<file path=ppt/tags/tag6.xml><?xml version="1.0" encoding="utf-8"?>
<p:tagLst xmlns:a="http://schemas.openxmlformats.org/drawingml/2006/main" xmlns:r="http://schemas.openxmlformats.org/officeDocument/2006/relationships" xmlns:p="http://schemas.openxmlformats.org/presentationml/2006/main">
  <p:tag name="TIMING" val="|1.6|6.4"/>
</p:tagLst>
</file>

<file path=ppt/tags/tag7.xml><?xml version="1.0" encoding="utf-8"?>
<p:tagLst xmlns:a="http://schemas.openxmlformats.org/drawingml/2006/main" xmlns:r="http://schemas.openxmlformats.org/officeDocument/2006/relationships" xmlns:p="http://schemas.openxmlformats.org/presentationml/2006/main">
  <p:tag name="TIMING" val="|5.6|7.9|12.6|1|3|4.1|18.9|1|2.6"/>
</p:tagLst>
</file>

<file path=ppt/tags/tag8.xml><?xml version="1.0" encoding="utf-8"?>
<p:tagLst xmlns:a="http://schemas.openxmlformats.org/drawingml/2006/main" xmlns:r="http://schemas.openxmlformats.org/officeDocument/2006/relationships" xmlns:p="http://schemas.openxmlformats.org/presentationml/2006/main">
  <p:tag name="TIMING" val="|1.3|8.2|19.4|1.1|2.5|2.5|2.4"/>
</p:tagLst>
</file>

<file path=ppt/tags/tag9.xml><?xml version="1.0" encoding="utf-8"?>
<p:tagLst xmlns:a="http://schemas.openxmlformats.org/drawingml/2006/main" xmlns:r="http://schemas.openxmlformats.org/officeDocument/2006/relationships" xmlns:p="http://schemas.openxmlformats.org/presentationml/2006/main">
  <p:tag name="TIMING" val="|1|5.2|10.7|2.6|3.4|2.5|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TotalTime>
  <Words>506</Words>
  <Application>Microsoft Office PowerPoint</Application>
  <PresentationFormat>Widescreen</PresentationFormat>
  <Paragraphs>105</Paragraphs>
  <Slides>17</Slides>
  <Notes>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17</vt:i4>
      </vt:variant>
    </vt:vector>
  </HeadingPairs>
  <TitlesOfParts>
    <vt:vector size="32" baseType="lpstr">
      <vt:lpstr>SimSun</vt:lpstr>
      <vt:lpstr>SimSun</vt:lpstr>
      <vt:lpstr>#9Slide07 Itim</vt:lpstr>
      <vt:lpstr>.VnAvant</vt:lpstr>
      <vt:lpstr>Arial</vt:lpstr>
      <vt:lpstr>Arial-Rounded</vt:lpstr>
      <vt:lpstr>Baloo Bold</vt:lpstr>
      <vt:lpstr>Calibri</vt:lpstr>
      <vt:lpstr>Calibri Light</vt:lpstr>
      <vt:lpstr>Sriracha</vt:lpstr>
      <vt:lpstr>Times New Roman</vt:lpstr>
      <vt:lpstr>Office Theme</vt:lpstr>
      <vt:lpstr>3_Office Theme</vt:lpstr>
      <vt:lpstr>2_Office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 Lien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Lien</dc:creator>
  <cp:lastModifiedBy>Techsi.vn</cp:lastModifiedBy>
  <cp:revision>40</cp:revision>
  <dcterms:created xsi:type="dcterms:W3CDTF">2022-03-03T16:02:18Z</dcterms:created>
  <dcterms:modified xsi:type="dcterms:W3CDTF">2025-03-20T02:04:41Z</dcterms:modified>
</cp:coreProperties>
</file>