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81" r:id="rId9"/>
    <p:sldId id="280" r:id="rId10"/>
    <p:sldId id="279" r:id="rId11"/>
    <p:sldId id="282" r:id="rId12"/>
    <p:sldId id="283" r:id="rId13"/>
    <p:sldId id="27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9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0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2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67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0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3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9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4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1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3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A766-4D69-4A26-A934-CF4F3A985AAB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77E6-1D1D-491B-A3C0-B4A8CCACA9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4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E09B5-66A7-47EC-B91E-03C0D200E010}"/>
              </a:ext>
            </a:extLst>
          </p:cNvPr>
          <p:cNvSpPr txBox="1"/>
          <p:nvPr/>
        </p:nvSpPr>
        <p:spPr>
          <a:xfrm>
            <a:off x="3232049" y="846295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</a:t>
            </a:r>
            <a:r>
              <a:rPr lang="vi-VN" sz="20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 MAI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62A8C-8191-435F-8FE4-C5CB6AF83471}"/>
              </a:ext>
            </a:extLst>
          </p:cNvPr>
          <p:cNvSpPr txBox="1"/>
          <p:nvPr/>
        </p:nvSpPr>
        <p:spPr>
          <a:xfrm>
            <a:off x="2536575" y="2540588"/>
            <a:ext cx="7489292" cy="256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SO 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SÁNH, </a:t>
            </a: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SẮP XẾP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CHIỀU </a:t>
            </a:r>
            <a:r>
              <a:rPr lang="vi-VN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DÀI CỦA BA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 mẫu giáo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lớn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 – 5 tuổi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  <a:p>
            <a:pPr algn="ctr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68" y="1523403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4"/>
    </mc:Choice>
    <mc:Fallback xmlns="">
      <p:transition spd="slow" advTm="202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14575" y="1114424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5525" y="2676524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575" y="4238624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2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56"/>
    </mc:Choice>
    <mc:Fallback xmlns="">
      <p:transition spd="slow" advTm="497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240540" y="951369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460" y="259297"/>
            <a:ext cx="5376475" cy="5493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374" y="-1893815"/>
            <a:ext cx="6683393" cy="6899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7661">
            <a:off x="2519324" y="2579534"/>
            <a:ext cx="3762093" cy="3762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8320" y="428149"/>
            <a:ext cx="9517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độ dài của 3 chiếc bút chì từ dài nhất đến ngắn nhất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5"/>
    </mc:Choice>
    <mc:Fallback xmlns="">
      <p:transition spd="slow" advTm="524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240540" y="951369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7421" y="2026551"/>
            <a:ext cx="5376475" cy="5493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751" y="-1953978"/>
            <a:ext cx="6683393" cy="6899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7661">
            <a:off x="2519324" y="1322983"/>
            <a:ext cx="3762093" cy="3762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8320" y="428149"/>
            <a:ext cx="9517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độ dài của 3 chiếc bút chì từ dài nhất đến ngắn nhất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5"/>
    </mc:Choice>
    <mc:Fallback xmlns="">
      <p:transition spd="slow" advTm="524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562" y="2195810"/>
            <a:ext cx="7321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Xin chào và hẹn gặp lại!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0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"/>
    </mc:Choice>
    <mc:Fallback xmlns="">
      <p:transition spd="slow" advTm="95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2290" y="2998112"/>
            <a:ext cx="6787435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Ôn tập: So sánh chiều dài 2 đối tượng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7458" y="3290499"/>
            <a:ext cx="29770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chơi:</a:t>
            </a:r>
          </a:p>
          <a:p>
            <a:pPr algn="ctr"/>
            <a:r>
              <a:rPr lang="vi-V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Ai </a:t>
            </a:r>
            <a:r>
              <a:rPr lang="vi-V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đoán</a:t>
            </a:r>
            <a:r>
              <a:rPr lang="vi-V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đúng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9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1"/>
    </mc:Choice>
    <mc:Fallback xmlns="">
      <p:transition spd="slow" advTm="127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Câu 1: Chiều dài của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ai chiếc bút chì này như thế nào với nhau?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782">
            <a:off x="3182086" y="575910"/>
            <a:ext cx="5599223" cy="3801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782">
            <a:off x="3182085" y="2201634"/>
            <a:ext cx="5599223" cy="3801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36" y="2245610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A. Bằng nhau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336" y="3871334"/>
            <a:ext cx="277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 Không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ằng nhau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76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2"/>
    </mc:Choice>
    <mc:Fallback xmlns="">
      <p:transition spd="slow" advTm="247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: Đoàn tàu số mấy dài hơn?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4903" y="1813880"/>
            <a:ext cx="619125" cy="559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84903" y="3699077"/>
            <a:ext cx="619125" cy="559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73" y="1122452"/>
            <a:ext cx="6096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39" y="1197169"/>
            <a:ext cx="5705475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2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3"/>
    </mc:Choice>
    <mc:Fallback xmlns="">
      <p:transition spd="slow" advTm="149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51435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3: Khăn nào ngắn hơn?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09130" y="1884193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A. Khăn xanh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9130" y="3429000"/>
            <a:ext cx="277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 Khăn vàng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57984" y="1417320"/>
            <a:ext cx="6912864" cy="18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9" y="867695"/>
            <a:ext cx="1819082" cy="1819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867695"/>
            <a:ext cx="1819082" cy="1819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386" y="2303351"/>
            <a:ext cx="5047756" cy="2251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010" y="1294150"/>
            <a:ext cx="3094970" cy="3094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30312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2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3"/>
    </mc:Choice>
    <mc:Fallback xmlns="">
      <p:transition spd="slow" advTm="240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390" y="2367260"/>
            <a:ext cx="68723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Hoạt động 2: So sánh, sắp xếp </a:t>
            </a:r>
          </a:p>
          <a:p>
            <a:pPr algn="ctr"/>
            <a:r>
              <a:rPr lang="vi-V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 tự chiều dài của 3 đối tượng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7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6"/>
    </mc:Choice>
    <mc:Fallback xmlns="">
      <p:transition spd="slow" advTm="102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6625" y="1171572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048124" y="2676523"/>
            <a:ext cx="3443287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510087" y="4286247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Left Arrow 1"/>
          <p:cNvSpPr/>
          <p:nvPr/>
        </p:nvSpPr>
        <p:spPr>
          <a:xfrm>
            <a:off x="8762999" y="1352546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Arrow 10"/>
          <p:cNvSpPr/>
          <p:nvPr/>
        </p:nvSpPr>
        <p:spPr>
          <a:xfrm>
            <a:off x="8762999" y="2857497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eft Arrow 11"/>
          <p:cNvSpPr/>
          <p:nvPr/>
        </p:nvSpPr>
        <p:spPr>
          <a:xfrm>
            <a:off x="8762998" y="4467221"/>
            <a:ext cx="1057275" cy="37147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2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6"/>
    </mc:Choice>
    <mc:Fallback xmlns="">
      <p:transition spd="slow" advTm="315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95525" y="1158053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4575" y="2676522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5525" y="4194991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3253" y="1263155"/>
            <a:ext cx="1409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 nhất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3409" y="4535803"/>
            <a:ext cx="1669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Ngắn</a:t>
            </a: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nhất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7459" y="278162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Ngắn hơn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191375" y="1891478"/>
            <a:ext cx="0" cy="1518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3"/>
          </p:cNvCxnSpPr>
          <p:nvPr/>
        </p:nvCxnSpPr>
        <p:spPr>
          <a:xfrm flipV="1">
            <a:off x="5800725" y="3043234"/>
            <a:ext cx="1390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91375" y="1904484"/>
            <a:ext cx="0" cy="3036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4895850" y="4561703"/>
            <a:ext cx="22955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0725" y="3409947"/>
            <a:ext cx="0" cy="1649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4895850" y="4561703"/>
            <a:ext cx="90487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5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46"/>
    </mc:Choice>
    <mc:Fallback xmlns="">
      <p:transition spd="slow" advTm="1593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5050" y="1251775"/>
            <a:ext cx="489585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4575" y="2788872"/>
            <a:ext cx="3486150" cy="733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575" y="4325970"/>
            <a:ext cx="2600325" cy="733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404485" y="4537234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Arrow 10"/>
          <p:cNvSpPr/>
          <p:nvPr/>
        </p:nvSpPr>
        <p:spPr>
          <a:xfrm>
            <a:off x="7699629" y="1463039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eft Arrow 11"/>
          <p:cNvSpPr/>
          <p:nvPr/>
        </p:nvSpPr>
        <p:spPr>
          <a:xfrm>
            <a:off x="6269736" y="3000137"/>
            <a:ext cx="676656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95525" y="790575"/>
            <a:ext cx="19050" cy="4505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94" y="0"/>
            <a:ext cx="1069506" cy="100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8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7"/>
    </mc:Choice>
    <mc:Fallback xmlns="">
      <p:transition spd="slow" advTm="6791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4|2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0.8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.2|10.6|2.5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.2|10.6|2.5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2|2.2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1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|1|1.5|0.6|1.7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1.2|6|13.8|5.3|10.3|2.2|15.7|3.3|4.5|24.9|5.1|15.5|3|4|14.1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4.2|2.1|4.3|4|1.9|12.4|1.2|0.9|1|0.8|1.3|1.1|1|0.8|1.5|1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170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THU</cp:lastModifiedBy>
  <cp:revision>346</cp:revision>
  <dcterms:created xsi:type="dcterms:W3CDTF">2022-03-06T13:05:33Z</dcterms:created>
  <dcterms:modified xsi:type="dcterms:W3CDTF">2025-02-24T10:08:11Z</dcterms:modified>
</cp:coreProperties>
</file>