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Fraunces" panose="020B0604020202020204" charset="0"/>
      <p:regular r:id="rId9"/>
    </p:embeddedFont>
    <p:embeddedFont>
      <p:font typeface="Sigmar One" panose="020B0604020202020204" charset="0"/>
      <p:regular r:id="rId10"/>
    </p:embeddedFont>
    <p:embeddedFont>
      <p:font typeface="Fraunces Bold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ไอติม" panose="020B0604020202020204" charset="-34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80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4.svg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6.svg"/><Relationship Id="rId7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6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99878" y="2100227"/>
            <a:ext cx="8751869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0"/>
              </a:lnSpc>
            </a:pPr>
            <a:r>
              <a:rPr lang="en-US" sz="5000">
                <a:solidFill>
                  <a:srgbClr val="FFC033"/>
                </a:solidFill>
                <a:latin typeface="Sigmar One"/>
                <a:ea typeface="Sigmar One"/>
                <a:cs typeface="Sigmar One"/>
                <a:sym typeface="Sigmar One"/>
              </a:rPr>
              <a:t>Chương trình tài năng âm nhạc</a:t>
            </a:r>
          </a:p>
        </p:txBody>
      </p:sp>
      <p:sp>
        <p:nvSpPr>
          <p:cNvPr id="3" name="Freeform 3"/>
          <p:cNvSpPr/>
          <p:nvPr/>
        </p:nvSpPr>
        <p:spPr>
          <a:xfrm>
            <a:off x="-4599878" y="1189879"/>
            <a:ext cx="9199756" cy="8229600"/>
          </a:xfrm>
          <a:custGeom>
            <a:avLst/>
            <a:gdLst/>
            <a:ahLst/>
            <a:cxnLst/>
            <a:rect l="l" t="t" r="r" b="b"/>
            <a:pathLst>
              <a:path w="9199756" h="8229600">
                <a:moveTo>
                  <a:pt x="0" y="0"/>
                </a:moveTo>
                <a:lnTo>
                  <a:pt x="9199756" y="0"/>
                </a:lnTo>
                <a:lnTo>
                  <a:pt x="9199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61491" y="1452699"/>
            <a:ext cx="9171379" cy="7703958"/>
          </a:xfrm>
          <a:custGeom>
            <a:avLst/>
            <a:gdLst/>
            <a:ahLst/>
            <a:cxnLst/>
            <a:rect l="l" t="t" r="r" b="b"/>
            <a:pathLst>
              <a:path w="9171379" h="7703958">
                <a:moveTo>
                  <a:pt x="0" y="0"/>
                </a:moveTo>
                <a:lnTo>
                  <a:pt x="9171379" y="0"/>
                </a:lnTo>
                <a:lnTo>
                  <a:pt x="9171379" y="7703959"/>
                </a:lnTo>
                <a:lnTo>
                  <a:pt x="0" y="77039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303732">
            <a:off x="13290953" y="1246930"/>
            <a:ext cx="1458945" cy="1458945"/>
          </a:xfrm>
          <a:custGeom>
            <a:avLst/>
            <a:gdLst/>
            <a:ahLst/>
            <a:cxnLst/>
            <a:rect l="l" t="t" r="r" b="b"/>
            <a:pathLst>
              <a:path w="1458945" h="1458945">
                <a:moveTo>
                  <a:pt x="0" y="0"/>
                </a:moveTo>
                <a:lnTo>
                  <a:pt x="1458946" y="0"/>
                </a:lnTo>
                <a:lnTo>
                  <a:pt x="1458946" y="1458945"/>
                </a:lnTo>
                <a:lnTo>
                  <a:pt x="0" y="14589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741906" y="726211"/>
            <a:ext cx="2812977" cy="1687786"/>
          </a:xfrm>
          <a:custGeom>
            <a:avLst/>
            <a:gdLst/>
            <a:ahLst/>
            <a:cxnLst/>
            <a:rect l="l" t="t" r="r" b="b"/>
            <a:pathLst>
              <a:path w="2812977" h="1687786">
                <a:moveTo>
                  <a:pt x="0" y="0"/>
                </a:moveTo>
                <a:lnTo>
                  <a:pt x="2812977" y="0"/>
                </a:lnTo>
                <a:lnTo>
                  <a:pt x="2812977" y="1687786"/>
                </a:lnTo>
                <a:lnTo>
                  <a:pt x="0" y="16877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040900" y="4134116"/>
            <a:ext cx="11266445" cy="1960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5"/>
              </a:lnSpc>
            </a:pPr>
            <a:r>
              <a:rPr lang="en-US" sz="3754" spc="-48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Dạy hát: Đường em đi (Nguyễn Chương)</a:t>
            </a:r>
          </a:p>
          <a:p>
            <a:pPr algn="l">
              <a:lnSpc>
                <a:spcPts val="5255"/>
              </a:lnSpc>
            </a:pPr>
            <a:r>
              <a:rPr lang="en-US" sz="3754" spc="-48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Nghe hát: Chúng em với ATGT (Xuân Khánh)</a:t>
            </a:r>
          </a:p>
          <a:p>
            <a:pPr algn="l">
              <a:lnSpc>
                <a:spcPts val="5255"/>
              </a:lnSpc>
            </a:pPr>
            <a:r>
              <a:rPr lang="en-US" sz="3754" spc="-48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TCÂN: Tai ai tinh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8347645" y="8753921"/>
            <a:ext cx="3155616" cy="1893369"/>
          </a:xfrm>
          <a:custGeom>
            <a:avLst/>
            <a:gdLst/>
            <a:ahLst/>
            <a:cxnLst/>
            <a:rect l="l" t="t" r="r" b="b"/>
            <a:pathLst>
              <a:path w="3155616" h="1893369">
                <a:moveTo>
                  <a:pt x="3155615" y="0"/>
                </a:moveTo>
                <a:lnTo>
                  <a:pt x="0" y="0"/>
                </a:lnTo>
                <a:lnTo>
                  <a:pt x="0" y="1893370"/>
                </a:lnTo>
                <a:lnTo>
                  <a:pt x="3155615" y="1893370"/>
                </a:lnTo>
                <a:lnTo>
                  <a:pt x="315561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52866">
            <a:off x="3461469" y="8394010"/>
            <a:ext cx="1158861" cy="1158861"/>
          </a:xfrm>
          <a:custGeom>
            <a:avLst/>
            <a:gdLst/>
            <a:ahLst/>
            <a:cxnLst/>
            <a:rect l="l" t="t" r="r" b="b"/>
            <a:pathLst>
              <a:path w="1158861" h="1158861">
                <a:moveTo>
                  <a:pt x="0" y="0"/>
                </a:moveTo>
                <a:lnTo>
                  <a:pt x="1158861" y="0"/>
                </a:lnTo>
                <a:lnTo>
                  <a:pt x="1158861" y="1158861"/>
                </a:lnTo>
                <a:lnTo>
                  <a:pt x="0" y="11588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60814" y="2329787"/>
            <a:ext cx="8153055" cy="10345796"/>
          </a:xfrm>
          <a:custGeom>
            <a:avLst/>
            <a:gdLst/>
            <a:ahLst/>
            <a:cxnLst/>
            <a:rect l="l" t="t" r="r" b="b"/>
            <a:pathLst>
              <a:path w="8504164" h="11189689">
                <a:moveTo>
                  <a:pt x="0" y="0"/>
                </a:moveTo>
                <a:lnTo>
                  <a:pt x="8504164" y="0"/>
                </a:lnTo>
                <a:lnTo>
                  <a:pt x="8504164" y="11189689"/>
                </a:lnTo>
                <a:lnTo>
                  <a:pt x="0" y="11189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77101" y="642001"/>
            <a:ext cx="2812977" cy="1687786"/>
          </a:xfrm>
          <a:custGeom>
            <a:avLst/>
            <a:gdLst/>
            <a:ahLst/>
            <a:cxnLst/>
            <a:rect l="l" t="t" r="r" b="b"/>
            <a:pathLst>
              <a:path w="2812977" h="1687786">
                <a:moveTo>
                  <a:pt x="0" y="0"/>
                </a:moveTo>
                <a:lnTo>
                  <a:pt x="2812977" y="0"/>
                </a:lnTo>
                <a:lnTo>
                  <a:pt x="2812977" y="1687786"/>
                </a:lnTo>
                <a:lnTo>
                  <a:pt x="0" y="16877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303732">
            <a:off x="14671866" y="-483381"/>
            <a:ext cx="2250764" cy="2250764"/>
          </a:xfrm>
          <a:custGeom>
            <a:avLst/>
            <a:gdLst/>
            <a:ahLst/>
            <a:cxnLst/>
            <a:rect l="l" t="t" r="r" b="b"/>
            <a:pathLst>
              <a:path w="2250764" h="2250764">
                <a:moveTo>
                  <a:pt x="0" y="0"/>
                </a:moveTo>
                <a:lnTo>
                  <a:pt x="2250764" y="0"/>
                </a:lnTo>
                <a:lnTo>
                  <a:pt x="2250764" y="2250764"/>
                </a:lnTo>
                <a:lnTo>
                  <a:pt x="0" y="22507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4691" y="-310371"/>
            <a:ext cx="5987550" cy="3592530"/>
          </a:xfrm>
          <a:custGeom>
            <a:avLst/>
            <a:gdLst/>
            <a:ahLst/>
            <a:cxnLst/>
            <a:rect l="l" t="t" r="r" b="b"/>
            <a:pathLst>
              <a:path w="5987550" h="3592530">
                <a:moveTo>
                  <a:pt x="5987550" y="0"/>
                </a:moveTo>
                <a:lnTo>
                  <a:pt x="0" y="0"/>
                </a:lnTo>
                <a:lnTo>
                  <a:pt x="0" y="3592530"/>
                </a:lnTo>
                <a:lnTo>
                  <a:pt x="5987550" y="3592530"/>
                </a:lnTo>
                <a:lnTo>
                  <a:pt x="598755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52866">
            <a:off x="16549233" y="7261782"/>
            <a:ext cx="1420133" cy="1420133"/>
          </a:xfrm>
          <a:custGeom>
            <a:avLst/>
            <a:gdLst/>
            <a:ahLst/>
            <a:cxnLst/>
            <a:rect l="l" t="t" r="r" b="b"/>
            <a:pathLst>
              <a:path w="1420133" h="1420133">
                <a:moveTo>
                  <a:pt x="0" y="0"/>
                </a:moveTo>
                <a:lnTo>
                  <a:pt x="1420134" y="0"/>
                </a:lnTo>
                <a:lnTo>
                  <a:pt x="1420134" y="1420133"/>
                </a:lnTo>
                <a:lnTo>
                  <a:pt x="0" y="1420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92241" y="2546344"/>
            <a:ext cx="10347002" cy="7302065"/>
          </a:xfrm>
          <a:custGeom>
            <a:avLst/>
            <a:gdLst/>
            <a:ahLst/>
            <a:cxnLst/>
            <a:rect l="l" t="t" r="r" b="b"/>
            <a:pathLst>
              <a:path w="10347002" h="7302065">
                <a:moveTo>
                  <a:pt x="0" y="0"/>
                </a:moveTo>
                <a:lnTo>
                  <a:pt x="10347002" y="0"/>
                </a:lnTo>
                <a:lnTo>
                  <a:pt x="10347002" y="7302065"/>
                </a:lnTo>
                <a:lnTo>
                  <a:pt x="0" y="73020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812" t="-5444" r="-805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85346" y="1647819"/>
            <a:ext cx="11972293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11299" lvl="1" indent="-755650" algn="ctr">
              <a:lnSpc>
                <a:spcPts val="6649"/>
              </a:lnSpc>
              <a:buAutoNum type="arabicPeriod"/>
            </a:pPr>
            <a:r>
              <a:rPr lang="en-US" sz="6999">
                <a:solidFill>
                  <a:srgbClr val="FFC033"/>
                </a:solidFill>
                <a:latin typeface="Fraunces"/>
                <a:ea typeface="Fraunces"/>
                <a:cs typeface="Fraunces"/>
                <a:sym typeface="Fraunces"/>
              </a:rPr>
              <a:t>Dạy hát: Đường em đi</a:t>
            </a:r>
          </a:p>
        </p:txBody>
      </p:sp>
      <p:pic>
        <p:nvPicPr>
          <p:cNvPr id="9" name="DuongEmDi-BeXuanMai_4heb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628232" y="168102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53360" y="4670684"/>
            <a:ext cx="9435948" cy="5661569"/>
          </a:xfrm>
          <a:custGeom>
            <a:avLst/>
            <a:gdLst/>
            <a:ahLst/>
            <a:cxnLst/>
            <a:rect l="l" t="t" r="r" b="b"/>
            <a:pathLst>
              <a:path w="9435948" h="5661569">
                <a:moveTo>
                  <a:pt x="0" y="0"/>
                </a:moveTo>
                <a:lnTo>
                  <a:pt x="9435948" y="0"/>
                </a:lnTo>
                <a:lnTo>
                  <a:pt x="9435948" y="5661569"/>
                </a:lnTo>
                <a:lnTo>
                  <a:pt x="0" y="56615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73818" y="4718309"/>
            <a:ext cx="12006745" cy="3092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0"/>
              </a:lnSpc>
            </a:pPr>
            <a:r>
              <a:rPr lang="en-US" sz="5459">
                <a:solidFill>
                  <a:srgbClr val="FFFFFF"/>
                </a:solidFill>
                <a:latin typeface="Fraunces"/>
                <a:ea typeface="Fraunces"/>
                <a:cs typeface="Fraunces"/>
                <a:sym typeface="Fraunces"/>
              </a:rPr>
              <a:t>Nội dung: Bài hát nhắc nhở các bạn nhỏ khi đi bộ trên đường  nhớ đi lên vỉa hè và luôn đi ở phía bên tay phải đường, không đi bên trái</a:t>
            </a:r>
          </a:p>
        </p:txBody>
      </p:sp>
      <p:sp>
        <p:nvSpPr>
          <p:cNvPr id="4" name="Freeform 4"/>
          <p:cNvSpPr/>
          <p:nvPr/>
        </p:nvSpPr>
        <p:spPr>
          <a:xfrm>
            <a:off x="6200807" y="557420"/>
            <a:ext cx="4889055" cy="3084549"/>
          </a:xfrm>
          <a:custGeom>
            <a:avLst/>
            <a:gdLst/>
            <a:ahLst/>
            <a:cxnLst/>
            <a:rect l="l" t="t" r="r" b="b"/>
            <a:pathLst>
              <a:path w="4889055" h="3084549">
                <a:moveTo>
                  <a:pt x="0" y="0"/>
                </a:moveTo>
                <a:lnTo>
                  <a:pt x="4889055" y="0"/>
                </a:lnTo>
                <a:lnTo>
                  <a:pt x="4889055" y="3084549"/>
                </a:lnTo>
                <a:lnTo>
                  <a:pt x="0" y="308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152893" y="1028700"/>
            <a:ext cx="9435948" cy="5661569"/>
          </a:xfrm>
          <a:custGeom>
            <a:avLst/>
            <a:gdLst/>
            <a:ahLst/>
            <a:cxnLst/>
            <a:rect l="l" t="t" r="r" b="b"/>
            <a:pathLst>
              <a:path w="9435948" h="5661569">
                <a:moveTo>
                  <a:pt x="0" y="0"/>
                </a:moveTo>
                <a:lnTo>
                  <a:pt x="9435947" y="0"/>
                </a:lnTo>
                <a:lnTo>
                  <a:pt x="9435947" y="5661569"/>
                </a:lnTo>
                <a:lnTo>
                  <a:pt x="0" y="56615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32580">
            <a:off x="13568912" y="884258"/>
            <a:ext cx="2423303" cy="2423303"/>
          </a:xfrm>
          <a:custGeom>
            <a:avLst/>
            <a:gdLst/>
            <a:ahLst/>
            <a:cxnLst/>
            <a:rect l="l" t="t" r="r" b="b"/>
            <a:pathLst>
              <a:path w="2423303" h="2423303">
                <a:moveTo>
                  <a:pt x="0" y="0"/>
                </a:moveTo>
                <a:lnTo>
                  <a:pt x="2423303" y="0"/>
                </a:lnTo>
                <a:lnTo>
                  <a:pt x="2423303" y="2423303"/>
                </a:lnTo>
                <a:lnTo>
                  <a:pt x="0" y="24233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12467">
            <a:off x="1345229" y="7817997"/>
            <a:ext cx="1914460" cy="1914460"/>
          </a:xfrm>
          <a:custGeom>
            <a:avLst/>
            <a:gdLst/>
            <a:ahLst/>
            <a:cxnLst/>
            <a:rect l="l" t="t" r="r" b="b"/>
            <a:pathLst>
              <a:path w="1914460" h="1914460">
                <a:moveTo>
                  <a:pt x="0" y="0"/>
                </a:moveTo>
                <a:lnTo>
                  <a:pt x="1914459" y="0"/>
                </a:lnTo>
                <a:lnTo>
                  <a:pt x="1914459" y="1914460"/>
                </a:lnTo>
                <a:lnTo>
                  <a:pt x="0" y="19144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48423" y="1537855"/>
            <a:ext cx="11732905" cy="9855640"/>
          </a:xfrm>
          <a:custGeom>
            <a:avLst/>
            <a:gdLst/>
            <a:ahLst/>
            <a:cxnLst/>
            <a:rect l="l" t="t" r="r" b="b"/>
            <a:pathLst>
              <a:path w="11732905" h="9855640">
                <a:moveTo>
                  <a:pt x="0" y="0"/>
                </a:moveTo>
                <a:lnTo>
                  <a:pt x="11732904" y="0"/>
                </a:lnTo>
                <a:lnTo>
                  <a:pt x="11732904" y="9855640"/>
                </a:lnTo>
                <a:lnTo>
                  <a:pt x="0" y="98556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6942421" y="7462035"/>
            <a:ext cx="5987550" cy="3592530"/>
          </a:xfrm>
          <a:custGeom>
            <a:avLst/>
            <a:gdLst/>
            <a:ahLst/>
            <a:cxnLst/>
            <a:rect l="l" t="t" r="r" b="b"/>
            <a:pathLst>
              <a:path w="5987550" h="3592530">
                <a:moveTo>
                  <a:pt x="5987550" y="0"/>
                </a:moveTo>
                <a:lnTo>
                  <a:pt x="0" y="0"/>
                </a:lnTo>
                <a:lnTo>
                  <a:pt x="0" y="3592530"/>
                </a:lnTo>
                <a:lnTo>
                  <a:pt x="5987550" y="3592530"/>
                </a:lnTo>
                <a:lnTo>
                  <a:pt x="598755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425669"/>
            <a:ext cx="3600391" cy="2160235"/>
          </a:xfrm>
          <a:custGeom>
            <a:avLst/>
            <a:gdLst/>
            <a:ahLst/>
            <a:cxnLst/>
            <a:rect l="l" t="t" r="r" b="b"/>
            <a:pathLst>
              <a:path w="3600391" h="2160235">
                <a:moveTo>
                  <a:pt x="0" y="0"/>
                </a:moveTo>
                <a:lnTo>
                  <a:pt x="3600391" y="0"/>
                </a:lnTo>
                <a:lnTo>
                  <a:pt x="3600391" y="2160235"/>
                </a:lnTo>
                <a:lnTo>
                  <a:pt x="0" y="21602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303732">
            <a:off x="17052613" y="-257063"/>
            <a:ext cx="2250764" cy="2250764"/>
          </a:xfrm>
          <a:custGeom>
            <a:avLst/>
            <a:gdLst/>
            <a:ahLst/>
            <a:cxnLst/>
            <a:rect l="l" t="t" r="r" b="b"/>
            <a:pathLst>
              <a:path w="2250764" h="2250764">
                <a:moveTo>
                  <a:pt x="0" y="0"/>
                </a:moveTo>
                <a:lnTo>
                  <a:pt x="2250764" y="0"/>
                </a:lnTo>
                <a:lnTo>
                  <a:pt x="2250764" y="2250764"/>
                </a:lnTo>
                <a:lnTo>
                  <a:pt x="0" y="22507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52866">
            <a:off x="15658123" y="7643078"/>
            <a:ext cx="1420133" cy="1420133"/>
          </a:xfrm>
          <a:custGeom>
            <a:avLst/>
            <a:gdLst/>
            <a:ahLst/>
            <a:cxnLst/>
            <a:rect l="l" t="t" r="r" b="b"/>
            <a:pathLst>
              <a:path w="1420133" h="1420133">
                <a:moveTo>
                  <a:pt x="0" y="0"/>
                </a:moveTo>
                <a:lnTo>
                  <a:pt x="1420134" y="0"/>
                </a:lnTo>
                <a:lnTo>
                  <a:pt x="1420134" y="1420134"/>
                </a:lnTo>
                <a:lnTo>
                  <a:pt x="0" y="14201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58087" y="1534541"/>
            <a:ext cx="17820339" cy="93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7"/>
              </a:lnSpc>
              <a:spcBef>
                <a:spcPct val="0"/>
              </a:spcBef>
            </a:pPr>
            <a:r>
              <a:rPr lang="en-US" sz="4863" spc="-63">
                <a:solidFill>
                  <a:srgbClr val="FFC033"/>
                </a:solidFill>
                <a:latin typeface="Fraunces"/>
                <a:ea typeface="Fraunces"/>
                <a:cs typeface="Fraunces"/>
                <a:sym typeface="Fraunces"/>
              </a:rPr>
              <a:t>2. Nghe hát: Chúng em với an toàn giao thông</a:t>
            </a:r>
          </a:p>
        </p:txBody>
      </p:sp>
      <p:pic>
        <p:nvPicPr>
          <p:cNvPr id="8" name="ChungEmVoiAnToanGiaoThong-NhomHoa_33f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59300" y="186394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5370" y="23374"/>
            <a:ext cx="4331849" cy="3875036"/>
          </a:xfrm>
          <a:custGeom>
            <a:avLst/>
            <a:gdLst/>
            <a:ahLst/>
            <a:cxnLst/>
            <a:rect l="l" t="t" r="r" b="b"/>
            <a:pathLst>
              <a:path w="4331849" h="3875036">
                <a:moveTo>
                  <a:pt x="0" y="0"/>
                </a:moveTo>
                <a:lnTo>
                  <a:pt x="4331849" y="0"/>
                </a:lnTo>
                <a:lnTo>
                  <a:pt x="4331849" y="3875035"/>
                </a:lnTo>
                <a:lnTo>
                  <a:pt x="0" y="3875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98084" y="4452392"/>
            <a:ext cx="14291831" cy="2213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0"/>
              </a:lnSpc>
            </a:pPr>
            <a:r>
              <a:rPr lang="en-US" sz="5061">
                <a:solidFill>
                  <a:srgbClr val="FFC033"/>
                </a:solidFill>
                <a:latin typeface="Fraunces"/>
                <a:ea typeface="Fraunces"/>
                <a:cs typeface="Fraunces"/>
                <a:sym typeface="Fraunces"/>
              </a:rPr>
              <a:t>Nội dung:  Bài hát nói về an toàn giao thông với cuộc sống của mọi người luôn chấp hành mọi luật lệ giao thông để tránh mọi hiểm nguy</a:t>
            </a:r>
          </a:p>
        </p:txBody>
      </p:sp>
      <p:sp>
        <p:nvSpPr>
          <p:cNvPr id="4" name="Freeform 4"/>
          <p:cNvSpPr/>
          <p:nvPr/>
        </p:nvSpPr>
        <p:spPr>
          <a:xfrm>
            <a:off x="15003148" y="6512499"/>
            <a:ext cx="3978097" cy="5234338"/>
          </a:xfrm>
          <a:custGeom>
            <a:avLst/>
            <a:gdLst/>
            <a:ahLst/>
            <a:cxnLst/>
            <a:rect l="l" t="t" r="r" b="b"/>
            <a:pathLst>
              <a:path w="3978097" h="5234338">
                <a:moveTo>
                  <a:pt x="0" y="0"/>
                </a:moveTo>
                <a:lnTo>
                  <a:pt x="3978097" y="0"/>
                </a:lnTo>
                <a:lnTo>
                  <a:pt x="3978097" y="5234339"/>
                </a:lnTo>
                <a:lnTo>
                  <a:pt x="0" y="5234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225566" y="518555"/>
            <a:ext cx="3600391" cy="2160235"/>
          </a:xfrm>
          <a:custGeom>
            <a:avLst/>
            <a:gdLst/>
            <a:ahLst/>
            <a:cxnLst/>
            <a:rect l="l" t="t" r="r" b="b"/>
            <a:pathLst>
              <a:path w="3600391" h="2160235">
                <a:moveTo>
                  <a:pt x="0" y="0"/>
                </a:moveTo>
                <a:lnTo>
                  <a:pt x="3600391" y="0"/>
                </a:lnTo>
                <a:lnTo>
                  <a:pt x="3600391" y="2160235"/>
                </a:lnTo>
                <a:lnTo>
                  <a:pt x="0" y="21602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03732">
            <a:off x="13069291" y="743413"/>
            <a:ext cx="1503256" cy="1503256"/>
          </a:xfrm>
          <a:custGeom>
            <a:avLst/>
            <a:gdLst/>
            <a:ahLst/>
            <a:cxnLst/>
            <a:rect l="l" t="t" r="r" b="b"/>
            <a:pathLst>
              <a:path w="1503256" h="1503256">
                <a:moveTo>
                  <a:pt x="0" y="0"/>
                </a:moveTo>
                <a:lnTo>
                  <a:pt x="1503256" y="0"/>
                </a:lnTo>
                <a:lnTo>
                  <a:pt x="1503256" y="1503256"/>
                </a:lnTo>
                <a:lnTo>
                  <a:pt x="0" y="15032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6691911" y="8154308"/>
            <a:ext cx="5987550" cy="3592530"/>
          </a:xfrm>
          <a:custGeom>
            <a:avLst/>
            <a:gdLst/>
            <a:ahLst/>
            <a:cxnLst/>
            <a:rect l="l" t="t" r="r" b="b"/>
            <a:pathLst>
              <a:path w="5987550" h="3592530">
                <a:moveTo>
                  <a:pt x="5987551" y="0"/>
                </a:moveTo>
                <a:lnTo>
                  <a:pt x="0" y="0"/>
                </a:lnTo>
                <a:lnTo>
                  <a:pt x="0" y="3592530"/>
                </a:lnTo>
                <a:lnTo>
                  <a:pt x="5987551" y="3592530"/>
                </a:lnTo>
                <a:lnTo>
                  <a:pt x="598755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80563" y="4500789"/>
            <a:ext cx="9435948" cy="5661569"/>
          </a:xfrm>
          <a:custGeom>
            <a:avLst/>
            <a:gdLst/>
            <a:ahLst/>
            <a:cxnLst/>
            <a:rect l="l" t="t" r="r" b="b"/>
            <a:pathLst>
              <a:path w="9435948" h="5661569">
                <a:moveTo>
                  <a:pt x="0" y="0"/>
                </a:moveTo>
                <a:lnTo>
                  <a:pt x="9435948" y="0"/>
                </a:lnTo>
                <a:lnTo>
                  <a:pt x="9435948" y="5661569"/>
                </a:lnTo>
                <a:lnTo>
                  <a:pt x="0" y="56615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152893" y="1028700"/>
            <a:ext cx="9435948" cy="5661569"/>
          </a:xfrm>
          <a:custGeom>
            <a:avLst/>
            <a:gdLst/>
            <a:ahLst/>
            <a:cxnLst/>
            <a:rect l="l" t="t" r="r" b="b"/>
            <a:pathLst>
              <a:path w="9435948" h="5661569">
                <a:moveTo>
                  <a:pt x="0" y="0"/>
                </a:moveTo>
                <a:lnTo>
                  <a:pt x="9435947" y="0"/>
                </a:lnTo>
                <a:lnTo>
                  <a:pt x="9435947" y="5661569"/>
                </a:lnTo>
                <a:lnTo>
                  <a:pt x="0" y="56615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132580">
            <a:off x="13568912" y="884258"/>
            <a:ext cx="2423303" cy="2423303"/>
          </a:xfrm>
          <a:custGeom>
            <a:avLst/>
            <a:gdLst/>
            <a:ahLst/>
            <a:cxnLst/>
            <a:rect l="l" t="t" r="r" b="b"/>
            <a:pathLst>
              <a:path w="2423303" h="2423303">
                <a:moveTo>
                  <a:pt x="0" y="0"/>
                </a:moveTo>
                <a:lnTo>
                  <a:pt x="2423303" y="0"/>
                </a:lnTo>
                <a:lnTo>
                  <a:pt x="2423303" y="2423303"/>
                </a:lnTo>
                <a:lnTo>
                  <a:pt x="0" y="24233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512467">
            <a:off x="1345229" y="6736840"/>
            <a:ext cx="1914460" cy="1914460"/>
          </a:xfrm>
          <a:custGeom>
            <a:avLst/>
            <a:gdLst/>
            <a:ahLst/>
            <a:cxnLst/>
            <a:rect l="l" t="t" r="r" b="b"/>
            <a:pathLst>
              <a:path w="1914460" h="1914460">
                <a:moveTo>
                  <a:pt x="0" y="0"/>
                </a:moveTo>
                <a:lnTo>
                  <a:pt x="1914459" y="0"/>
                </a:lnTo>
                <a:lnTo>
                  <a:pt x="1914459" y="1914459"/>
                </a:lnTo>
                <a:lnTo>
                  <a:pt x="0" y="1914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587" y="-111081"/>
            <a:ext cx="3986111" cy="43803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43001" y="336030"/>
            <a:ext cx="5772246" cy="138533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564763" y="4034064"/>
            <a:ext cx="15125652" cy="2210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11"/>
              </a:lnSpc>
              <a:spcBef>
                <a:spcPct val="0"/>
              </a:spcBef>
            </a:pPr>
            <a:r>
              <a:rPr lang="en-US" sz="11479" b="1" spc="-149">
                <a:solidFill>
                  <a:srgbClr val="F4F5EF"/>
                </a:solidFill>
                <a:latin typeface="Fraunces Bold"/>
                <a:ea typeface="Fraunces Bold"/>
                <a:cs typeface="Fraunces Bold"/>
                <a:sym typeface="Fraunces Bold"/>
              </a:rPr>
              <a:t>Trò chơi: Tai ai tinh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5946" y="4162811"/>
            <a:ext cx="5021835" cy="6124189"/>
          </a:xfrm>
          <a:custGeom>
            <a:avLst/>
            <a:gdLst/>
            <a:ahLst/>
            <a:cxnLst/>
            <a:rect l="l" t="t" r="r" b="b"/>
            <a:pathLst>
              <a:path w="5021835" h="6124189">
                <a:moveTo>
                  <a:pt x="0" y="0"/>
                </a:moveTo>
                <a:lnTo>
                  <a:pt x="5021835" y="0"/>
                </a:lnTo>
                <a:lnTo>
                  <a:pt x="5021835" y="6124189"/>
                </a:lnTo>
                <a:lnTo>
                  <a:pt x="0" y="6124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75157" y="6132551"/>
            <a:ext cx="1152144" cy="4114800"/>
          </a:xfrm>
          <a:custGeom>
            <a:avLst/>
            <a:gdLst/>
            <a:ahLst/>
            <a:cxnLst/>
            <a:rect l="l" t="t" r="r" b="b"/>
            <a:pathLst>
              <a:path w="1152144" h="4114800">
                <a:moveTo>
                  <a:pt x="0" y="0"/>
                </a:moveTo>
                <a:lnTo>
                  <a:pt x="1152144" y="0"/>
                </a:lnTo>
                <a:lnTo>
                  <a:pt x="11521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28952" y="6172200"/>
            <a:ext cx="1788068" cy="4114800"/>
          </a:xfrm>
          <a:custGeom>
            <a:avLst/>
            <a:gdLst/>
            <a:ahLst/>
            <a:cxnLst/>
            <a:rect l="l" t="t" r="r" b="b"/>
            <a:pathLst>
              <a:path w="1788068" h="4114800">
                <a:moveTo>
                  <a:pt x="0" y="0"/>
                </a:moveTo>
                <a:lnTo>
                  <a:pt x="1788068" y="0"/>
                </a:lnTo>
                <a:lnTo>
                  <a:pt x="1788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477738" y="3868312"/>
            <a:ext cx="13160025" cy="187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484"/>
              </a:lnSpc>
            </a:pPr>
            <a:r>
              <a:rPr lang="en-US" sz="13049">
                <a:solidFill>
                  <a:srgbClr val="FFFFFF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Thank you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122</Words>
  <Application>Microsoft Office PowerPoint</Application>
  <PresentationFormat>Custom</PresentationFormat>
  <Paragraphs>10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Fraunces</vt:lpstr>
      <vt:lpstr>Sigmar One</vt:lpstr>
      <vt:lpstr>Fraunces Bold</vt:lpstr>
      <vt:lpstr>Calibri</vt:lpstr>
      <vt:lpstr>ไอติม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and Red Cute Illustrative Music Quiz Presentation</dc:title>
  <dc:creator>Techsi.vn</dc:creator>
  <cp:lastModifiedBy>Techsi.vn</cp:lastModifiedBy>
  <cp:revision>2</cp:revision>
  <dcterms:created xsi:type="dcterms:W3CDTF">2006-08-16T00:00:00Z</dcterms:created>
  <dcterms:modified xsi:type="dcterms:W3CDTF">2025-03-06T08:31:02Z</dcterms:modified>
  <dc:identifier>DAGg71qqenQ</dc:identifier>
</cp:coreProperties>
</file>