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316" r:id="rId2"/>
    <p:sldId id="308" r:id="rId3"/>
    <p:sldId id="309" r:id="rId4"/>
    <p:sldId id="311" r:id="rId5"/>
    <p:sldId id="314" r:id="rId6"/>
    <p:sldId id="315" r:id="rId7"/>
    <p:sldId id="310" r:id="rId8"/>
    <p:sldId id="312" r:id="rId9"/>
    <p:sldId id="313" r:id="rId10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rgbClr val="FF3300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rgbClr val="FF3300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rgbClr val="FF3300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rgbClr val="FF3300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rgbClr val="FF3300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rgbClr val="FF3300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rgbClr val="FF3300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rgbClr val="FF3300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rgbClr val="FF3300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2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66E6"/>
    <a:srgbClr val="370CF2"/>
    <a:srgbClr val="B9B7C4"/>
    <a:srgbClr val="7CDB05"/>
    <a:srgbClr val="A50A91"/>
    <a:srgbClr val="E2CBC5"/>
    <a:srgbClr val="D8C91A"/>
    <a:srgbClr val="A9B042"/>
    <a:srgbClr val="9A9A63"/>
    <a:srgbClr val="F3EF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87"/>
    <p:restoredTop sz="94660"/>
  </p:normalViewPr>
  <p:slideViewPr>
    <p:cSldViewPr showGuides="1">
      <p:cViewPr varScale="1">
        <p:scale>
          <a:sx n="86" d="100"/>
          <a:sy n="86" d="100"/>
        </p:scale>
        <p:origin x="1464" y="96"/>
      </p:cViewPr>
      <p:guideLst>
        <p:guide orient="horz" pos="215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522000" y="1153054"/>
            <a:ext cx="8100000" cy="594000"/>
          </a:xfrm>
        </p:spPr>
        <p:txBody>
          <a:bodyPr/>
          <a:lstStyle>
            <a:lvl1pPr algn="ct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Date Area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vi-VN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vi-VN" dirty="0"/>
              <a:t>Click to edit Master text styles</a:t>
            </a:r>
          </a:p>
          <a:p>
            <a:pPr lvl="1"/>
            <a:r>
              <a:rPr lang="en-US" altLang="vi-VN" dirty="0"/>
              <a:t>Second level</a:t>
            </a:r>
          </a:p>
          <a:p>
            <a:pPr lvl="2"/>
            <a:r>
              <a:rPr lang="en-US" altLang="vi-VN" dirty="0"/>
              <a:t>Third level</a:t>
            </a:r>
          </a:p>
          <a:p>
            <a:pPr lvl="3"/>
            <a:r>
              <a:rPr lang="en-US" altLang="vi-VN" dirty="0"/>
              <a:t>Fourth level</a:t>
            </a:r>
          </a:p>
          <a:p>
            <a:pPr lvl="4"/>
            <a:r>
              <a:rPr lang="en-US" altLang="vi-VN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5FC718-1DE1-4E61-8802-AEB09211362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721c6b0ec01407e5314ba5f191c6db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" y="-635"/>
            <a:ext cx="9132570" cy="6858635"/>
          </a:xfrm>
          <a:prstGeom prst="rect">
            <a:avLst/>
          </a:prstGeom>
        </p:spPr>
      </p:pic>
      <p:pic>
        <p:nvPicPr>
          <p:cNvPr id="10" name="Picture 9" descr="A logo with a sun and people&#10;&#10;Description automatically generated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505" y="2286000"/>
            <a:ext cx="1080770" cy="97726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1295400" y="1219200"/>
            <a:ext cx="8050530" cy="1219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PHÒNG GIÁO DỤC VÀ ĐÀO TẠO </a:t>
            </a:r>
          </a:p>
          <a:p>
            <a:pPr algn="ctr">
              <a:lnSpc>
                <a:spcPct val="100000"/>
              </a:lnSpc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QUẬN LONG BIÊN</a:t>
            </a:r>
          </a:p>
          <a:p>
            <a:pPr algn="ctr">
              <a:lnSpc>
                <a:spcPct val="100000"/>
              </a:lnSpc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TRƯỜNG MẦM NON NẮNG MAI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altLang="en-GB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en-US" sz="2800"/>
          </a:p>
        </p:txBody>
      </p:sp>
      <p:sp>
        <p:nvSpPr>
          <p:cNvPr id="7" name="Text Box 6"/>
          <p:cNvSpPr txBox="1"/>
          <p:nvPr/>
        </p:nvSpPr>
        <p:spPr>
          <a:xfrm>
            <a:off x="2590800" y="3263265"/>
            <a:ext cx="606171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zh-CN" b="1" i="1" cap="all">
                <a:solidFill>
                  <a:srgbClr val="00B0F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LÀM QUEN VỚI TOÁN</a:t>
            </a:r>
          </a:p>
          <a:p>
            <a:endParaRPr lang="en-GB" altLang="en-US"/>
          </a:p>
        </p:txBody>
      </p:sp>
      <p:sp>
        <p:nvSpPr>
          <p:cNvPr id="8" name="Text Box 7"/>
          <p:cNvSpPr txBox="1"/>
          <p:nvPr/>
        </p:nvSpPr>
        <p:spPr>
          <a:xfrm>
            <a:off x="2514600" y="3962400"/>
            <a:ext cx="52717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altLang="en-GB" sz="24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so s</a:t>
            </a:r>
            <a:r>
              <a:rPr lang="en-US" altLang="en-US" sz="24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altLang="en-GB" sz="24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nh, sắp xếp thứ tự chiều dài </a:t>
            </a:r>
          </a:p>
          <a:p>
            <a:pPr algn="ctr"/>
            <a:r>
              <a:rPr lang="en-US" altLang="en-GB" sz="24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3 </a:t>
            </a:r>
            <a:r>
              <a:rPr lang="en-US" altLang="en-US" sz="24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4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ối t</a:t>
            </a:r>
            <a:r>
              <a:rPr lang="en-US" altLang="en-US" sz="24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GB" sz="24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1295400" y="4495800"/>
            <a:ext cx="6565900" cy="150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165">
              <a:lnSpc>
                <a:spcPct val="100000"/>
              </a:lnSpc>
            </a:pPr>
            <a:r>
              <a:rPr lang="vi-VN" altLang="en-GB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</a:p>
          <a:p>
            <a:pPr algn="ctr" defTabSz="685165">
              <a:lnSpc>
                <a:spcPct val="10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Lứa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tuổi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Mẫu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giáo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nhỡ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4-5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tuổi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165">
              <a:lnSpc>
                <a:spcPct val="100000"/>
              </a:lnSpc>
            </a:pPr>
            <a:endParaRPr lang="vi-V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altLang="en-GB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axresdefaul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3870"/>
          </a:xfrm>
          <a:prstGeom prst="rect">
            <a:avLst/>
          </a:prstGeom>
        </p:spPr>
      </p:pic>
      <p:pic>
        <p:nvPicPr>
          <p:cNvPr id="10" name="Picture 9" descr="A logo with a sun and people&#10;&#10;Description automatically generated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914400"/>
            <a:ext cx="1412875" cy="1278255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1066800" y="4572000"/>
            <a:ext cx="65659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165">
              <a:lnSpc>
                <a:spcPct val="100000"/>
              </a:lnSpc>
            </a:pPr>
            <a:r>
              <a:rPr lang="vi-VN" altLang="en-GB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</a:p>
          <a:p>
            <a:pPr algn="ctr" defTabSz="685165">
              <a:lnSpc>
                <a:spcPct val="100000"/>
              </a:lnSpc>
            </a:pPr>
            <a:endParaRPr lang="vi-V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altLang="en-GB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838200" y="2514600"/>
            <a:ext cx="754697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GB" sz="45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Hát: </a:t>
            </a:r>
          </a:p>
          <a:p>
            <a:pPr algn="ctr"/>
            <a:r>
              <a:rPr lang="vi-VN" altLang="en-GB" sz="45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Cho tôi đi làm mưa với”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9cf27e016476720d8838074a0fc937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" y="-76200"/>
            <a:ext cx="9143365" cy="685800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2971800" y="533400"/>
            <a:ext cx="525526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altLang="en-GB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k</a:t>
            </a:r>
            <a:r>
              <a:rPr lang="en-US" altLang="en-US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ĩ</a:t>
            </a:r>
            <a:r>
              <a:rPr lang="en-US" altLang="en-GB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altLang="en-US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en-US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GB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</a:t>
            </a:r>
            <a:r>
              <a:rPr lang="en-US" altLang="en-US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altLang="en-GB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</a:p>
          <a:p>
            <a:r>
              <a:rPr lang="en-US" altLang="en-GB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chiều dài 2 </a:t>
            </a:r>
            <a:r>
              <a:rPr lang="en-US" altLang="en-US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ối t</a:t>
            </a:r>
            <a:r>
              <a:rPr lang="en-US" altLang="en-US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GB" sz="3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</a:p>
        </p:txBody>
      </p:sp>
      <p:sp>
        <p:nvSpPr>
          <p:cNvPr id="6" name="Rectangles 5"/>
          <p:cNvSpPr/>
          <p:nvPr/>
        </p:nvSpPr>
        <p:spPr>
          <a:xfrm>
            <a:off x="990600" y="2664142"/>
            <a:ext cx="4648200" cy="90868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vi-VN" altLang="en-US" sz="4000" b="0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s 7"/>
          <p:cNvSpPr/>
          <p:nvPr/>
        </p:nvSpPr>
        <p:spPr>
          <a:xfrm>
            <a:off x="990600" y="3581400"/>
            <a:ext cx="5822950" cy="9086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vi-VN" altLang="en-US" sz="4000" b="0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228600" y="4953000"/>
            <a:ext cx="886333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GB" sz="3000">
                <a:latin typeface="Times New Roman" panose="02020603050405020304" pitchFamily="18" charset="0"/>
                <a:cs typeface="Times New Roman" panose="02020603050405020304" pitchFamily="18" charset="0"/>
              </a:rPr>
              <a:t>+ Hai b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3000">
                <a:latin typeface="Times New Roman" panose="02020603050405020304" pitchFamily="18" charset="0"/>
                <a:cs typeface="Times New Roman" panose="02020603050405020304" pitchFamily="18" charset="0"/>
              </a:rPr>
              <a:t>ng giấy c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altLang="en-GB" sz="3000">
                <a:latin typeface="Times New Roman" panose="02020603050405020304" pitchFamily="18" charset="0"/>
                <a:cs typeface="Times New Roman" panose="02020603050405020304" pitchFamily="18" charset="0"/>
              </a:rPr>
              <a:t> chiều dài nh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GB" sz="3000">
                <a:latin typeface="Times New Roman" panose="02020603050405020304" pitchFamily="18" charset="0"/>
                <a:cs typeface="Times New Roman" panose="02020603050405020304" pitchFamily="18" charset="0"/>
              </a:rPr>
              <a:t> thế nào so với nhau? </a:t>
            </a:r>
          </a:p>
          <a:p>
            <a:r>
              <a:rPr lang="en-US" altLang="en-GB" sz="3000">
                <a:latin typeface="Times New Roman" panose="02020603050405020304" pitchFamily="18" charset="0"/>
                <a:cs typeface="Times New Roman" panose="02020603050405020304" pitchFamily="18" charset="0"/>
              </a:rPr>
              <a:t>+ B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3000">
                <a:latin typeface="Times New Roman" panose="02020603050405020304" pitchFamily="18" charset="0"/>
                <a:cs typeface="Times New Roman" panose="02020603050405020304" pitchFamily="18" charset="0"/>
              </a:rPr>
              <a:t>ng giấy nào dài h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GB" sz="3000">
                <a:latin typeface="Times New Roman" panose="02020603050405020304" pitchFamily="18" charset="0"/>
                <a:cs typeface="Times New Roman" panose="02020603050405020304" pitchFamily="18" charset="0"/>
              </a:rPr>
              <a:t>n? </a:t>
            </a:r>
          </a:p>
          <a:p>
            <a:r>
              <a:rPr lang="en-US" altLang="en-GB" sz="300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3000">
                <a:latin typeface="Times New Roman" panose="02020603050405020304" pitchFamily="18" charset="0"/>
                <a:cs typeface="Times New Roman" panose="02020603050405020304" pitchFamily="18" charset="0"/>
              </a:rPr>
              <a:t>ng giấy nào ngắn h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GB" sz="3000">
                <a:latin typeface="Times New Roman" panose="02020603050405020304" pitchFamily="18" charset="0"/>
                <a:cs typeface="Times New Roman" panose="02020603050405020304" pitchFamily="18" charset="0"/>
              </a:rPr>
              <a:t>n?</a:t>
            </a:r>
          </a:p>
        </p:txBody>
      </p:sp>
      <p:pic>
        <p:nvPicPr>
          <p:cNvPr id="10" name="Picture 9" descr="A logo with a sun and people&#10;&#10;Description automatically generated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304800"/>
            <a:ext cx="1140460" cy="1031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6" grpId="1" animBg="1"/>
      <p:bldP spid="8" grpId="0" bldLvl="0" animBg="1"/>
      <p:bldP spid="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nh-nen-powerpoint-chu-de-giao-duc-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"/>
            <a:ext cx="9144000" cy="681545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1831975" y="914400"/>
            <a:ext cx="525526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vi-VN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sánh, sắp xếp chiều dài </a:t>
            </a:r>
          </a:p>
          <a:p>
            <a:pPr algn="ctr"/>
            <a:r>
              <a:rPr lang="vi-VN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3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ối t</a:t>
            </a:r>
            <a:r>
              <a:rPr lang="en-US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</a:p>
        </p:txBody>
      </p:sp>
      <p:pic>
        <p:nvPicPr>
          <p:cNvPr id="10" name="Picture 9" descr="A logo with a sun and people&#10;&#10;Description automatically generated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838200"/>
            <a:ext cx="1140460" cy="1031875"/>
          </a:xfrm>
          <a:prstGeom prst="rect">
            <a:avLst/>
          </a:prstGeom>
        </p:spPr>
      </p:pic>
      <p:sp>
        <p:nvSpPr>
          <p:cNvPr id="6" name="Rectangles 5"/>
          <p:cNvSpPr/>
          <p:nvPr/>
        </p:nvSpPr>
        <p:spPr>
          <a:xfrm>
            <a:off x="1066800" y="2120582"/>
            <a:ext cx="4039235" cy="90868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vi-VN" altLang="en-US" sz="4000" b="0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s 6"/>
          <p:cNvSpPr/>
          <p:nvPr/>
        </p:nvSpPr>
        <p:spPr>
          <a:xfrm>
            <a:off x="1066800" y="3956685"/>
            <a:ext cx="6020435" cy="9086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vi-VN" altLang="en-US" sz="4000" b="0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s 7"/>
          <p:cNvSpPr/>
          <p:nvPr/>
        </p:nvSpPr>
        <p:spPr>
          <a:xfrm>
            <a:off x="1066800" y="3048000"/>
            <a:ext cx="4648200" cy="9086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vi-VN" altLang="en-US" sz="4000" b="0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219200" y="4965700"/>
            <a:ext cx="62972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altLang="en-GB" sz="2000" b="1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6" grpId="1" animBg="1"/>
      <p:bldP spid="7" grpId="0" bldLvl="0" animBg="1"/>
      <p:bldP spid="7" grpId="1" animBg="1"/>
      <p:bldP spid="8" grpId="0" bldLvl="0" animBg="1"/>
      <p:bldP spid="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nh-nen-powerpoint-chu-de-giao-duc-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"/>
            <a:ext cx="9144000" cy="681545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1676400" y="914400"/>
            <a:ext cx="525526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vi-VN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sánh, sắp xếp chiều dài </a:t>
            </a:r>
          </a:p>
          <a:p>
            <a:pPr algn="ctr"/>
            <a:r>
              <a:rPr lang="vi-VN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3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ối t</a:t>
            </a:r>
            <a:r>
              <a:rPr lang="en-US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</a:p>
        </p:txBody>
      </p:sp>
      <p:pic>
        <p:nvPicPr>
          <p:cNvPr id="10" name="Picture 9" descr="A logo with a sun and people&#10;&#10;Description automatically generated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838200"/>
            <a:ext cx="1140460" cy="1031875"/>
          </a:xfrm>
          <a:prstGeom prst="rect">
            <a:avLst/>
          </a:prstGeom>
        </p:spPr>
      </p:pic>
      <p:sp>
        <p:nvSpPr>
          <p:cNvPr id="7" name="Rectangles 6"/>
          <p:cNvSpPr/>
          <p:nvPr/>
        </p:nvSpPr>
        <p:spPr>
          <a:xfrm>
            <a:off x="1219200" y="2667000"/>
            <a:ext cx="6020435" cy="9086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vi-VN" altLang="en-US" sz="4000" b="0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s 7"/>
          <p:cNvSpPr/>
          <p:nvPr/>
        </p:nvSpPr>
        <p:spPr>
          <a:xfrm>
            <a:off x="1235710" y="2667000"/>
            <a:ext cx="5010150" cy="9086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vi-VN" altLang="en-US" sz="4000" b="0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219200" y="4965700"/>
            <a:ext cx="62972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altLang="en-GB" sz="2000" b="1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1219200" y="2667000"/>
            <a:ext cx="4039235" cy="90868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vi-VN" altLang="en-US" sz="4000" b="0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1219200" y="3886200"/>
            <a:ext cx="6739255" cy="1783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+ V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sao con nh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 thấy cả 3 b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giấy? </a:t>
            </a:r>
          </a:p>
          <a:p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Đú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rồi, v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3 b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giấy c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chiều dài kh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c nhau và ch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ta 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ặt b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giấy ngắn h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 ở tr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 b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giấy dài h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 l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 ch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ta nh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 thấy cả b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giấy m</a:t>
            </a:r>
            <a:r>
              <a:rPr lang="vi-VN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àu vàng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và phần thừa ra của b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giấy màu 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ỏ và màu </a:t>
            </a:r>
            <a:r>
              <a:rPr lang="vi-VN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ấy.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7" grpId="1" animBg="1"/>
      <p:bldP spid="8" grpId="0" bldLvl="0" animBg="1"/>
      <p:bldP spid="8" grpId="1" animBg="1"/>
      <p:bldP spid="2" grpId="0" bldLvl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nh-nen-powerpoint-chu-de-giao-duc-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"/>
            <a:ext cx="9144000" cy="681545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1600200" y="946150"/>
            <a:ext cx="525526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vi-VN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sánh, sắp xếp chiều dài </a:t>
            </a:r>
          </a:p>
          <a:p>
            <a:pPr algn="ctr"/>
            <a:r>
              <a:rPr lang="vi-VN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3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ối t</a:t>
            </a:r>
            <a:r>
              <a:rPr lang="en-US" altLang="en-US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GB" sz="28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</a:p>
        </p:txBody>
      </p:sp>
      <p:pic>
        <p:nvPicPr>
          <p:cNvPr id="10" name="Picture 9" descr="A logo with a sun and people&#10;&#10;Description automatically generated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838200"/>
            <a:ext cx="1140460" cy="1031875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1461770" y="3429000"/>
            <a:ext cx="62972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altLang="en-GB" sz="2000" b="1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1143000" y="2209800"/>
            <a:ext cx="4039235" cy="90868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vi-VN" altLang="en-US" sz="4000" b="0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s 10"/>
          <p:cNvSpPr/>
          <p:nvPr/>
        </p:nvSpPr>
        <p:spPr>
          <a:xfrm>
            <a:off x="1143000" y="2209800"/>
            <a:ext cx="4648200" cy="9086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vi-VN" altLang="en-US" sz="4000" b="0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s 11"/>
          <p:cNvSpPr/>
          <p:nvPr/>
        </p:nvSpPr>
        <p:spPr>
          <a:xfrm>
            <a:off x="1143000" y="2209800"/>
            <a:ext cx="6020435" cy="9086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vi-VN" altLang="en-US" sz="4000" b="0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1332865" y="3528060"/>
            <a:ext cx="6876415" cy="1783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+ V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sao chỉ nh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 thấy b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giấy màu 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ỏ? </a:t>
            </a:r>
          </a:p>
          <a:p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+ V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giấy màu 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ỏ dài nhất n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 khi 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ể b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giấy màu 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ỏ ở tr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 nhất th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che mất 2 b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giấy màu vàng và màu xanh; do 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ch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ta chỉ nh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 thấy b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 giấy màu </a:t>
            </a:r>
            <a:r>
              <a:rPr lang="en-US" altLang="en-US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GB" sz="2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nh-nen-powerpoint-chu-de-giao-duc-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765"/>
            <a:ext cx="9144000" cy="6882765"/>
          </a:xfrm>
          <a:prstGeom prst="rect">
            <a:avLst/>
          </a:prstGeom>
        </p:spPr>
      </p:pic>
      <p:pic>
        <p:nvPicPr>
          <p:cNvPr id="10" name="Picture 9" descr="A logo with a sun and people&#10;&#10;Description automatically generated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6050" y="1295400"/>
            <a:ext cx="1231265" cy="111379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2320290" y="3225800"/>
            <a:ext cx="422910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GB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TRÒ CHƠI 1:  </a:t>
            </a:r>
          </a:p>
          <a:p>
            <a:pPr algn="ctr"/>
            <a:r>
              <a:rPr lang="vi-VN" altLang="en-GB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AI GIỎI NHẤT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nh-nen-powerpoint-chu-de-giao-duc-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765"/>
            <a:ext cx="9144000" cy="6882765"/>
          </a:xfrm>
          <a:prstGeom prst="rect">
            <a:avLst/>
          </a:prstGeom>
        </p:spPr>
      </p:pic>
      <p:pic>
        <p:nvPicPr>
          <p:cNvPr id="10" name="Picture 9" descr="A logo with a sun and people&#10;&#10;Description automatically generated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1295400"/>
            <a:ext cx="1231265" cy="111379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914400" y="3124200"/>
            <a:ext cx="724408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GB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TRÒ CHƠI 2:  </a:t>
            </a:r>
          </a:p>
          <a:p>
            <a:pPr algn="ctr"/>
            <a:r>
              <a:rPr lang="vi-VN" altLang="en-GB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ĐỘI NÀO CHIẾN THẮNG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nh-nen-powerpoint-mam-non-an-tuo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"/>
            <a:ext cx="9144000" cy="704786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2286000" y="2772410"/>
            <a:ext cx="474091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zh-CN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CHÀO CÁC CON,</a:t>
            </a:r>
            <a:endParaRPr lang="vi-VN" altLang="zh-CN" b="1" i="1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zh-CN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HẸN GẶP LẠI  !</a:t>
            </a:r>
          </a:p>
        </p:txBody>
      </p:sp>
      <p:pic>
        <p:nvPicPr>
          <p:cNvPr id="6" name="Picture 5" descr="A logo with a sun and people&#10;&#10;Description automatically generated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914400"/>
            <a:ext cx="1484630" cy="134302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vi-VN" sz="40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vi-VN" sz="40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Customers</dc:creator>
  <cp:lastModifiedBy>Techsi.vn</cp:lastModifiedBy>
  <cp:revision>27</cp:revision>
  <dcterms:created xsi:type="dcterms:W3CDTF">2015-03-10T06:01:00Z</dcterms:created>
  <dcterms:modified xsi:type="dcterms:W3CDTF">2025-05-21T05:41:52Z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D8CEFC58A94B4A52978DCC09E2991CEC_12</vt:lpwstr>
  </property>
  <property fmtid="{D5CDD505-2E9C-101B-9397-08002B2CF9AE}" pid="3" name="KSOProductBuildVer">
    <vt:lpwstr>2057-12.2.0.20795</vt:lpwstr>
  </property>
</Properties>
</file>