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99" r:id="rId3"/>
    <p:sldId id="304" r:id="rId4"/>
    <p:sldId id="300" r:id="rId5"/>
    <p:sldId id="302" r:id="rId6"/>
    <p:sldId id="307" r:id="rId7"/>
    <p:sldId id="303" r:id="rId8"/>
    <p:sldId id="305" r:id="rId10"/>
    <p:sldId id="301" r:id="rId11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000" b="0" i="0" u="none" kern="1200" baseline="0">
        <a:solidFill>
          <a:srgbClr val="FF3300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000" b="0" i="0" u="none" kern="1200" baseline="0">
        <a:solidFill>
          <a:srgbClr val="FF3300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000" b="0" i="0" u="none" kern="1200" baseline="0">
        <a:solidFill>
          <a:srgbClr val="FF3300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000" b="0" i="0" u="none" kern="1200" baseline="0">
        <a:solidFill>
          <a:srgbClr val="FF3300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000" b="0" i="0" u="none" kern="1200" baseline="0">
        <a:solidFill>
          <a:srgbClr val="FF3300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000" b="0" i="0" u="none" kern="1200" baseline="0">
        <a:solidFill>
          <a:srgbClr val="FF3300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000" b="0" i="0" u="none" kern="1200" baseline="0">
        <a:solidFill>
          <a:srgbClr val="FF3300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000" b="0" i="0" u="none" kern="1200" baseline="0">
        <a:solidFill>
          <a:srgbClr val="FF3300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000" b="0" i="0" u="none" kern="1200" baseline="0">
        <a:solidFill>
          <a:srgbClr val="FF3300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8" userDrawn="1">
          <p15:clr>
            <a:srgbClr val="A4A3A4"/>
          </p15:clr>
        </p15:guide>
        <p15:guide id="2" pos="287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1866E6"/>
    <a:srgbClr val="370CF2"/>
    <a:srgbClr val="B9B7C4"/>
    <a:srgbClr val="7CDB05"/>
    <a:srgbClr val="A50A91"/>
    <a:srgbClr val="E2CBC5"/>
    <a:srgbClr val="D8C91A"/>
    <a:srgbClr val="A9B042"/>
    <a:srgbClr val="9A9A63"/>
    <a:srgbClr val="F3EF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887"/>
    <p:restoredTop sz="94660"/>
  </p:normalViewPr>
  <p:slideViewPr>
    <p:cSldViewPr showGuides="1">
      <p:cViewPr varScale="1">
        <p:scale>
          <a:sx n="69" d="100"/>
          <a:sy n="69" d="100"/>
        </p:scale>
        <p:origin x="1362" y="96"/>
      </p:cViewPr>
      <p:guideLst>
        <p:guide orient="horz" pos="2138"/>
        <p:guide pos="28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D5FC718-1DE1-4E61-8802-AEB09211362C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vi-V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D5FC718-1DE1-4E61-8802-AEB09211362C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vi-V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D5FC718-1DE1-4E61-8802-AEB09211362C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vi-V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D5FC718-1DE1-4E61-8802-AEB09211362C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vi-V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D5FC718-1DE1-4E61-8802-AEB09211362C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vi-V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D5FC718-1DE1-4E61-8802-AEB09211362C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vi-V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522000" y="1153054"/>
            <a:ext cx="8100000" cy="594000"/>
          </a:xfrm>
        </p:spPr>
        <p:txBody>
          <a:bodyPr/>
          <a:lstStyle>
            <a:lvl1pPr algn="ct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D5FC718-1DE1-4E61-8802-AEB09211362C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vi-V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D5FC718-1DE1-4E61-8802-AEB09211362C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vi-V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D5FC718-1DE1-4E61-8802-AEB09211362C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vi-V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D5FC718-1DE1-4E61-8802-AEB09211362C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vi-V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D5FC718-1DE1-4E61-8802-AEB09211362C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vi-V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D5FC718-1DE1-4E61-8802-AEB09211362C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vi-V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D5FC718-1DE1-4E61-8802-AEB09211362C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vi-V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D5FC718-1DE1-4E61-8802-AEB09211362C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vi-V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vi-VN" dirty="0"/>
              <a:t>Click to edit Master title style</a:t>
            </a:r>
            <a:endParaRPr lang="en-US" altLang="vi-VN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vi-VN" dirty="0"/>
              <a:t>Click to edit Master text styles</a:t>
            </a:r>
            <a:endParaRPr lang="en-US" altLang="vi-VN" dirty="0"/>
          </a:p>
          <a:p>
            <a:pPr lvl="1"/>
            <a:r>
              <a:rPr lang="en-US" altLang="vi-VN" dirty="0"/>
              <a:t>Second level</a:t>
            </a:r>
            <a:endParaRPr lang="en-US" altLang="vi-VN" dirty="0"/>
          </a:p>
          <a:p>
            <a:pPr lvl="2"/>
            <a:r>
              <a:rPr lang="en-US" altLang="vi-VN" dirty="0"/>
              <a:t>Third level</a:t>
            </a:r>
            <a:endParaRPr lang="en-US" altLang="vi-VN" dirty="0"/>
          </a:p>
          <a:p>
            <a:pPr lvl="3"/>
            <a:r>
              <a:rPr lang="en-US" altLang="vi-VN" dirty="0"/>
              <a:t>Fourth level</a:t>
            </a:r>
            <a:endParaRPr lang="en-US" altLang="vi-VN" dirty="0"/>
          </a:p>
          <a:p>
            <a:pPr lvl="4"/>
            <a:r>
              <a:rPr lang="en-US" altLang="vi-VN" dirty="0"/>
              <a:t>Fifth level</a:t>
            </a:r>
            <a:endParaRPr lang="en-US" altLang="vi-VN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D5FC718-1DE1-4E61-8802-AEB09211362C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vi-V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6.jpeg"/><Relationship Id="rId1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microsoft.com/office/2007/relationships/hdphoto" Target="../media/image14.wdp"/><Relationship Id="rId4" Type="http://schemas.openxmlformats.org/officeDocument/2006/relationships/image" Target="../media/image13.png"/><Relationship Id="rId3" Type="http://schemas.microsoft.com/office/2007/relationships/hdphoto" Target="../media/image12.wdp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7" Type="http://schemas.openxmlformats.org/officeDocument/2006/relationships/image" Target="../media/image6.jpeg"/><Relationship Id="rId6" Type="http://schemas.openxmlformats.org/officeDocument/2006/relationships/image" Target="../media/image20.jpeg"/><Relationship Id="rId5" Type="http://schemas.microsoft.com/office/2007/relationships/hdphoto" Target="../media/image19.wdp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2707_hinh-nen-hoc-dep-full-hd-cho-slide-powerpoint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700"/>
            <a:ext cx="9144635" cy="684530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828800" y="1676400"/>
            <a:ext cx="6677660" cy="19100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0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PHÒNG GIÁO DỤC VÀ ĐÀO TẠO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>
              <a:lnSpc>
                <a:spcPct val="10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QUẬN LONG BIÊN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>
              <a:lnSpc>
                <a:spcPct val="10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TRƯỜNG MẦM NON NẮNG MAI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altLang="en-GB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altLang="en-GB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371600" y="5181600"/>
            <a:ext cx="6565900" cy="1599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defTabSz="685165">
              <a:lnSpc>
                <a:spcPct val="100000"/>
              </a:lnSpc>
            </a:pPr>
            <a:r>
              <a:rPr lang="vi-VN" altLang="en-GB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vi-VN" altLang="en-GB" sz="2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 defTabSz="685165">
              <a:lnSpc>
                <a:spcPct val="100000"/>
              </a:lnSpc>
            </a:pP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Lứa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tuổi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Mẫu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giáo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nhỡ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4-5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tuổi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165">
              <a:lnSpc>
                <a:spcPct val="100000"/>
              </a:lnSpc>
            </a:pPr>
            <a:endParaRPr lang="vi-V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altLang="en-GB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7" name="Picture 6" descr="Rainbow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420000">
            <a:off x="591820" y="401955"/>
            <a:ext cx="1066800" cy="1901190"/>
          </a:xfrm>
          <a:prstGeom prst="rect">
            <a:avLst/>
          </a:prstGeom>
        </p:spPr>
      </p:pic>
      <p:pic>
        <p:nvPicPr>
          <p:cNvPr id="8" name="Picture 7" descr="pngtree-cute-cloud-kawaii-smile-png-image_58271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60000">
            <a:off x="8119745" y="2504440"/>
            <a:ext cx="1011555" cy="1011555"/>
          </a:xfrm>
          <a:prstGeom prst="rect">
            <a:avLst/>
          </a:prstGeom>
        </p:spPr>
      </p:pic>
      <p:pic>
        <p:nvPicPr>
          <p:cNvPr id="12" name="Picture 11" descr="pngtree-cute-cloud-kawaii-smile-png-image_58271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220000">
            <a:off x="19050" y="4286250"/>
            <a:ext cx="1101090" cy="1101090"/>
          </a:xfrm>
          <a:prstGeom prst="rect">
            <a:avLst/>
          </a:prstGeom>
        </p:spPr>
      </p:pic>
      <p:pic>
        <p:nvPicPr>
          <p:cNvPr id="14" name="Picture 13" descr="pngtree-cute-cloud-kawaii-smile-png-image_58271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60000">
            <a:off x="2738120" y="680720"/>
            <a:ext cx="984250" cy="984250"/>
          </a:xfrm>
          <a:prstGeom prst="rect">
            <a:avLst/>
          </a:prstGeom>
        </p:spPr>
      </p:pic>
      <p:pic>
        <p:nvPicPr>
          <p:cNvPr id="16" name="Picture 15" descr="pngtree-sun-cartoon-golden-sun-png-image_44924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0" y="3810000"/>
            <a:ext cx="1125220" cy="1125220"/>
          </a:xfrm>
          <a:prstGeom prst="rect">
            <a:avLst/>
          </a:prstGeom>
        </p:spPr>
      </p:pic>
      <p:pic>
        <p:nvPicPr>
          <p:cNvPr id="17" name="Picture 16" descr="pngtree-sun-cartoon-golden-sun-png-image_44924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2550" y="2667000"/>
            <a:ext cx="1283970" cy="1283970"/>
          </a:xfrm>
          <a:prstGeom prst="rect">
            <a:avLst/>
          </a:prstGeom>
        </p:spPr>
      </p:pic>
      <p:pic>
        <p:nvPicPr>
          <p:cNvPr id="10" name="Picture 9" descr="A logo with a sun and people&#10;&#10;Description automatically generated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837180"/>
            <a:ext cx="1412875" cy="1278255"/>
          </a:xfrm>
          <a:prstGeom prst="rect">
            <a:avLst/>
          </a:prstGeom>
        </p:spPr>
      </p:pic>
      <p:sp>
        <p:nvSpPr>
          <p:cNvPr id="11" name="Text Box 10"/>
          <p:cNvSpPr txBox="1"/>
          <p:nvPr/>
        </p:nvSpPr>
        <p:spPr>
          <a:xfrm>
            <a:off x="1295400" y="4106545"/>
            <a:ext cx="69189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vi-VN" altLang="zh-CN" b="1" i="1" cap="all">
                <a:solidFill>
                  <a:srgbClr val="00B0F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LÀM QUEN VỚI TOÁN</a:t>
            </a:r>
            <a:endParaRPr lang="vi-VN" altLang="zh-CN" b="1" i="1" cap="all">
              <a:solidFill>
                <a:srgbClr val="00B0F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2057400" y="4724400"/>
            <a:ext cx="7164705" cy="6299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GB" sz="3500" b="1" i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số lượng trong phạm vi 5</a:t>
            </a:r>
            <a:endParaRPr lang="vi-VN" altLang="en-GB" sz="3500" b="1" i="1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4CD68"/>
            </a:gs>
            <a:gs pos="100000">
              <a:srgbClr val="0B6E38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HsTvkqy-1024x576 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30480"/>
            <a:ext cx="9144000" cy="688848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990600" y="1905000"/>
            <a:ext cx="702818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vi-VN" altLang="en-GB" sz="6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ĐỘNG: </a:t>
            </a:r>
            <a:endParaRPr lang="vi-VN" altLang="en-GB" sz="6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altLang="en-GB" sz="6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altLang="en-GB" sz="6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ĐẾM”</a:t>
            </a:r>
            <a:endParaRPr lang="vi-VN" altLang="en-GB" sz="6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A logo with a sun and people&#10;&#10;Description automatically generated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995" y="321945"/>
            <a:ext cx="927735" cy="839470"/>
          </a:xfrm>
          <a:prstGeom prst="rect">
            <a:avLst/>
          </a:prstGeom>
        </p:spPr>
      </p:pic>
      <p:pic>
        <p:nvPicPr>
          <p:cNvPr id="3" name="TapDem-BeThaoVan-6929187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10400" y="441960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478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hinh-nen-background-powerpoint-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-635"/>
            <a:ext cx="9131300" cy="683514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-228600" y="1016635"/>
            <a:ext cx="80625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vi-VN" altLang="en-GB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các số từ 1 đến 5</a:t>
            </a:r>
            <a:endParaRPr lang="vi-VN" altLang="en-GB" b="1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990600" y="1752600"/>
            <a:ext cx="6998970" cy="39077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altLang="en-GB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GB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altLang="en-US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ác con hãy</a:t>
            </a:r>
            <a:r>
              <a:rPr lang="en-US" altLang="en-GB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en-US" altLang="en-US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en-US" altLang="en-GB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m xung quanh lớp những nh</a:t>
            </a:r>
            <a:r>
              <a:rPr lang="en-US" altLang="en-US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en-US" altLang="en-GB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altLang="en-US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GB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ồ d</a:t>
            </a:r>
            <a:r>
              <a:rPr lang="en-US" altLang="en-US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ù</a:t>
            </a:r>
            <a:r>
              <a:rPr lang="en-US" altLang="en-GB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altLang="en-US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GB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ồ ch</a:t>
            </a:r>
            <a:r>
              <a:rPr lang="en-US" altLang="en-US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GB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i c</a:t>
            </a:r>
            <a:r>
              <a:rPr lang="en-US" altLang="en-US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en-US" altLang="en-GB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 số l</a:t>
            </a:r>
            <a:r>
              <a:rPr lang="en-US" altLang="en-US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GB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ợng là 5.</a:t>
            </a:r>
            <a:endParaRPr lang="en-US" altLang="en-GB" sz="26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altLang="en-US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altLang="en-GB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altLang="en-US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ác con</a:t>
            </a:r>
            <a:r>
              <a:rPr lang="en-US" altLang="en-GB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en-US" altLang="en-US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en-US" altLang="en-GB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altLang="en-US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 thẻ số</a:t>
            </a:r>
            <a:r>
              <a:rPr lang="en-US" altLang="en-GB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 và gắn</a:t>
            </a:r>
            <a:r>
              <a:rPr lang="vi-VN" altLang="en-US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 thẻ</a:t>
            </a:r>
            <a:r>
              <a:rPr lang="en-US" altLang="en-GB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 số t</a:t>
            </a:r>
            <a:r>
              <a:rPr lang="en-US" altLang="en-US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GB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ng ứng với c</a:t>
            </a:r>
            <a:r>
              <a:rPr lang="en-US" altLang="en-US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en-US" altLang="en-GB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c nh</a:t>
            </a:r>
            <a:r>
              <a:rPr lang="en-US" altLang="en-US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en-US" altLang="en-GB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altLang="en-US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GB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ồ d</a:t>
            </a:r>
            <a:r>
              <a:rPr lang="en-US" altLang="en-US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ù</a:t>
            </a:r>
            <a:r>
              <a:rPr lang="en-US" altLang="en-GB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ng, </a:t>
            </a:r>
            <a:r>
              <a:rPr lang="en-US" altLang="en-US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GB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ồ ch</a:t>
            </a:r>
            <a:r>
              <a:rPr lang="en-US" altLang="en-US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GB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i ở xung quanh lớp.</a:t>
            </a:r>
            <a:endParaRPr lang="en-US" altLang="en-GB" sz="26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GB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GB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Ngoài số 5 trong rổ ch</a:t>
            </a:r>
            <a:r>
              <a:rPr lang="en-US" altLang="en-US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en-US" altLang="en-GB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ng ta c</a:t>
            </a:r>
            <a:r>
              <a:rPr lang="en-US" altLang="en-US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ò</a:t>
            </a:r>
            <a:r>
              <a:rPr lang="en-US" altLang="en-GB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n những thẻ số nào?</a:t>
            </a:r>
            <a:endParaRPr lang="en-US" altLang="en-GB" sz="26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GB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- Ch</a:t>
            </a:r>
            <a:r>
              <a:rPr lang="en-US" altLang="en-US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en-US" altLang="en-GB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ng m</a:t>
            </a:r>
            <a:r>
              <a:rPr lang="en-US" altLang="en-US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en-US" altLang="en-GB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nh h</a:t>
            </a:r>
            <a:r>
              <a:rPr lang="en-US" altLang="en-US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ã</a:t>
            </a:r>
            <a:r>
              <a:rPr lang="en-US" altLang="en-GB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y xếp lần l</a:t>
            </a:r>
            <a:r>
              <a:rPr lang="en-US" altLang="en-US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GB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ợt c</a:t>
            </a:r>
            <a:r>
              <a:rPr lang="en-US" altLang="en-US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en-US" altLang="en-GB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altLang="en-US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 thẻ</a:t>
            </a:r>
            <a:r>
              <a:rPr lang="en-US" altLang="en-GB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 số từ 1 </a:t>
            </a:r>
            <a:r>
              <a:rPr lang="en-US" altLang="en-US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GB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ến 5 </a:t>
            </a:r>
            <a:r>
              <a:rPr lang="vi-VN" altLang="en-US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nhé !</a:t>
            </a:r>
            <a:endParaRPr lang="en-US" altLang="en-GB" sz="26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GB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Mời các con cùng</a:t>
            </a:r>
            <a:r>
              <a:rPr lang="en-US" altLang="en-GB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altLang="en-GB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en-US" altLang="en-US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en-US" altLang="en-GB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c số</a:t>
            </a:r>
            <a:r>
              <a:rPr lang="vi-VN" altLang="en-US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 lần lượt</a:t>
            </a:r>
            <a:r>
              <a:rPr lang="en-US" altLang="en-GB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 từ 1 </a:t>
            </a:r>
            <a:r>
              <a:rPr lang="en-US" altLang="en-US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GB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ến 5</a:t>
            </a:r>
            <a:r>
              <a:rPr lang="vi-VN" altLang="en-US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vi-VN" altLang="en-US" sz="26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A logo with a sun and people&#10;&#10;Description automatically generated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09600"/>
            <a:ext cx="1231265" cy="1113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f9cf27e016476720d8838074a0fc937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7305"/>
            <a:ext cx="9144000" cy="689800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1676400" y="2286000"/>
            <a:ext cx="5047615" cy="11798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vi-VN" altLang="en-GB" sz="34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Ôn các nhóm đối tượng</a:t>
            </a:r>
            <a:endParaRPr lang="vi-VN" altLang="en-GB" sz="3400" b="1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r>
              <a:rPr lang="vi-VN" altLang="en-GB" sz="34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có số lượng trong phạm vi 5</a:t>
            </a:r>
            <a:endParaRPr lang="vi-VN" altLang="en-GB" sz="3400" b="1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32" b="93568" l="3306" r="93388">
                        <a14:foregroundMark x1="57851" y1="52490" x2="57851" y2="52490"/>
                        <a14:foregroundMark x1="51240" y1="50415" x2="51240" y2="50415"/>
                        <a14:foregroundMark x1="87603" y1="6432" x2="87603" y2="6432"/>
                        <a14:foregroundMark x1="43526" y1="15768" x2="43526" y2="15768"/>
                        <a14:foregroundMark x1="42149" y1="23651" x2="42149" y2="23651"/>
                        <a14:foregroundMark x1="21488" y1="17427" x2="21488" y2="17427"/>
                        <a14:foregroundMark x1="7438" y1="42531" x2="7438" y2="42531"/>
                        <a14:foregroundMark x1="3581" y1="34232" x2="3581" y2="34232"/>
                        <a14:foregroundMark x1="30028" y1="51245" x2="30028" y2="51245"/>
                        <a14:foregroundMark x1="12397" y1="53112" x2="12397" y2="53112"/>
                        <a14:foregroundMark x1="29752" y1="56224" x2="29752" y2="56224"/>
                        <a14:foregroundMark x1="12397" y1="65975" x2="12397" y2="65975"/>
                        <a14:foregroundMark x1="11846" y1="82365" x2="11846" y2="82365"/>
                        <a14:foregroundMark x1="38843" y1="89212" x2="38843" y2="89212"/>
                        <a14:foregroundMark x1="46556" y1="83402" x2="46556" y2="83402"/>
                        <a14:foregroundMark x1="63636" y1="93568" x2="63636" y2="93568"/>
                        <a14:foregroundMark x1="93388" y1="93568" x2="93388" y2="93568"/>
                        <a14:foregroundMark x1="85950" y1="76556" x2="85950" y2="76556"/>
                        <a14:foregroundMark x1="68871" y1="62863" x2="68871" y2="62863"/>
                        <a14:foregroundMark x1="57851" y1="56224" x2="57851" y2="56224"/>
                        <a14:foregroundMark x1="81818" y1="24896" x2="81818" y2="24896"/>
                        <a14:foregroundMark x1="85399" y1="76141" x2="85399" y2="76141"/>
                        <a14:foregroundMark x1="83471" y1="80498" x2="83471" y2="804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87" r="2478" b="1867"/>
          <a:stretch>
            <a:fillRect/>
          </a:stretch>
        </p:blipFill>
        <p:spPr>
          <a:xfrm rot="16200000">
            <a:off x="1927225" y="3559175"/>
            <a:ext cx="740410" cy="9372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32" b="93568" l="3306" r="93388">
                        <a14:foregroundMark x1="57851" y1="52490" x2="57851" y2="52490"/>
                        <a14:foregroundMark x1="51240" y1="50415" x2="51240" y2="50415"/>
                        <a14:foregroundMark x1="87603" y1="6432" x2="87603" y2="6432"/>
                        <a14:foregroundMark x1="43526" y1="15768" x2="43526" y2="15768"/>
                        <a14:foregroundMark x1="42149" y1="23651" x2="42149" y2="23651"/>
                        <a14:foregroundMark x1="21488" y1="17427" x2="21488" y2="17427"/>
                        <a14:foregroundMark x1="7438" y1="42531" x2="7438" y2="42531"/>
                        <a14:foregroundMark x1="3581" y1="34232" x2="3581" y2="34232"/>
                        <a14:foregroundMark x1="30028" y1="51245" x2="30028" y2="51245"/>
                        <a14:foregroundMark x1="12397" y1="53112" x2="12397" y2="53112"/>
                        <a14:foregroundMark x1="29752" y1="56224" x2="29752" y2="56224"/>
                        <a14:foregroundMark x1="12397" y1="65975" x2="12397" y2="65975"/>
                        <a14:foregroundMark x1="11846" y1="82365" x2="11846" y2="82365"/>
                        <a14:foregroundMark x1="38843" y1="89212" x2="38843" y2="89212"/>
                        <a14:foregroundMark x1="46556" y1="83402" x2="46556" y2="83402"/>
                        <a14:foregroundMark x1="63636" y1="93568" x2="63636" y2="93568"/>
                        <a14:foregroundMark x1="93388" y1="93568" x2="93388" y2="93568"/>
                        <a14:foregroundMark x1="85950" y1="76556" x2="85950" y2="76556"/>
                        <a14:foregroundMark x1="68871" y1="62863" x2="68871" y2="62863"/>
                        <a14:foregroundMark x1="57851" y1="56224" x2="57851" y2="56224"/>
                        <a14:foregroundMark x1="81818" y1="24896" x2="81818" y2="24896"/>
                        <a14:foregroundMark x1="85399" y1="76141" x2="85399" y2="76141"/>
                        <a14:foregroundMark x1="83471" y1="80498" x2="83471" y2="804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87" r="2478" b="1867"/>
          <a:stretch>
            <a:fillRect/>
          </a:stretch>
        </p:blipFill>
        <p:spPr>
          <a:xfrm rot="16200000">
            <a:off x="479425" y="3559175"/>
            <a:ext cx="740410" cy="9372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32" b="93568" l="3306" r="93388">
                        <a14:foregroundMark x1="57851" y1="52490" x2="57851" y2="52490"/>
                        <a14:foregroundMark x1="51240" y1="50415" x2="51240" y2="50415"/>
                        <a14:foregroundMark x1="87603" y1="6432" x2="87603" y2="6432"/>
                        <a14:foregroundMark x1="43526" y1="15768" x2="43526" y2="15768"/>
                        <a14:foregroundMark x1="42149" y1="23651" x2="42149" y2="23651"/>
                        <a14:foregroundMark x1="21488" y1="17427" x2="21488" y2="17427"/>
                        <a14:foregroundMark x1="7438" y1="42531" x2="7438" y2="42531"/>
                        <a14:foregroundMark x1="3581" y1="34232" x2="3581" y2="34232"/>
                        <a14:foregroundMark x1="30028" y1="51245" x2="30028" y2="51245"/>
                        <a14:foregroundMark x1="12397" y1="53112" x2="12397" y2="53112"/>
                        <a14:foregroundMark x1="29752" y1="56224" x2="29752" y2="56224"/>
                        <a14:foregroundMark x1="12397" y1="65975" x2="12397" y2="65975"/>
                        <a14:foregroundMark x1="11846" y1="82365" x2="11846" y2="82365"/>
                        <a14:foregroundMark x1="38843" y1="89212" x2="38843" y2="89212"/>
                        <a14:foregroundMark x1="46556" y1="83402" x2="46556" y2="83402"/>
                        <a14:foregroundMark x1="63636" y1="93568" x2="63636" y2="93568"/>
                        <a14:foregroundMark x1="93388" y1="93568" x2="93388" y2="93568"/>
                        <a14:foregroundMark x1="85950" y1="76556" x2="85950" y2="76556"/>
                        <a14:foregroundMark x1="68871" y1="62863" x2="68871" y2="62863"/>
                        <a14:foregroundMark x1="57851" y1="56224" x2="57851" y2="56224"/>
                        <a14:foregroundMark x1="81818" y1="24896" x2="81818" y2="24896"/>
                        <a14:foregroundMark x1="85399" y1="76141" x2="85399" y2="76141"/>
                        <a14:foregroundMark x1="83471" y1="80498" x2="83471" y2="804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87" r="2478" b="1867"/>
          <a:stretch>
            <a:fillRect/>
          </a:stretch>
        </p:blipFill>
        <p:spPr>
          <a:xfrm rot="16200000">
            <a:off x="3489325" y="3559175"/>
            <a:ext cx="740410" cy="9372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32" b="93568" l="3306" r="93388">
                        <a14:foregroundMark x1="57851" y1="52490" x2="57851" y2="52490"/>
                        <a14:foregroundMark x1="51240" y1="50415" x2="51240" y2="50415"/>
                        <a14:foregroundMark x1="87603" y1="6432" x2="87603" y2="6432"/>
                        <a14:foregroundMark x1="43526" y1="15768" x2="43526" y2="15768"/>
                        <a14:foregroundMark x1="42149" y1="23651" x2="42149" y2="23651"/>
                        <a14:foregroundMark x1="21488" y1="17427" x2="21488" y2="17427"/>
                        <a14:foregroundMark x1="7438" y1="42531" x2="7438" y2="42531"/>
                        <a14:foregroundMark x1="3581" y1="34232" x2="3581" y2="34232"/>
                        <a14:foregroundMark x1="30028" y1="51245" x2="30028" y2="51245"/>
                        <a14:foregroundMark x1="12397" y1="53112" x2="12397" y2="53112"/>
                        <a14:foregroundMark x1="29752" y1="56224" x2="29752" y2="56224"/>
                        <a14:foregroundMark x1="12397" y1="65975" x2="12397" y2="65975"/>
                        <a14:foregroundMark x1="11846" y1="82365" x2="11846" y2="82365"/>
                        <a14:foregroundMark x1="38843" y1="89212" x2="38843" y2="89212"/>
                        <a14:foregroundMark x1="46556" y1="83402" x2="46556" y2="83402"/>
                        <a14:foregroundMark x1="63636" y1="93568" x2="63636" y2="93568"/>
                        <a14:foregroundMark x1="93388" y1="93568" x2="93388" y2="93568"/>
                        <a14:foregroundMark x1="85950" y1="76556" x2="85950" y2="76556"/>
                        <a14:foregroundMark x1="68871" y1="62863" x2="68871" y2="62863"/>
                        <a14:foregroundMark x1="57851" y1="56224" x2="57851" y2="56224"/>
                        <a14:foregroundMark x1="81818" y1="24896" x2="81818" y2="24896"/>
                        <a14:foregroundMark x1="85399" y1="76141" x2="85399" y2="76141"/>
                        <a14:foregroundMark x1="83471" y1="80498" x2="83471" y2="804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87" r="2478" b="1867"/>
          <a:stretch>
            <a:fillRect/>
          </a:stretch>
        </p:blipFill>
        <p:spPr>
          <a:xfrm rot="16200000">
            <a:off x="5032375" y="3559175"/>
            <a:ext cx="740410" cy="9372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32" b="93568" l="3306" r="93388">
                        <a14:foregroundMark x1="57851" y1="52490" x2="57851" y2="52490"/>
                        <a14:foregroundMark x1="51240" y1="50415" x2="51240" y2="50415"/>
                        <a14:foregroundMark x1="87603" y1="6432" x2="87603" y2="6432"/>
                        <a14:foregroundMark x1="43526" y1="15768" x2="43526" y2="15768"/>
                        <a14:foregroundMark x1="42149" y1="23651" x2="42149" y2="23651"/>
                        <a14:foregroundMark x1="21488" y1="17427" x2="21488" y2="17427"/>
                        <a14:foregroundMark x1="7438" y1="42531" x2="7438" y2="42531"/>
                        <a14:foregroundMark x1="3581" y1="34232" x2="3581" y2="34232"/>
                        <a14:foregroundMark x1="30028" y1="51245" x2="30028" y2="51245"/>
                        <a14:foregroundMark x1="12397" y1="53112" x2="12397" y2="53112"/>
                        <a14:foregroundMark x1="29752" y1="56224" x2="29752" y2="56224"/>
                        <a14:foregroundMark x1="12397" y1="65975" x2="12397" y2="65975"/>
                        <a14:foregroundMark x1="11846" y1="82365" x2="11846" y2="82365"/>
                        <a14:foregroundMark x1="38843" y1="89212" x2="38843" y2="89212"/>
                        <a14:foregroundMark x1="46556" y1="83402" x2="46556" y2="83402"/>
                        <a14:foregroundMark x1="63636" y1="93568" x2="63636" y2="93568"/>
                        <a14:foregroundMark x1="93388" y1="93568" x2="93388" y2="93568"/>
                        <a14:foregroundMark x1="85950" y1="76556" x2="85950" y2="76556"/>
                        <a14:foregroundMark x1="68871" y1="62863" x2="68871" y2="62863"/>
                        <a14:foregroundMark x1="57851" y1="56224" x2="57851" y2="56224"/>
                        <a14:foregroundMark x1="81818" y1="24896" x2="81818" y2="24896"/>
                        <a14:foregroundMark x1="85399" y1="76141" x2="85399" y2="76141"/>
                        <a14:foregroundMark x1="83471" y1="80498" x2="83471" y2="804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87" r="2478" b="1867"/>
          <a:stretch>
            <a:fillRect/>
          </a:stretch>
        </p:blipFill>
        <p:spPr>
          <a:xfrm rot="16200000">
            <a:off x="6575425" y="3559175"/>
            <a:ext cx="740410" cy="9372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323" b="92677" l="9619" r="94527">
                        <a14:foregroundMark x1="94859" y1="40961" x2="94859" y2="40961"/>
                        <a14:foregroundMark x1="84411" y1="10984" x2="84411" y2="10984"/>
                        <a14:foregroundMark x1="62189" y1="10984" x2="62189" y2="10984"/>
                        <a14:foregroundMark x1="57214" y1="17620" x2="57214" y2="17620"/>
                        <a14:foregroundMark x1="50580" y1="25858" x2="50580" y2="25858"/>
                        <a14:foregroundMark x1="44113" y1="19908" x2="44113" y2="19908"/>
                        <a14:foregroundMark x1="39801" y1="7323" x2="39801" y2="7323"/>
                        <a14:foregroundMark x1="35489" y1="17620" x2="35489" y2="17620"/>
                        <a14:foregroundMark x1="17413" y1="17620" x2="17413" y2="17620"/>
                        <a14:foregroundMark x1="15920" y1="47826" x2="15920" y2="47826"/>
                        <a14:foregroundMark x1="33997" y1="86499" x2="33997" y2="86499"/>
                        <a14:foregroundMark x1="37148" y1="92677" x2="37148" y2="92677"/>
                        <a14:foregroundMark x1="40299" y1="59497" x2="40299" y2="59497"/>
                        <a14:foregroundMark x1="39303" y1="68421" x2="39303" y2="68421"/>
                        <a14:foregroundMark x1="58209" y1="68879" x2="58209" y2="68879"/>
                        <a14:foregroundMark x1="62521" y1="71167" x2="62521" y2="71167"/>
                        <a14:foregroundMark x1="76285" y1="72540" x2="76285" y2="72540"/>
                        <a14:foregroundMark x1="85572" y1="62929" x2="85572" y2="62929"/>
                        <a14:foregroundMark x1="93367" y1="50572" x2="93367" y2="505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60" t="5576" r="3527" b="6553"/>
          <a:stretch>
            <a:fillRect/>
          </a:stretch>
        </p:blipFill>
        <p:spPr>
          <a:xfrm rot="16200000">
            <a:off x="3282315" y="4898390"/>
            <a:ext cx="1522730" cy="10775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323" b="92677" l="9619" r="94527">
                        <a14:foregroundMark x1="94859" y1="40961" x2="94859" y2="40961"/>
                        <a14:foregroundMark x1="84411" y1="10984" x2="84411" y2="10984"/>
                        <a14:foregroundMark x1="62189" y1="10984" x2="62189" y2="10984"/>
                        <a14:foregroundMark x1="57214" y1="17620" x2="57214" y2="17620"/>
                        <a14:foregroundMark x1="50580" y1="25858" x2="50580" y2="25858"/>
                        <a14:foregroundMark x1="44113" y1="19908" x2="44113" y2="19908"/>
                        <a14:foregroundMark x1="39801" y1="7323" x2="39801" y2="7323"/>
                        <a14:foregroundMark x1="35489" y1="17620" x2="35489" y2="17620"/>
                        <a14:foregroundMark x1="17413" y1="17620" x2="17413" y2="17620"/>
                        <a14:foregroundMark x1="15920" y1="47826" x2="15920" y2="47826"/>
                        <a14:foregroundMark x1="33997" y1="86499" x2="33997" y2="86499"/>
                        <a14:foregroundMark x1="37148" y1="92677" x2="37148" y2="92677"/>
                        <a14:foregroundMark x1="40299" y1="59497" x2="40299" y2="59497"/>
                        <a14:foregroundMark x1="39303" y1="68421" x2="39303" y2="68421"/>
                        <a14:foregroundMark x1="58209" y1="68879" x2="58209" y2="68879"/>
                        <a14:foregroundMark x1="62521" y1="71167" x2="62521" y2="71167"/>
                        <a14:foregroundMark x1="76285" y1="72540" x2="76285" y2="72540"/>
                        <a14:foregroundMark x1="85572" y1="62929" x2="85572" y2="62929"/>
                        <a14:foregroundMark x1="93367" y1="50572" x2="93367" y2="505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60" t="5576" r="3527" b="6553"/>
          <a:stretch>
            <a:fillRect/>
          </a:stretch>
        </p:blipFill>
        <p:spPr>
          <a:xfrm rot="16200000">
            <a:off x="1682115" y="4946650"/>
            <a:ext cx="1522730" cy="10775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323" b="92677" l="9619" r="94527">
                        <a14:foregroundMark x1="94859" y1="40961" x2="94859" y2="40961"/>
                        <a14:foregroundMark x1="84411" y1="10984" x2="84411" y2="10984"/>
                        <a14:foregroundMark x1="62189" y1="10984" x2="62189" y2="10984"/>
                        <a14:foregroundMark x1="57214" y1="17620" x2="57214" y2="17620"/>
                        <a14:foregroundMark x1="50580" y1="25858" x2="50580" y2="25858"/>
                        <a14:foregroundMark x1="44113" y1="19908" x2="44113" y2="19908"/>
                        <a14:foregroundMark x1="39801" y1="7323" x2="39801" y2="7323"/>
                        <a14:foregroundMark x1="35489" y1="17620" x2="35489" y2="17620"/>
                        <a14:foregroundMark x1="17413" y1="17620" x2="17413" y2="17620"/>
                        <a14:foregroundMark x1="15920" y1="47826" x2="15920" y2="47826"/>
                        <a14:foregroundMark x1="33997" y1="86499" x2="33997" y2="86499"/>
                        <a14:foregroundMark x1="37148" y1="92677" x2="37148" y2="92677"/>
                        <a14:foregroundMark x1="40299" y1="59497" x2="40299" y2="59497"/>
                        <a14:foregroundMark x1="39303" y1="68421" x2="39303" y2="68421"/>
                        <a14:foregroundMark x1="58209" y1="68879" x2="58209" y2="68879"/>
                        <a14:foregroundMark x1="62521" y1="71167" x2="62521" y2="71167"/>
                        <a14:foregroundMark x1="76285" y1="72540" x2="76285" y2="72540"/>
                        <a14:foregroundMark x1="85572" y1="62929" x2="85572" y2="62929"/>
                        <a14:foregroundMark x1="93367" y1="50572" x2="93367" y2="505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60" t="5576" r="3527" b="6553"/>
          <a:stretch>
            <a:fillRect/>
          </a:stretch>
        </p:blipFill>
        <p:spPr>
          <a:xfrm rot="16200000">
            <a:off x="4806315" y="4898390"/>
            <a:ext cx="1522730" cy="10775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323" b="92677" l="9619" r="94527">
                        <a14:foregroundMark x1="94859" y1="40961" x2="94859" y2="40961"/>
                        <a14:foregroundMark x1="84411" y1="10984" x2="84411" y2="10984"/>
                        <a14:foregroundMark x1="62189" y1="10984" x2="62189" y2="10984"/>
                        <a14:foregroundMark x1="57214" y1="17620" x2="57214" y2="17620"/>
                        <a14:foregroundMark x1="50580" y1="25858" x2="50580" y2="25858"/>
                        <a14:foregroundMark x1="44113" y1="19908" x2="44113" y2="19908"/>
                        <a14:foregroundMark x1="39801" y1="7323" x2="39801" y2="7323"/>
                        <a14:foregroundMark x1="35489" y1="17620" x2="35489" y2="17620"/>
                        <a14:foregroundMark x1="17413" y1="17620" x2="17413" y2="17620"/>
                        <a14:foregroundMark x1="15920" y1="47826" x2="15920" y2="47826"/>
                        <a14:foregroundMark x1="33997" y1="86499" x2="33997" y2="86499"/>
                        <a14:foregroundMark x1="37148" y1="92677" x2="37148" y2="92677"/>
                        <a14:foregroundMark x1="40299" y1="59497" x2="40299" y2="59497"/>
                        <a14:foregroundMark x1="39303" y1="68421" x2="39303" y2="68421"/>
                        <a14:foregroundMark x1="58209" y1="68879" x2="58209" y2="68879"/>
                        <a14:foregroundMark x1="62521" y1="71167" x2="62521" y2="71167"/>
                        <a14:foregroundMark x1="76285" y1="72540" x2="76285" y2="72540"/>
                        <a14:foregroundMark x1="85572" y1="62929" x2="85572" y2="62929"/>
                        <a14:foregroundMark x1="93367" y1="50572" x2="93367" y2="505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60" t="5576" r="3527" b="6553"/>
          <a:stretch>
            <a:fillRect/>
          </a:stretch>
        </p:blipFill>
        <p:spPr>
          <a:xfrm rot="16200000">
            <a:off x="6330315" y="4898390"/>
            <a:ext cx="1522730" cy="10775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323" b="92677" l="9619" r="94527">
                        <a14:foregroundMark x1="94859" y1="40961" x2="94859" y2="40961"/>
                        <a14:foregroundMark x1="84411" y1="10984" x2="84411" y2="10984"/>
                        <a14:foregroundMark x1="62189" y1="10984" x2="62189" y2="10984"/>
                        <a14:foregroundMark x1="57214" y1="17620" x2="57214" y2="17620"/>
                        <a14:foregroundMark x1="50580" y1="25858" x2="50580" y2="25858"/>
                        <a14:foregroundMark x1="44113" y1="19908" x2="44113" y2="19908"/>
                        <a14:foregroundMark x1="39801" y1="7323" x2="39801" y2="7323"/>
                        <a14:foregroundMark x1="35489" y1="17620" x2="35489" y2="17620"/>
                        <a14:foregroundMark x1="17413" y1="17620" x2="17413" y2="17620"/>
                        <a14:foregroundMark x1="15920" y1="47826" x2="15920" y2="47826"/>
                        <a14:foregroundMark x1="33997" y1="86499" x2="33997" y2="86499"/>
                        <a14:foregroundMark x1="37148" y1="92677" x2="37148" y2="92677"/>
                        <a14:foregroundMark x1="40299" y1="59497" x2="40299" y2="59497"/>
                        <a14:foregroundMark x1="39303" y1="68421" x2="39303" y2="68421"/>
                        <a14:foregroundMark x1="58209" y1="68879" x2="58209" y2="68879"/>
                        <a14:foregroundMark x1="62521" y1="71167" x2="62521" y2="71167"/>
                        <a14:foregroundMark x1="76285" y1="72540" x2="76285" y2="72540"/>
                        <a14:foregroundMark x1="85572" y1="62929" x2="85572" y2="62929"/>
                        <a14:foregroundMark x1="93367" y1="50572" x2="93367" y2="505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60" t="5576" r="3527" b="6553"/>
          <a:stretch>
            <a:fillRect/>
          </a:stretch>
        </p:blipFill>
        <p:spPr>
          <a:xfrm rot="16200000">
            <a:off x="234315" y="4946650"/>
            <a:ext cx="1522730" cy="1077595"/>
          </a:xfrm>
          <a:prstGeom prst="rect">
            <a:avLst/>
          </a:prstGeom>
        </p:spPr>
      </p:pic>
      <p:sp>
        <p:nvSpPr>
          <p:cNvPr id="16" name="Text Box 15"/>
          <p:cNvSpPr txBox="1"/>
          <p:nvPr/>
        </p:nvSpPr>
        <p:spPr>
          <a:xfrm>
            <a:off x="7924800" y="3352800"/>
            <a:ext cx="790575" cy="2322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GB" sz="80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altLang="en-GB" sz="65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altLang="en-GB" sz="65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16"/>
          <p:cNvSpPr txBox="1"/>
          <p:nvPr/>
        </p:nvSpPr>
        <p:spPr>
          <a:xfrm>
            <a:off x="7848600" y="4876800"/>
            <a:ext cx="79057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GB" sz="80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altLang="en-GB" sz="8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 descr="A logo with a sun and people&#10;&#10;Description automatically generated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533400"/>
            <a:ext cx="1441450" cy="1304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矩形: 圆角 98"/>
          <p:cNvSpPr/>
          <p:nvPr/>
        </p:nvSpPr>
        <p:spPr>
          <a:xfrm>
            <a:off x="710565" y="2184400"/>
            <a:ext cx="3603625" cy="2011680"/>
          </a:xfrm>
          <a:prstGeom prst="roundRect">
            <a:avLst>
              <a:gd name="adj" fmla="val 13993"/>
            </a:avLst>
          </a:prstGeom>
          <a:solidFill>
            <a:srgbClr val="FFFFFF"/>
          </a:solidFill>
          <a:ln w="15875" cap="rnd">
            <a:solidFill>
              <a:srgbClr val="062338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ea typeface="Inter" panose="02000503000000020004" charset="0"/>
              <a:cs typeface="Inter" panose="02000503000000020004" charset="0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20411" y="5003122"/>
            <a:ext cx="1123589" cy="801834"/>
          </a:xfrm>
          <a:prstGeom prst="rect">
            <a:avLst/>
          </a:prstGeom>
        </p:spPr>
      </p:pic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301625" y="1095375"/>
            <a:ext cx="1038903" cy="1089135"/>
            <a:chOff x="190" y="150"/>
            <a:chExt cx="910" cy="954"/>
          </a:xfrm>
        </p:grpSpPr>
        <p:grpSp>
          <p:nvGrpSpPr>
            <p:cNvPr id="10" name="Group 205"/>
            <p:cNvGrpSpPr/>
            <p:nvPr/>
          </p:nvGrpSpPr>
          <p:grpSpPr bwMode="auto">
            <a:xfrm>
              <a:off x="199" y="157"/>
              <a:ext cx="841" cy="861"/>
              <a:chOff x="199" y="157"/>
              <a:chExt cx="841" cy="861"/>
            </a:xfrm>
          </p:grpSpPr>
          <p:sp>
            <p:nvSpPr>
              <p:cNvPr id="650" name="Freeform 5"/>
              <p:cNvSpPr/>
              <p:nvPr/>
            </p:nvSpPr>
            <p:spPr bwMode="auto">
              <a:xfrm>
                <a:off x="840" y="597"/>
                <a:ext cx="200" cy="185"/>
              </a:xfrm>
              <a:custGeom>
                <a:avLst/>
                <a:gdLst>
                  <a:gd name="T0" fmla="*/ 42 w 84"/>
                  <a:gd name="T1" fmla="*/ 14 h 77"/>
                  <a:gd name="T2" fmla="*/ 65 w 84"/>
                  <a:gd name="T3" fmla="*/ 17 h 77"/>
                  <a:gd name="T4" fmla="*/ 57 w 84"/>
                  <a:gd name="T5" fmla="*/ 23 h 77"/>
                  <a:gd name="T6" fmla="*/ 57 w 84"/>
                  <a:gd name="T7" fmla="*/ 23 h 77"/>
                  <a:gd name="T8" fmla="*/ 62 w 84"/>
                  <a:gd name="T9" fmla="*/ 22 h 77"/>
                  <a:gd name="T10" fmla="*/ 67 w 84"/>
                  <a:gd name="T11" fmla="*/ 17 h 77"/>
                  <a:gd name="T12" fmla="*/ 72 w 84"/>
                  <a:gd name="T13" fmla="*/ 17 h 77"/>
                  <a:gd name="T14" fmla="*/ 75 w 84"/>
                  <a:gd name="T15" fmla="*/ 19 h 77"/>
                  <a:gd name="T16" fmla="*/ 81 w 84"/>
                  <a:gd name="T17" fmla="*/ 37 h 77"/>
                  <a:gd name="T18" fmla="*/ 76 w 84"/>
                  <a:gd name="T19" fmla="*/ 46 h 77"/>
                  <a:gd name="T20" fmla="*/ 76 w 84"/>
                  <a:gd name="T21" fmla="*/ 29 h 77"/>
                  <a:gd name="T22" fmla="*/ 73 w 84"/>
                  <a:gd name="T23" fmla="*/ 34 h 77"/>
                  <a:gd name="T24" fmla="*/ 64 w 84"/>
                  <a:gd name="T25" fmla="*/ 38 h 77"/>
                  <a:gd name="T26" fmla="*/ 50 w 84"/>
                  <a:gd name="T27" fmla="*/ 59 h 77"/>
                  <a:gd name="T28" fmla="*/ 34 w 84"/>
                  <a:gd name="T29" fmla="*/ 77 h 77"/>
                  <a:gd name="T30" fmla="*/ 30 w 84"/>
                  <a:gd name="T31" fmla="*/ 71 h 77"/>
                  <a:gd name="T32" fmla="*/ 31 w 84"/>
                  <a:gd name="T33" fmla="*/ 63 h 77"/>
                  <a:gd name="T34" fmla="*/ 31 w 84"/>
                  <a:gd name="T35" fmla="*/ 63 h 77"/>
                  <a:gd name="T36" fmla="*/ 30 w 84"/>
                  <a:gd name="T37" fmla="*/ 55 h 77"/>
                  <a:gd name="T38" fmla="*/ 33 w 84"/>
                  <a:gd name="T39" fmla="*/ 42 h 77"/>
                  <a:gd name="T40" fmla="*/ 36 w 84"/>
                  <a:gd name="T41" fmla="*/ 36 h 77"/>
                  <a:gd name="T42" fmla="*/ 45 w 84"/>
                  <a:gd name="T43" fmla="*/ 42 h 77"/>
                  <a:gd name="T44" fmla="*/ 49 w 84"/>
                  <a:gd name="T45" fmla="*/ 29 h 77"/>
                  <a:gd name="T46" fmla="*/ 46 w 84"/>
                  <a:gd name="T47" fmla="*/ 24 h 77"/>
                  <a:gd name="T48" fmla="*/ 41 w 84"/>
                  <a:gd name="T49" fmla="*/ 24 h 77"/>
                  <a:gd name="T50" fmla="*/ 23 w 84"/>
                  <a:gd name="T51" fmla="*/ 23 h 77"/>
                  <a:gd name="T52" fmla="*/ 9 w 84"/>
                  <a:gd name="T53" fmla="*/ 30 h 77"/>
                  <a:gd name="T54" fmla="*/ 5 w 84"/>
                  <a:gd name="T55" fmla="*/ 30 h 77"/>
                  <a:gd name="T56" fmla="*/ 3 w 84"/>
                  <a:gd name="T57" fmla="*/ 35 h 77"/>
                  <a:gd name="T58" fmla="*/ 4 w 84"/>
                  <a:gd name="T59" fmla="*/ 20 h 77"/>
                  <a:gd name="T60" fmla="*/ 6 w 84"/>
                  <a:gd name="T61" fmla="*/ 12 h 77"/>
                  <a:gd name="T62" fmla="*/ 15 w 84"/>
                  <a:gd name="T63" fmla="*/ 12 h 77"/>
                  <a:gd name="T64" fmla="*/ 19 w 84"/>
                  <a:gd name="T65" fmla="*/ 10 h 77"/>
                  <a:gd name="T66" fmla="*/ 12 w 84"/>
                  <a:gd name="T67" fmla="*/ 6 h 77"/>
                  <a:gd name="T68" fmla="*/ 14 w 84"/>
                  <a:gd name="T69" fmla="*/ 2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4" h="77">
                    <a:moveTo>
                      <a:pt x="23" y="7"/>
                    </a:moveTo>
                    <a:cubicBezTo>
                      <a:pt x="29" y="10"/>
                      <a:pt x="35" y="13"/>
                      <a:pt x="42" y="14"/>
                    </a:cubicBezTo>
                    <a:cubicBezTo>
                      <a:pt x="48" y="11"/>
                      <a:pt x="54" y="13"/>
                      <a:pt x="60" y="12"/>
                    </a:cubicBezTo>
                    <a:cubicBezTo>
                      <a:pt x="64" y="12"/>
                      <a:pt x="67" y="15"/>
                      <a:pt x="65" y="17"/>
                    </a:cubicBezTo>
                    <a:cubicBezTo>
                      <a:pt x="64" y="19"/>
                      <a:pt x="63" y="21"/>
                      <a:pt x="60" y="22"/>
                    </a:cubicBezTo>
                    <a:cubicBezTo>
                      <a:pt x="59" y="22"/>
                      <a:pt x="58" y="22"/>
                      <a:pt x="57" y="23"/>
                    </a:cubicBezTo>
                    <a:cubicBezTo>
                      <a:pt x="57" y="22"/>
                      <a:pt x="57" y="22"/>
                      <a:pt x="57" y="22"/>
                    </a:cubicBezTo>
                    <a:cubicBezTo>
                      <a:pt x="56" y="22"/>
                      <a:pt x="57" y="22"/>
                      <a:pt x="57" y="23"/>
                    </a:cubicBezTo>
                    <a:cubicBezTo>
                      <a:pt x="57" y="24"/>
                      <a:pt x="58" y="26"/>
                      <a:pt x="59" y="26"/>
                    </a:cubicBezTo>
                    <a:cubicBezTo>
                      <a:pt x="60" y="25"/>
                      <a:pt x="63" y="25"/>
                      <a:pt x="62" y="22"/>
                    </a:cubicBezTo>
                    <a:cubicBezTo>
                      <a:pt x="62" y="19"/>
                      <a:pt x="63" y="19"/>
                      <a:pt x="65" y="19"/>
                    </a:cubicBezTo>
                    <a:cubicBezTo>
                      <a:pt x="67" y="19"/>
                      <a:pt x="67" y="18"/>
                      <a:pt x="67" y="17"/>
                    </a:cubicBezTo>
                    <a:cubicBezTo>
                      <a:pt x="66" y="15"/>
                      <a:pt x="65" y="14"/>
                      <a:pt x="68" y="13"/>
                    </a:cubicBezTo>
                    <a:cubicBezTo>
                      <a:pt x="70" y="13"/>
                      <a:pt x="72" y="14"/>
                      <a:pt x="72" y="17"/>
                    </a:cubicBezTo>
                    <a:cubicBezTo>
                      <a:pt x="72" y="18"/>
                      <a:pt x="71" y="19"/>
                      <a:pt x="74" y="19"/>
                    </a:cubicBezTo>
                    <a:cubicBezTo>
                      <a:pt x="74" y="19"/>
                      <a:pt x="74" y="19"/>
                      <a:pt x="75" y="19"/>
                    </a:cubicBezTo>
                    <a:cubicBezTo>
                      <a:pt x="76" y="19"/>
                      <a:pt x="77" y="22"/>
                      <a:pt x="79" y="21"/>
                    </a:cubicBezTo>
                    <a:cubicBezTo>
                      <a:pt x="84" y="26"/>
                      <a:pt x="82" y="32"/>
                      <a:pt x="81" y="37"/>
                    </a:cubicBezTo>
                    <a:cubicBezTo>
                      <a:pt x="81" y="40"/>
                      <a:pt x="78" y="43"/>
                      <a:pt x="77" y="45"/>
                    </a:cubicBezTo>
                    <a:cubicBezTo>
                      <a:pt x="77" y="46"/>
                      <a:pt x="76" y="46"/>
                      <a:pt x="76" y="46"/>
                    </a:cubicBezTo>
                    <a:cubicBezTo>
                      <a:pt x="73" y="43"/>
                      <a:pt x="77" y="41"/>
                      <a:pt x="76" y="38"/>
                    </a:cubicBezTo>
                    <a:cubicBezTo>
                      <a:pt x="80" y="34"/>
                      <a:pt x="80" y="33"/>
                      <a:pt x="76" y="29"/>
                    </a:cubicBezTo>
                    <a:cubicBezTo>
                      <a:pt x="75" y="28"/>
                      <a:pt x="75" y="26"/>
                      <a:pt x="73" y="26"/>
                    </a:cubicBezTo>
                    <a:cubicBezTo>
                      <a:pt x="77" y="29"/>
                      <a:pt x="74" y="31"/>
                      <a:pt x="73" y="34"/>
                    </a:cubicBezTo>
                    <a:cubicBezTo>
                      <a:pt x="70" y="37"/>
                      <a:pt x="70" y="33"/>
                      <a:pt x="68" y="33"/>
                    </a:cubicBezTo>
                    <a:cubicBezTo>
                      <a:pt x="66" y="34"/>
                      <a:pt x="66" y="37"/>
                      <a:pt x="64" y="38"/>
                    </a:cubicBezTo>
                    <a:cubicBezTo>
                      <a:pt x="58" y="44"/>
                      <a:pt x="55" y="51"/>
                      <a:pt x="50" y="58"/>
                    </a:cubicBezTo>
                    <a:cubicBezTo>
                      <a:pt x="50" y="58"/>
                      <a:pt x="50" y="59"/>
                      <a:pt x="50" y="59"/>
                    </a:cubicBezTo>
                    <a:cubicBezTo>
                      <a:pt x="49" y="60"/>
                      <a:pt x="48" y="62"/>
                      <a:pt x="47" y="63"/>
                    </a:cubicBezTo>
                    <a:cubicBezTo>
                      <a:pt x="43" y="68"/>
                      <a:pt x="39" y="73"/>
                      <a:pt x="34" y="77"/>
                    </a:cubicBezTo>
                    <a:cubicBezTo>
                      <a:pt x="33" y="77"/>
                      <a:pt x="33" y="77"/>
                      <a:pt x="33" y="77"/>
                    </a:cubicBezTo>
                    <a:cubicBezTo>
                      <a:pt x="30" y="75"/>
                      <a:pt x="29" y="74"/>
                      <a:pt x="30" y="71"/>
                    </a:cubicBezTo>
                    <a:cubicBezTo>
                      <a:pt x="30" y="69"/>
                      <a:pt x="29" y="68"/>
                      <a:pt x="28" y="66"/>
                    </a:cubicBezTo>
                    <a:cubicBezTo>
                      <a:pt x="27" y="64"/>
                      <a:pt x="28" y="63"/>
                      <a:pt x="31" y="63"/>
                    </a:cubicBezTo>
                    <a:cubicBezTo>
                      <a:pt x="31" y="63"/>
                      <a:pt x="31" y="64"/>
                      <a:pt x="32" y="64"/>
                    </a:cubicBezTo>
                    <a:cubicBezTo>
                      <a:pt x="31" y="64"/>
                      <a:pt x="31" y="64"/>
                      <a:pt x="31" y="63"/>
                    </a:cubicBezTo>
                    <a:cubicBezTo>
                      <a:pt x="31" y="61"/>
                      <a:pt x="27" y="58"/>
                      <a:pt x="31" y="56"/>
                    </a:cubicBezTo>
                    <a:cubicBezTo>
                      <a:pt x="31" y="56"/>
                      <a:pt x="31" y="55"/>
                      <a:pt x="30" y="55"/>
                    </a:cubicBezTo>
                    <a:cubicBezTo>
                      <a:pt x="27" y="53"/>
                      <a:pt x="27" y="50"/>
                      <a:pt x="29" y="46"/>
                    </a:cubicBezTo>
                    <a:cubicBezTo>
                      <a:pt x="30" y="44"/>
                      <a:pt x="32" y="43"/>
                      <a:pt x="33" y="42"/>
                    </a:cubicBezTo>
                    <a:cubicBezTo>
                      <a:pt x="35" y="41"/>
                      <a:pt x="35" y="39"/>
                      <a:pt x="35" y="37"/>
                    </a:cubicBezTo>
                    <a:cubicBezTo>
                      <a:pt x="35" y="37"/>
                      <a:pt x="35" y="37"/>
                      <a:pt x="36" y="36"/>
                    </a:cubicBezTo>
                    <a:cubicBezTo>
                      <a:pt x="39" y="34"/>
                      <a:pt x="40" y="36"/>
                      <a:pt x="41" y="39"/>
                    </a:cubicBezTo>
                    <a:cubicBezTo>
                      <a:pt x="42" y="40"/>
                      <a:pt x="44" y="40"/>
                      <a:pt x="45" y="42"/>
                    </a:cubicBezTo>
                    <a:cubicBezTo>
                      <a:pt x="48" y="38"/>
                      <a:pt x="48" y="33"/>
                      <a:pt x="49" y="29"/>
                    </a:cubicBezTo>
                    <a:cubicBezTo>
                      <a:pt x="49" y="29"/>
                      <a:pt x="50" y="29"/>
                      <a:pt x="49" y="29"/>
                    </a:cubicBezTo>
                    <a:cubicBezTo>
                      <a:pt x="44" y="29"/>
                      <a:pt x="46" y="26"/>
                      <a:pt x="46" y="24"/>
                    </a:cubicBezTo>
                    <a:cubicBezTo>
                      <a:pt x="46" y="24"/>
                      <a:pt x="46" y="24"/>
                      <a:pt x="46" y="24"/>
                    </a:cubicBezTo>
                    <a:cubicBezTo>
                      <a:pt x="45" y="24"/>
                      <a:pt x="45" y="24"/>
                      <a:pt x="45" y="24"/>
                    </a:cubicBezTo>
                    <a:cubicBezTo>
                      <a:pt x="44" y="26"/>
                      <a:pt x="43" y="25"/>
                      <a:pt x="41" y="24"/>
                    </a:cubicBezTo>
                    <a:cubicBezTo>
                      <a:pt x="36" y="20"/>
                      <a:pt x="30" y="20"/>
                      <a:pt x="23" y="21"/>
                    </a:cubicBezTo>
                    <a:cubicBezTo>
                      <a:pt x="23" y="21"/>
                      <a:pt x="24" y="22"/>
                      <a:pt x="23" y="23"/>
                    </a:cubicBezTo>
                    <a:cubicBezTo>
                      <a:pt x="23" y="24"/>
                      <a:pt x="21" y="24"/>
                      <a:pt x="20" y="24"/>
                    </a:cubicBezTo>
                    <a:cubicBezTo>
                      <a:pt x="16" y="25"/>
                      <a:pt x="12" y="27"/>
                      <a:pt x="9" y="30"/>
                    </a:cubicBezTo>
                    <a:cubicBezTo>
                      <a:pt x="8" y="31"/>
                      <a:pt x="7" y="31"/>
                      <a:pt x="6" y="31"/>
                    </a:cubicBezTo>
                    <a:cubicBezTo>
                      <a:pt x="6" y="31"/>
                      <a:pt x="5" y="30"/>
                      <a:pt x="5" y="30"/>
                    </a:cubicBezTo>
                    <a:cubicBezTo>
                      <a:pt x="5" y="31"/>
                      <a:pt x="6" y="32"/>
                      <a:pt x="6" y="33"/>
                    </a:cubicBezTo>
                    <a:cubicBezTo>
                      <a:pt x="5" y="34"/>
                      <a:pt x="5" y="35"/>
                      <a:pt x="3" y="35"/>
                    </a:cubicBezTo>
                    <a:cubicBezTo>
                      <a:pt x="1" y="32"/>
                      <a:pt x="0" y="25"/>
                      <a:pt x="3" y="23"/>
                    </a:cubicBezTo>
                    <a:cubicBezTo>
                      <a:pt x="3" y="22"/>
                      <a:pt x="4" y="22"/>
                      <a:pt x="4" y="20"/>
                    </a:cubicBezTo>
                    <a:cubicBezTo>
                      <a:pt x="5" y="18"/>
                      <a:pt x="7" y="17"/>
                      <a:pt x="7" y="14"/>
                    </a:cubicBezTo>
                    <a:cubicBezTo>
                      <a:pt x="6" y="13"/>
                      <a:pt x="6" y="12"/>
                      <a:pt x="6" y="12"/>
                    </a:cubicBezTo>
                    <a:cubicBezTo>
                      <a:pt x="8" y="8"/>
                      <a:pt x="11" y="9"/>
                      <a:pt x="14" y="8"/>
                    </a:cubicBezTo>
                    <a:cubicBezTo>
                      <a:pt x="16" y="7"/>
                      <a:pt x="15" y="10"/>
                      <a:pt x="15" y="12"/>
                    </a:cubicBezTo>
                    <a:cubicBezTo>
                      <a:pt x="16" y="11"/>
                      <a:pt x="16" y="9"/>
                      <a:pt x="18" y="9"/>
                    </a:cubicBezTo>
                    <a:cubicBezTo>
                      <a:pt x="18" y="10"/>
                      <a:pt x="18" y="10"/>
                      <a:pt x="19" y="10"/>
                    </a:cubicBezTo>
                    <a:cubicBezTo>
                      <a:pt x="19" y="10"/>
                      <a:pt x="18" y="10"/>
                      <a:pt x="18" y="10"/>
                    </a:cubicBezTo>
                    <a:cubicBezTo>
                      <a:pt x="16" y="9"/>
                      <a:pt x="14" y="7"/>
                      <a:pt x="12" y="6"/>
                    </a:cubicBezTo>
                    <a:cubicBezTo>
                      <a:pt x="10" y="6"/>
                      <a:pt x="8" y="4"/>
                      <a:pt x="10" y="2"/>
                    </a:cubicBezTo>
                    <a:cubicBezTo>
                      <a:pt x="11" y="0"/>
                      <a:pt x="13" y="1"/>
                      <a:pt x="14" y="2"/>
                    </a:cubicBezTo>
                    <a:cubicBezTo>
                      <a:pt x="17" y="4"/>
                      <a:pt x="20" y="5"/>
                      <a:pt x="23" y="7"/>
                    </a:cubicBezTo>
                    <a:close/>
                  </a:path>
                </a:pathLst>
              </a:custGeom>
              <a:solidFill>
                <a:srgbClr val="FEE9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51" name="Freeform 6"/>
              <p:cNvSpPr/>
              <p:nvPr/>
            </p:nvSpPr>
            <p:spPr bwMode="auto">
              <a:xfrm>
                <a:off x="335" y="499"/>
                <a:ext cx="53" cy="208"/>
              </a:xfrm>
              <a:custGeom>
                <a:avLst/>
                <a:gdLst>
                  <a:gd name="T0" fmla="*/ 4 w 22"/>
                  <a:gd name="T1" fmla="*/ 51 h 87"/>
                  <a:gd name="T2" fmla="*/ 8 w 22"/>
                  <a:gd name="T3" fmla="*/ 20 h 87"/>
                  <a:gd name="T4" fmla="*/ 10 w 22"/>
                  <a:gd name="T5" fmla="*/ 7 h 87"/>
                  <a:gd name="T6" fmla="*/ 8 w 22"/>
                  <a:gd name="T7" fmla="*/ 4 h 87"/>
                  <a:gd name="T8" fmla="*/ 10 w 22"/>
                  <a:gd name="T9" fmla="*/ 0 h 87"/>
                  <a:gd name="T10" fmla="*/ 12 w 22"/>
                  <a:gd name="T11" fmla="*/ 0 h 87"/>
                  <a:gd name="T12" fmla="*/ 19 w 22"/>
                  <a:gd name="T13" fmla="*/ 3 h 87"/>
                  <a:gd name="T14" fmla="*/ 22 w 22"/>
                  <a:gd name="T15" fmla="*/ 5 h 87"/>
                  <a:gd name="T16" fmla="*/ 18 w 22"/>
                  <a:gd name="T17" fmla="*/ 21 h 87"/>
                  <a:gd name="T18" fmla="*/ 18 w 22"/>
                  <a:gd name="T19" fmla="*/ 43 h 87"/>
                  <a:gd name="T20" fmla="*/ 18 w 22"/>
                  <a:gd name="T21" fmla="*/ 45 h 87"/>
                  <a:gd name="T22" fmla="*/ 18 w 22"/>
                  <a:gd name="T23" fmla="*/ 47 h 87"/>
                  <a:gd name="T24" fmla="*/ 15 w 22"/>
                  <a:gd name="T25" fmla="*/ 49 h 87"/>
                  <a:gd name="T26" fmla="*/ 18 w 22"/>
                  <a:gd name="T27" fmla="*/ 52 h 87"/>
                  <a:gd name="T28" fmla="*/ 18 w 22"/>
                  <a:gd name="T29" fmla="*/ 57 h 87"/>
                  <a:gd name="T30" fmla="*/ 12 w 22"/>
                  <a:gd name="T31" fmla="*/ 58 h 87"/>
                  <a:gd name="T32" fmla="*/ 12 w 22"/>
                  <a:gd name="T33" fmla="*/ 59 h 87"/>
                  <a:gd name="T34" fmla="*/ 13 w 22"/>
                  <a:gd name="T35" fmla="*/ 58 h 87"/>
                  <a:gd name="T36" fmla="*/ 18 w 22"/>
                  <a:gd name="T37" fmla="*/ 59 h 87"/>
                  <a:gd name="T38" fmla="*/ 20 w 22"/>
                  <a:gd name="T39" fmla="*/ 65 h 87"/>
                  <a:gd name="T40" fmla="*/ 20 w 22"/>
                  <a:gd name="T41" fmla="*/ 72 h 87"/>
                  <a:gd name="T42" fmla="*/ 13 w 22"/>
                  <a:gd name="T43" fmla="*/ 76 h 87"/>
                  <a:gd name="T44" fmla="*/ 14 w 22"/>
                  <a:gd name="T45" fmla="*/ 76 h 87"/>
                  <a:gd name="T46" fmla="*/ 6 w 22"/>
                  <a:gd name="T47" fmla="*/ 75 h 87"/>
                  <a:gd name="T48" fmla="*/ 8 w 22"/>
                  <a:gd name="T49" fmla="*/ 86 h 87"/>
                  <a:gd name="T50" fmla="*/ 8 w 22"/>
                  <a:gd name="T51" fmla="*/ 86 h 87"/>
                  <a:gd name="T52" fmla="*/ 6 w 22"/>
                  <a:gd name="T53" fmla="*/ 87 h 87"/>
                  <a:gd name="T54" fmla="*/ 2 w 22"/>
                  <a:gd name="T55" fmla="*/ 82 h 87"/>
                  <a:gd name="T56" fmla="*/ 1 w 22"/>
                  <a:gd name="T57" fmla="*/ 75 h 87"/>
                  <a:gd name="T58" fmla="*/ 5 w 22"/>
                  <a:gd name="T59" fmla="*/ 69 h 87"/>
                  <a:gd name="T60" fmla="*/ 5 w 22"/>
                  <a:gd name="T61" fmla="*/ 70 h 87"/>
                  <a:gd name="T62" fmla="*/ 6 w 22"/>
                  <a:gd name="T63" fmla="*/ 72 h 87"/>
                  <a:gd name="T64" fmla="*/ 7 w 22"/>
                  <a:gd name="T65" fmla="*/ 70 h 87"/>
                  <a:gd name="T66" fmla="*/ 11 w 22"/>
                  <a:gd name="T67" fmla="*/ 67 h 87"/>
                  <a:gd name="T68" fmla="*/ 7 w 22"/>
                  <a:gd name="T69" fmla="*/ 65 h 87"/>
                  <a:gd name="T70" fmla="*/ 4 w 22"/>
                  <a:gd name="T71" fmla="*/ 61 h 87"/>
                  <a:gd name="T72" fmla="*/ 4 w 22"/>
                  <a:gd name="T73" fmla="*/ 5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" h="87">
                    <a:moveTo>
                      <a:pt x="4" y="51"/>
                    </a:moveTo>
                    <a:cubicBezTo>
                      <a:pt x="4" y="40"/>
                      <a:pt x="6" y="30"/>
                      <a:pt x="8" y="20"/>
                    </a:cubicBezTo>
                    <a:cubicBezTo>
                      <a:pt x="9" y="16"/>
                      <a:pt x="9" y="12"/>
                      <a:pt x="10" y="7"/>
                    </a:cubicBezTo>
                    <a:cubicBezTo>
                      <a:pt x="10" y="6"/>
                      <a:pt x="10" y="4"/>
                      <a:pt x="8" y="4"/>
                    </a:cubicBezTo>
                    <a:cubicBezTo>
                      <a:pt x="7" y="2"/>
                      <a:pt x="8" y="1"/>
                      <a:pt x="10" y="0"/>
                    </a:cubicBezTo>
                    <a:cubicBezTo>
                      <a:pt x="10" y="0"/>
                      <a:pt x="11" y="0"/>
                      <a:pt x="12" y="0"/>
                    </a:cubicBezTo>
                    <a:cubicBezTo>
                      <a:pt x="14" y="2"/>
                      <a:pt x="15" y="6"/>
                      <a:pt x="19" y="3"/>
                    </a:cubicBezTo>
                    <a:cubicBezTo>
                      <a:pt x="20" y="2"/>
                      <a:pt x="21" y="4"/>
                      <a:pt x="22" y="5"/>
                    </a:cubicBezTo>
                    <a:cubicBezTo>
                      <a:pt x="21" y="11"/>
                      <a:pt x="19" y="15"/>
                      <a:pt x="18" y="21"/>
                    </a:cubicBezTo>
                    <a:cubicBezTo>
                      <a:pt x="17" y="28"/>
                      <a:pt x="17" y="36"/>
                      <a:pt x="18" y="43"/>
                    </a:cubicBezTo>
                    <a:cubicBezTo>
                      <a:pt x="18" y="44"/>
                      <a:pt x="18" y="44"/>
                      <a:pt x="18" y="45"/>
                    </a:cubicBezTo>
                    <a:cubicBezTo>
                      <a:pt x="18" y="45"/>
                      <a:pt x="18" y="46"/>
                      <a:pt x="18" y="47"/>
                    </a:cubicBezTo>
                    <a:cubicBezTo>
                      <a:pt x="16" y="46"/>
                      <a:pt x="16" y="48"/>
                      <a:pt x="15" y="49"/>
                    </a:cubicBezTo>
                    <a:cubicBezTo>
                      <a:pt x="14" y="52"/>
                      <a:pt x="17" y="51"/>
                      <a:pt x="18" y="52"/>
                    </a:cubicBezTo>
                    <a:cubicBezTo>
                      <a:pt x="19" y="54"/>
                      <a:pt x="19" y="56"/>
                      <a:pt x="18" y="57"/>
                    </a:cubicBezTo>
                    <a:cubicBezTo>
                      <a:pt x="16" y="59"/>
                      <a:pt x="14" y="57"/>
                      <a:pt x="12" y="58"/>
                    </a:cubicBezTo>
                    <a:cubicBezTo>
                      <a:pt x="12" y="59"/>
                      <a:pt x="13" y="59"/>
                      <a:pt x="12" y="59"/>
                    </a:cubicBezTo>
                    <a:cubicBezTo>
                      <a:pt x="12" y="59"/>
                      <a:pt x="12" y="58"/>
                      <a:pt x="13" y="58"/>
                    </a:cubicBezTo>
                    <a:cubicBezTo>
                      <a:pt x="14" y="58"/>
                      <a:pt x="16" y="58"/>
                      <a:pt x="18" y="59"/>
                    </a:cubicBezTo>
                    <a:cubicBezTo>
                      <a:pt x="20" y="61"/>
                      <a:pt x="19" y="63"/>
                      <a:pt x="20" y="65"/>
                    </a:cubicBezTo>
                    <a:cubicBezTo>
                      <a:pt x="19" y="67"/>
                      <a:pt x="20" y="69"/>
                      <a:pt x="20" y="72"/>
                    </a:cubicBezTo>
                    <a:cubicBezTo>
                      <a:pt x="19" y="75"/>
                      <a:pt x="15" y="74"/>
                      <a:pt x="13" y="76"/>
                    </a:cubicBezTo>
                    <a:cubicBezTo>
                      <a:pt x="14" y="76"/>
                      <a:pt x="14" y="76"/>
                      <a:pt x="14" y="76"/>
                    </a:cubicBezTo>
                    <a:cubicBezTo>
                      <a:pt x="11" y="77"/>
                      <a:pt x="9" y="77"/>
                      <a:pt x="6" y="75"/>
                    </a:cubicBezTo>
                    <a:cubicBezTo>
                      <a:pt x="9" y="78"/>
                      <a:pt x="10" y="82"/>
                      <a:pt x="8" y="86"/>
                    </a:cubicBezTo>
                    <a:cubicBezTo>
                      <a:pt x="8" y="86"/>
                      <a:pt x="8" y="86"/>
                      <a:pt x="8" y="86"/>
                    </a:cubicBezTo>
                    <a:cubicBezTo>
                      <a:pt x="7" y="87"/>
                      <a:pt x="7" y="87"/>
                      <a:pt x="6" y="87"/>
                    </a:cubicBezTo>
                    <a:cubicBezTo>
                      <a:pt x="4" y="86"/>
                      <a:pt x="5" y="83"/>
                      <a:pt x="2" y="82"/>
                    </a:cubicBezTo>
                    <a:cubicBezTo>
                      <a:pt x="0" y="81"/>
                      <a:pt x="1" y="77"/>
                      <a:pt x="1" y="75"/>
                    </a:cubicBezTo>
                    <a:cubicBezTo>
                      <a:pt x="2" y="72"/>
                      <a:pt x="2" y="70"/>
                      <a:pt x="5" y="69"/>
                    </a:cubicBezTo>
                    <a:cubicBezTo>
                      <a:pt x="5" y="69"/>
                      <a:pt x="5" y="69"/>
                      <a:pt x="5" y="70"/>
                    </a:cubicBezTo>
                    <a:cubicBezTo>
                      <a:pt x="6" y="70"/>
                      <a:pt x="6" y="71"/>
                      <a:pt x="6" y="72"/>
                    </a:cubicBezTo>
                    <a:cubicBezTo>
                      <a:pt x="6" y="71"/>
                      <a:pt x="6" y="70"/>
                      <a:pt x="7" y="70"/>
                    </a:cubicBezTo>
                    <a:cubicBezTo>
                      <a:pt x="9" y="70"/>
                      <a:pt x="11" y="69"/>
                      <a:pt x="11" y="67"/>
                    </a:cubicBezTo>
                    <a:cubicBezTo>
                      <a:pt x="11" y="65"/>
                      <a:pt x="9" y="65"/>
                      <a:pt x="7" y="65"/>
                    </a:cubicBezTo>
                    <a:cubicBezTo>
                      <a:pt x="4" y="65"/>
                      <a:pt x="5" y="64"/>
                      <a:pt x="4" y="61"/>
                    </a:cubicBezTo>
                    <a:cubicBezTo>
                      <a:pt x="3" y="58"/>
                      <a:pt x="4" y="54"/>
                      <a:pt x="4" y="51"/>
                    </a:cubicBezTo>
                    <a:close/>
                  </a:path>
                </a:pathLst>
              </a:custGeom>
              <a:solidFill>
                <a:srgbClr val="FE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52" name="Freeform 7"/>
              <p:cNvSpPr/>
              <p:nvPr/>
            </p:nvSpPr>
            <p:spPr bwMode="auto">
              <a:xfrm>
                <a:off x="230" y="368"/>
                <a:ext cx="136" cy="57"/>
              </a:xfrm>
              <a:custGeom>
                <a:avLst/>
                <a:gdLst>
                  <a:gd name="T0" fmla="*/ 0 w 57"/>
                  <a:gd name="T1" fmla="*/ 9 h 24"/>
                  <a:gd name="T2" fmla="*/ 6 w 57"/>
                  <a:gd name="T3" fmla="*/ 5 h 24"/>
                  <a:gd name="T4" fmla="*/ 54 w 57"/>
                  <a:gd name="T5" fmla="*/ 5 h 24"/>
                  <a:gd name="T6" fmla="*/ 55 w 57"/>
                  <a:gd name="T7" fmla="*/ 8 h 24"/>
                  <a:gd name="T8" fmla="*/ 49 w 57"/>
                  <a:gd name="T9" fmla="*/ 20 h 24"/>
                  <a:gd name="T10" fmla="*/ 39 w 57"/>
                  <a:gd name="T11" fmla="*/ 18 h 24"/>
                  <a:gd name="T12" fmla="*/ 38 w 57"/>
                  <a:gd name="T13" fmla="*/ 11 h 24"/>
                  <a:gd name="T14" fmla="*/ 40 w 57"/>
                  <a:gd name="T15" fmla="*/ 9 h 24"/>
                  <a:gd name="T16" fmla="*/ 42 w 57"/>
                  <a:gd name="T17" fmla="*/ 9 h 24"/>
                  <a:gd name="T18" fmla="*/ 43 w 57"/>
                  <a:gd name="T19" fmla="*/ 8 h 24"/>
                  <a:gd name="T20" fmla="*/ 42 w 57"/>
                  <a:gd name="T21" fmla="*/ 8 h 24"/>
                  <a:gd name="T22" fmla="*/ 37 w 57"/>
                  <a:gd name="T23" fmla="*/ 9 h 24"/>
                  <a:gd name="T24" fmla="*/ 35 w 57"/>
                  <a:gd name="T25" fmla="*/ 9 h 24"/>
                  <a:gd name="T26" fmla="*/ 25 w 57"/>
                  <a:gd name="T27" fmla="*/ 11 h 24"/>
                  <a:gd name="T28" fmla="*/ 19 w 57"/>
                  <a:gd name="T29" fmla="*/ 13 h 24"/>
                  <a:gd name="T30" fmla="*/ 18 w 57"/>
                  <a:gd name="T31" fmla="*/ 14 h 24"/>
                  <a:gd name="T32" fmla="*/ 10 w 57"/>
                  <a:gd name="T33" fmla="*/ 19 h 24"/>
                  <a:gd name="T34" fmla="*/ 6 w 57"/>
                  <a:gd name="T35" fmla="*/ 22 h 24"/>
                  <a:gd name="T36" fmla="*/ 1 w 57"/>
                  <a:gd name="T37" fmla="*/ 22 h 24"/>
                  <a:gd name="T38" fmla="*/ 4 w 57"/>
                  <a:gd name="T39" fmla="*/ 17 h 24"/>
                  <a:gd name="T40" fmla="*/ 4 w 57"/>
                  <a:gd name="T41" fmla="*/ 17 h 24"/>
                  <a:gd name="T42" fmla="*/ 3 w 57"/>
                  <a:gd name="T43" fmla="*/ 16 h 24"/>
                  <a:gd name="T44" fmla="*/ 1 w 57"/>
                  <a:gd name="T45" fmla="*/ 15 h 24"/>
                  <a:gd name="T46" fmla="*/ 0 w 57"/>
                  <a:gd name="T47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7" h="24">
                    <a:moveTo>
                      <a:pt x="0" y="9"/>
                    </a:moveTo>
                    <a:cubicBezTo>
                      <a:pt x="1" y="7"/>
                      <a:pt x="4" y="6"/>
                      <a:pt x="6" y="5"/>
                    </a:cubicBezTo>
                    <a:cubicBezTo>
                      <a:pt x="22" y="0"/>
                      <a:pt x="38" y="0"/>
                      <a:pt x="54" y="5"/>
                    </a:cubicBezTo>
                    <a:cubicBezTo>
                      <a:pt x="54" y="6"/>
                      <a:pt x="54" y="7"/>
                      <a:pt x="55" y="8"/>
                    </a:cubicBezTo>
                    <a:cubicBezTo>
                      <a:pt x="57" y="15"/>
                      <a:pt x="56" y="18"/>
                      <a:pt x="49" y="20"/>
                    </a:cubicBezTo>
                    <a:cubicBezTo>
                      <a:pt x="45" y="21"/>
                      <a:pt x="42" y="21"/>
                      <a:pt x="39" y="18"/>
                    </a:cubicBezTo>
                    <a:cubicBezTo>
                      <a:pt x="38" y="16"/>
                      <a:pt x="40" y="13"/>
                      <a:pt x="38" y="11"/>
                    </a:cubicBezTo>
                    <a:cubicBezTo>
                      <a:pt x="38" y="10"/>
                      <a:pt x="39" y="9"/>
                      <a:pt x="40" y="9"/>
                    </a:cubicBezTo>
                    <a:cubicBezTo>
                      <a:pt x="41" y="9"/>
                      <a:pt x="41" y="9"/>
                      <a:pt x="42" y="9"/>
                    </a:cubicBezTo>
                    <a:cubicBezTo>
                      <a:pt x="42" y="9"/>
                      <a:pt x="43" y="9"/>
                      <a:pt x="43" y="8"/>
                    </a:cubicBezTo>
                    <a:cubicBezTo>
                      <a:pt x="43" y="8"/>
                      <a:pt x="42" y="8"/>
                      <a:pt x="42" y="8"/>
                    </a:cubicBezTo>
                    <a:cubicBezTo>
                      <a:pt x="40" y="8"/>
                      <a:pt x="38" y="8"/>
                      <a:pt x="37" y="9"/>
                    </a:cubicBezTo>
                    <a:cubicBezTo>
                      <a:pt x="36" y="9"/>
                      <a:pt x="36" y="9"/>
                      <a:pt x="35" y="9"/>
                    </a:cubicBezTo>
                    <a:cubicBezTo>
                      <a:pt x="32" y="9"/>
                      <a:pt x="29" y="10"/>
                      <a:pt x="25" y="11"/>
                    </a:cubicBezTo>
                    <a:cubicBezTo>
                      <a:pt x="23" y="11"/>
                      <a:pt x="21" y="13"/>
                      <a:pt x="19" y="13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5" y="15"/>
                      <a:pt x="12" y="17"/>
                      <a:pt x="10" y="19"/>
                    </a:cubicBezTo>
                    <a:cubicBezTo>
                      <a:pt x="9" y="20"/>
                      <a:pt x="8" y="22"/>
                      <a:pt x="6" y="22"/>
                    </a:cubicBezTo>
                    <a:cubicBezTo>
                      <a:pt x="4" y="21"/>
                      <a:pt x="2" y="24"/>
                      <a:pt x="1" y="22"/>
                    </a:cubicBezTo>
                    <a:cubicBezTo>
                      <a:pt x="0" y="20"/>
                      <a:pt x="3" y="19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6"/>
                      <a:pt x="4" y="17"/>
                      <a:pt x="3" y="16"/>
                    </a:cubicBezTo>
                    <a:cubicBezTo>
                      <a:pt x="2" y="16"/>
                      <a:pt x="2" y="16"/>
                      <a:pt x="1" y="15"/>
                    </a:cubicBezTo>
                    <a:cubicBezTo>
                      <a:pt x="2" y="13"/>
                      <a:pt x="1" y="11"/>
                      <a:pt x="0" y="9"/>
                    </a:cubicBezTo>
                    <a:close/>
                  </a:path>
                </a:pathLst>
              </a:custGeom>
              <a:solidFill>
                <a:srgbClr val="FE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53" name="Freeform 8"/>
              <p:cNvSpPr/>
              <p:nvPr/>
            </p:nvSpPr>
            <p:spPr bwMode="auto">
              <a:xfrm>
                <a:off x="539" y="856"/>
                <a:ext cx="95" cy="74"/>
              </a:xfrm>
              <a:custGeom>
                <a:avLst/>
                <a:gdLst>
                  <a:gd name="T0" fmla="*/ 0 w 40"/>
                  <a:gd name="T1" fmla="*/ 29 h 31"/>
                  <a:gd name="T2" fmla="*/ 4 w 40"/>
                  <a:gd name="T3" fmla="*/ 13 h 31"/>
                  <a:gd name="T4" fmla="*/ 5 w 40"/>
                  <a:gd name="T5" fmla="*/ 11 h 31"/>
                  <a:gd name="T6" fmla="*/ 12 w 40"/>
                  <a:gd name="T7" fmla="*/ 13 h 31"/>
                  <a:gd name="T8" fmla="*/ 13 w 40"/>
                  <a:gd name="T9" fmla="*/ 8 h 31"/>
                  <a:gd name="T10" fmla="*/ 18 w 40"/>
                  <a:gd name="T11" fmla="*/ 2 h 31"/>
                  <a:gd name="T12" fmla="*/ 21 w 40"/>
                  <a:gd name="T13" fmla="*/ 2 h 31"/>
                  <a:gd name="T14" fmla="*/ 22 w 40"/>
                  <a:gd name="T15" fmla="*/ 8 h 31"/>
                  <a:gd name="T16" fmla="*/ 24 w 40"/>
                  <a:gd name="T17" fmla="*/ 0 h 31"/>
                  <a:gd name="T18" fmla="*/ 28 w 40"/>
                  <a:gd name="T19" fmla="*/ 3 h 31"/>
                  <a:gd name="T20" fmla="*/ 28 w 40"/>
                  <a:gd name="T21" fmla="*/ 4 h 31"/>
                  <a:gd name="T22" fmla="*/ 32 w 40"/>
                  <a:gd name="T23" fmla="*/ 6 h 31"/>
                  <a:gd name="T24" fmla="*/ 34 w 40"/>
                  <a:gd name="T25" fmla="*/ 7 h 31"/>
                  <a:gd name="T26" fmla="*/ 39 w 40"/>
                  <a:gd name="T27" fmla="*/ 17 h 31"/>
                  <a:gd name="T28" fmla="*/ 36 w 40"/>
                  <a:gd name="T29" fmla="*/ 25 h 31"/>
                  <a:gd name="T30" fmla="*/ 35 w 40"/>
                  <a:gd name="T31" fmla="*/ 27 h 31"/>
                  <a:gd name="T32" fmla="*/ 30 w 40"/>
                  <a:gd name="T33" fmla="*/ 28 h 31"/>
                  <a:gd name="T34" fmla="*/ 28 w 40"/>
                  <a:gd name="T35" fmla="*/ 27 h 31"/>
                  <a:gd name="T36" fmla="*/ 11 w 40"/>
                  <a:gd name="T37" fmla="*/ 27 h 31"/>
                  <a:gd name="T38" fmla="*/ 0 w 40"/>
                  <a:gd name="T39" fmla="*/ 2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0" h="31">
                    <a:moveTo>
                      <a:pt x="0" y="29"/>
                    </a:moveTo>
                    <a:cubicBezTo>
                      <a:pt x="2" y="24"/>
                      <a:pt x="3" y="19"/>
                      <a:pt x="4" y="13"/>
                    </a:cubicBezTo>
                    <a:cubicBezTo>
                      <a:pt x="6" y="13"/>
                      <a:pt x="5" y="12"/>
                      <a:pt x="5" y="11"/>
                    </a:cubicBezTo>
                    <a:cubicBezTo>
                      <a:pt x="8" y="8"/>
                      <a:pt x="10" y="11"/>
                      <a:pt x="12" y="13"/>
                    </a:cubicBezTo>
                    <a:cubicBezTo>
                      <a:pt x="13" y="11"/>
                      <a:pt x="12" y="10"/>
                      <a:pt x="13" y="8"/>
                    </a:cubicBezTo>
                    <a:cubicBezTo>
                      <a:pt x="13" y="5"/>
                      <a:pt x="17" y="5"/>
                      <a:pt x="18" y="2"/>
                    </a:cubicBezTo>
                    <a:cubicBezTo>
                      <a:pt x="18" y="1"/>
                      <a:pt x="20" y="1"/>
                      <a:pt x="21" y="2"/>
                    </a:cubicBezTo>
                    <a:cubicBezTo>
                      <a:pt x="23" y="4"/>
                      <a:pt x="23" y="6"/>
                      <a:pt x="22" y="8"/>
                    </a:cubicBezTo>
                    <a:cubicBezTo>
                      <a:pt x="24" y="5"/>
                      <a:pt x="20" y="1"/>
                      <a:pt x="24" y="0"/>
                    </a:cubicBezTo>
                    <a:cubicBezTo>
                      <a:pt x="26" y="0"/>
                      <a:pt x="28" y="1"/>
                      <a:pt x="28" y="3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7"/>
                      <a:pt x="31" y="6"/>
                      <a:pt x="32" y="6"/>
                    </a:cubicBezTo>
                    <a:cubicBezTo>
                      <a:pt x="33" y="6"/>
                      <a:pt x="34" y="7"/>
                      <a:pt x="34" y="7"/>
                    </a:cubicBezTo>
                    <a:cubicBezTo>
                      <a:pt x="33" y="12"/>
                      <a:pt x="35" y="15"/>
                      <a:pt x="39" y="17"/>
                    </a:cubicBezTo>
                    <a:cubicBezTo>
                      <a:pt x="40" y="20"/>
                      <a:pt x="37" y="22"/>
                      <a:pt x="36" y="25"/>
                    </a:cubicBezTo>
                    <a:cubicBezTo>
                      <a:pt x="36" y="25"/>
                      <a:pt x="35" y="26"/>
                      <a:pt x="35" y="27"/>
                    </a:cubicBezTo>
                    <a:cubicBezTo>
                      <a:pt x="34" y="30"/>
                      <a:pt x="33" y="31"/>
                      <a:pt x="30" y="28"/>
                    </a:cubicBezTo>
                    <a:cubicBezTo>
                      <a:pt x="29" y="27"/>
                      <a:pt x="28" y="27"/>
                      <a:pt x="28" y="27"/>
                    </a:cubicBezTo>
                    <a:cubicBezTo>
                      <a:pt x="22" y="25"/>
                      <a:pt x="17" y="26"/>
                      <a:pt x="11" y="27"/>
                    </a:cubicBezTo>
                    <a:cubicBezTo>
                      <a:pt x="7" y="27"/>
                      <a:pt x="4" y="27"/>
                      <a:pt x="0" y="29"/>
                    </a:cubicBezTo>
                    <a:close/>
                  </a:path>
                </a:pathLst>
              </a:custGeom>
              <a:solidFill>
                <a:srgbClr val="FEEA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54" name="Freeform 9"/>
              <p:cNvSpPr/>
              <p:nvPr/>
            </p:nvSpPr>
            <p:spPr bwMode="auto">
              <a:xfrm>
                <a:off x="816" y="777"/>
                <a:ext cx="141" cy="131"/>
              </a:xfrm>
              <a:custGeom>
                <a:avLst/>
                <a:gdLst>
                  <a:gd name="T0" fmla="*/ 50 w 59"/>
                  <a:gd name="T1" fmla="*/ 17 h 55"/>
                  <a:gd name="T2" fmla="*/ 25 w 59"/>
                  <a:gd name="T3" fmla="*/ 40 h 55"/>
                  <a:gd name="T4" fmla="*/ 15 w 59"/>
                  <a:gd name="T5" fmla="*/ 50 h 55"/>
                  <a:gd name="T6" fmla="*/ 7 w 59"/>
                  <a:gd name="T7" fmla="*/ 53 h 55"/>
                  <a:gd name="T8" fmla="*/ 2 w 59"/>
                  <a:gd name="T9" fmla="*/ 54 h 55"/>
                  <a:gd name="T10" fmla="*/ 7 w 59"/>
                  <a:gd name="T11" fmla="*/ 45 h 55"/>
                  <a:gd name="T12" fmla="*/ 8 w 59"/>
                  <a:gd name="T13" fmla="*/ 46 h 55"/>
                  <a:gd name="T14" fmla="*/ 11 w 59"/>
                  <a:gd name="T15" fmla="*/ 48 h 55"/>
                  <a:gd name="T16" fmla="*/ 13 w 59"/>
                  <a:gd name="T17" fmla="*/ 44 h 55"/>
                  <a:gd name="T18" fmla="*/ 13 w 59"/>
                  <a:gd name="T19" fmla="*/ 43 h 55"/>
                  <a:gd name="T20" fmla="*/ 18 w 59"/>
                  <a:gd name="T21" fmla="*/ 43 h 55"/>
                  <a:gd name="T22" fmla="*/ 17 w 59"/>
                  <a:gd name="T23" fmla="*/ 38 h 55"/>
                  <a:gd name="T24" fmla="*/ 17 w 59"/>
                  <a:gd name="T25" fmla="*/ 32 h 55"/>
                  <a:gd name="T26" fmla="*/ 28 w 59"/>
                  <a:gd name="T27" fmla="*/ 23 h 55"/>
                  <a:gd name="T28" fmla="*/ 32 w 59"/>
                  <a:gd name="T29" fmla="*/ 20 h 55"/>
                  <a:gd name="T30" fmla="*/ 42 w 59"/>
                  <a:gd name="T31" fmla="*/ 11 h 55"/>
                  <a:gd name="T32" fmla="*/ 43 w 59"/>
                  <a:gd name="T33" fmla="*/ 10 h 55"/>
                  <a:gd name="T34" fmla="*/ 54 w 59"/>
                  <a:gd name="T35" fmla="*/ 2 h 55"/>
                  <a:gd name="T36" fmla="*/ 57 w 59"/>
                  <a:gd name="T37" fmla="*/ 1 h 55"/>
                  <a:gd name="T38" fmla="*/ 57 w 59"/>
                  <a:gd name="T39" fmla="*/ 10 h 55"/>
                  <a:gd name="T40" fmla="*/ 56 w 59"/>
                  <a:gd name="T41" fmla="*/ 11 h 55"/>
                  <a:gd name="T42" fmla="*/ 52 w 59"/>
                  <a:gd name="T43" fmla="*/ 15 h 55"/>
                  <a:gd name="T44" fmla="*/ 51 w 59"/>
                  <a:gd name="T45" fmla="*/ 16 h 55"/>
                  <a:gd name="T46" fmla="*/ 50 w 59"/>
                  <a:gd name="T47" fmla="*/ 1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9" h="55">
                    <a:moveTo>
                      <a:pt x="50" y="17"/>
                    </a:moveTo>
                    <a:cubicBezTo>
                      <a:pt x="44" y="27"/>
                      <a:pt x="34" y="33"/>
                      <a:pt x="25" y="40"/>
                    </a:cubicBezTo>
                    <a:cubicBezTo>
                      <a:pt x="22" y="44"/>
                      <a:pt x="18" y="47"/>
                      <a:pt x="15" y="50"/>
                    </a:cubicBezTo>
                    <a:cubicBezTo>
                      <a:pt x="12" y="50"/>
                      <a:pt x="10" y="54"/>
                      <a:pt x="7" y="53"/>
                    </a:cubicBezTo>
                    <a:cubicBezTo>
                      <a:pt x="5" y="54"/>
                      <a:pt x="4" y="55"/>
                      <a:pt x="2" y="54"/>
                    </a:cubicBezTo>
                    <a:cubicBezTo>
                      <a:pt x="0" y="49"/>
                      <a:pt x="3" y="47"/>
                      <a:pt x="7" y="45"/>
                    </a:cubicBezTo>
                    <a:cubicBezTo>
                      <a:pt x="7" y="45"/>
                      <a:pt x="8" y="45"/>
                      <a:pt x="8" y="46"/>
                    </a:cubicBezTo>
                    <a:cubicBezTo>
                      <a:pt x="9" y="47"/>
                      <a:pt x="9" y="48"/>
                      <a:pt x="11" y="48"/>
                    </a:cubicBezTo>
                    <a:cubicBezTo>
                      <a:pt x="13" y="47"/>
                      <a:pt x="13" y="46"/>
                      <a:pt x="13" y="44"/>
                    </a:cubicBezTo>
                    <a:cubicBezTo>
                      <a:pt x="13" y="44"/>
                      <a:pt x="13" y="43"/>
                      <a:pt x="13" y="43"/>
                    </a:cubicBezTo>
                    <a:cubicBezTo>
                      <a:pt x="15" y="43"/>
                      <a:pt x="16" y="45"/>
                      <a:pt x="18" y="43"/>
                    </a:cubicBezTo>
                    <a:cubicBezTo>
                      <a:pt x="19" y="41"/>
                      <a:pt x="18" y="39"/>
                      <a:pt x="17" y="38"/>
                    </a:cubicBezTo>
                    <a:cubicBezTo>
                      <a:pt x="15" y="36"/>
                      <a:pt x="16" y="34"/>
                      <a:pt x="17" y="32"/>
                    </a:cubicBezTo>
                    <a:cubicBezTo>
                      <a:pt x="20" y="28"/>
                      <a:pt x="24" y="26"/>
                      <a:pt x="28" y="23"/>
                    </a:cubicBezTo>
                    <a:cubicBezTo>
                      <a:pt x="29" y="22"/>
                      <a:pt x="31" y="21"/>
                      <a:pt x="32" y="20"/>
                    </a:cubicBezTo>
                    <a:cubicBezTo>
                      <a:pt x="36" y="17"/>
                      <a:pt x="38" y="14"/>
                      <a:pt x="42" y="11"/>
                    </a:cubicBezTo>
                    <a:cubicBezTo>
                      <a:pt x="42" y="10"/>
                      <a:pt x="43" y="10"/>
                      <a:pt x="43" y="10"/>
                    </a:cubicBezTo>
                    <a:cubicBezTo>
                      <a:pt x="47" y="7"/>
                      <a:pt x="51" y="5"/>
                      <a:pt x="54" y="2"/>
                    </a:cubicBezTo>
                    <a:cubicBezTo>
                      <a:pt x="55" y="1"/>
                      <a:pt x="56" y="0"/>
                      <a:pt x="57" y="1"/>
                    </a:cubicBezTo>
                    <a:cubicBezTo>
                      <a:pt x="59" y="4"/>
                      <a:pt x="54" y="7"/>
                      <a:pt x="57" y="10"/>
                    </a:cubicBezTo>
                    <a:cubicBezTo>
                      <a:pt x="58" y="11"/>
                      <a:pt x="56" y="11"/>
                      <a:pt x="56" y="11"/>
                    </a:cubicBezTo>
                    <a:cubicBezTo>
                      <a:pt x="51" y="9"/>
                      <a:pt x="52" y="13"/>
                      <a:pt x="52" y="15"/>
                    </a:cubicBezTo>
                    <a:cubicBezTo>
                      <a:pt x="52" y="16"/>
                      <a:pt x="52" y="16"/>
                      <a:pt x="51" y="16"/>
                    </a:cubicBezTo>
                    <a:cubicBezTo>
                      <a:pt x="51" y="17"/>
                      <a:pt x="51" y="17"/>
                      <a:pt x="50" y="17"/>
                    </a:cubicBezTo>
                    <a:close/>
                  </a:path>
                </a:pathLst>
              </a:custGeom>
              <a:solidFill>
                <a:srgbClr val="FEEA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55" name="Freeform 10"/>
              <p:cNvSpPr/>
              <p:nvPr/>
            </p:nvSpPr>
            <p:spPr bwMode="auto">
              <a:xfrm>
                <a:off x="519" y="932"/>
                <a:ext cx="86" cy="70"/>
              </a:xfrm>
              <a:custGeom>
                <a:avLst/>
                <a:gdLst>
                  <a:gd name="T0" fmla="*/ 1 w 36"/>
                  <a:gd name="T1" fmla="*/ 19 h 29"/>
                  <a:gd name="T2" fmla="*/ 6 w 36"/>
                  <a:gd name="T3" fmla="*/ 1 h 29"/>
                  <a:gd name="T4" fmla="*/ 7 w 36"/>
                  <a:gd name="T5" fmla="*/ 0 h 29"/>
                  <a:gd name="T6" fmla="*/ 14 w 36"/>
                  <a:gd name="T7" fmla="*/ 4 h 29"/>
                  <a:gd name="T8" fmla="*/ 26 w 36"/>
                  <a:gd name="T9" fmla="*/ 7 h 29"/>
                  <a:gd name="T10" fmla="*/ 31 w 36"/>
                  <a:gd name="T11" fmla="*/ 6 h 29"/>
                  <a:gd name="T12" fmla="*/ 34 w 36"/>
                  <a:gd name="T13" fmla="*/ 7 h 29"/>
                  <a:gd name="T14" fmla="*/ 30 w 36"/>
                  <a:gd name="T15" fmla="*/ 17 h 29"/>
                  <a:gd name="T16" fmla="*/ 26 w 36"/>
                  <a:gd name="T17" fmla="*/ 14 h 29"/>
                  <a:gd name="T18" fmla="*/ 25 w 36"/>
                  <a:gd name="T19" fmla="*/ 20 h 29"/>
                  <a:gd name="T20" fmla="*/ 24 w 36"/>
                  <a:gd name="T21" fmla="*/ 25 h 29"/>
                  <a:gd name="T22" fmla="*/ 20 w 36"/>
                  <a:gd name="T23" fmla="*/ 25 h 29"/>
                  <a:gd name="T24" fmla="*/ 17 w 36"/>
                  <a:gd name="T25" fmla="*/ 22 h 29"/>
                  <a:gd name="T26" fmla="*/ 16 w 36"/>
                  <a:gd name="T27" fmla="*/ 21 h 29"/>
                  <a:gd name="T28" fmla="*/ 18 w 36"/>
                  <a:gd name="T29" fmla="*/ 17 h 29"/>
                  <a:gd name="T30" fmla="*/ 15 w 36"/>
                  <a:gd name="T31" fmla="*/ 14 h 29"/>
                  <a:gd name="T32" fmla="*/ 18 w 36"/>
                  <a:gd name="T33" fmla="*/ 13 h 29"/>
                  <a:gd name="T34" fmla="*/ 18 w 36"/>
                  <a:gd name="T35" fmla="*/ 12 h 29"/>
                  <a:gd name="T36" fmla="*/ 18 w 36"/>
                  <a:gd name="T37" fmla="*/ 12 h 29"/>
                  <a:gd name="T38" fmla="*/ 16 w 36"/>
                  <a:gd name="T39" fmla="*/ 13 h 29"/>
                  <a:gd name="T40" fmla="*/ 15 w 36"/>
                  <a:gd name="T41" fmla="*/ 13 h 29"/>
                  <a:gd name="T42" fmla="*/ 13 w 36"/>
                  <a:gd name="T43" fmla="*/ 16 h 29"/>
                  <a:gd name="T44" fmla="*/ 17 w 36"/>
                  <a:gd name="T45" fmla="*/ 22 h 29"/>
                  <a:gd name="T46" fmla="*/ 15 w 36"/>
                  <a:gd name="T47" fmla="*/ 24 h 29"/>
                  <a:gd name="T48" fmla="*/ 8 w 36"/>
                  <a:gd name="T49" fmla="*/ 24 h 29"/>
                  <a:gd name="T50" fmla="*/ 9 w 36"/>
                  <a:gd name="T51" fmla="*/ 28 h 29"/>
                  <a:gd name="T52" fmla="*/ 8 w 36"/>
                  <a:gd name="T53" fmla="*/ 29 h 29"/>
                  <a:gd name="T54" fmla="*/ 1 w 36"/>
                  <a:gd name="T55" fmla="*/ 1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" h="29">
                    <a:moveTo>
                      <a:pt x="1" y="19"/>
                    </a:moveTo>
                    <a:cubicBezTo>
                      <a:pt x="0" y="12"/>
                      <a:pt x="1" y="6"/>
                      <a:pt x="6" y="1"/>
                    </a:cubicBezTo>
                    <a:cubicBezTo>
                      <a:pt x="6" y="1"/>
                      <a:pt x="6" y="1"/>
                      <a:pt x="7" y="0"/>
                    </a:cubicBezTo>
                    <a:cubicBezTo>
                      <a:pt x="10" y="0"/>
                      <a:pt x="11" y="4"/>
                      <a:pt x="14" y="4"/>
                    </a:cubicBezTo>
                    <a:cubicBezTo>
                      <a:pt x="18" y="6"/>
                      <a:pt x="22" y="8"/>
                      <a:pt x="26" y="7"/>
                    </a:cubicBezTo>
                    <a:cubicBezTo>
                      <a:pt x="28" y="7"/>
                      <a:pt x="29" y="6"/>
                      <a:pt x="31" y="6"/>
                    </a:cubicBezTo>
                    <a:cubicBezTo>
                      <a:pt x="32" y="6"/>
                      <a:pt x="33" y="6"/>
                      <a:pt x="34" y="7"/>
                    </a:cubicBezTo>
                    <a:cubicBezTo>
                      <a:pt x="36" y="10"/>
                      <a:pt x="34" y="16"/>
                      <a:pt x="30" y="17"/>
                    </a:cubicBezTo>
                    <a:cubicBezTo>
                      <a:pt x="28" y="18"/>
                      <a:pt x="28" y="14"/>
                      <a:pt x="26" y="14"/>
                    </a:cubicBezTo>
                    <a:cubicBezTo>
                      <a:pt x="28" y="16"/>
                      <a:pt x="26" y="18"/>
                      <a:pt x="25" y="20"/>
                    </a:cubicBezTo>
                    <a:cubicBezTo>
                      <a:pt x="25" y="22"/>
                      <a:pt x="24" y="23"/>
                      <a:pt x="24" y="25"/>
                    </a:cubicBezTo>
                    <a:cubicBezTo>
                      <a:pt x="22" y="27"/>
                      <a:pt x="21" y="28"/>
                      <a:pt x="20" y="25"/>
                    </a:cubicBezTo>
                    <a:cubicBezTo>
                      <a:pt x="19" y="24"/>
                      <a:pt x="18" y="23"/>
                      <a:pt x="17" y="22"/>
                    </a:cubicBezTo>
                    <a:cubicBezTo>
                      <a:pt x="17" y="21"/>
                      <a:pt x="16" y="21"/>
                      <a:pt x="16" y="21"/>
                    </a:cubicBezTo>
                    <a:cubicBezTo>
                      <a:pt x="15" y="19"/>
                      <a:pt x="17" y="18"/>
                      <a:pt x="18" y="17"/>
                    </a:cubicBezTo>
                    <a:cubicBezTo>
                      <a:pt x="16" y="17"/>
                      <a:pt x="14" y="16"/>
                      <a:pt x="15" y="14"/>
                    </a:cubicBezTo>
                    <a:cubicBezTo>
                      <a:pt x="16" y="13"/>
                      <a:pt x="17" y="13"/>
                      <a:pt x="18" y="13"/>
                    </a:cubicBezTo>
                    <a:cubicBezTo>
                      <a:pt x="19" y="13"/>
                      <a:pt x="19" y="12"/>
                      <a:pt x="18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7" y="12"/>
                      <a:pt x="17" y="12"/>
                      <a:pt x="16" y="13"/>
                    </a:cubicBezTo>
                    <a:cubicBezTo>
                      <a:pt x="16" y="13"/>
                      <a:pt x="15" y="13"/>
                      <a:pt x="15" y="13"/>
                    </a:cubicBezTo>
                    <a:cubicBezTo>
                      <a:pt x="14" y="14"/>
                      <a:pt x="13" y="15"/>
                      <a:pt x="13" y="16"/>
                    </a:cubicBezTo>
                    <a:cubicBezTo>
                      <a:pt x="15" y="18"/>
                      <a:pt x="14" y="21"/>
                      <a:pt x="17" y="22"/>
                    </a:cubicBezTo>
                    <a:cubicBezTo>
                      <a:pt x="18" y="24"/>
                      <a:pt x="17" y="24"/>
                      <a:pt x="15" y="24"/>
                    </a:cubicBezTo>
                    <a:cubicBezTo>
                      <a:pt x="13" y="24"/>
                      <a:pt x="11" y="24"/>
                      <a:pt x="8" y="24"/>
                    </a:cubicBezTo>
                    <a:cubicBezTo>
                      <a:pt x="8" y="25"/>
                      <a:pt x="9" y="26"/>
                      <a:pt x="9" y="28"/>
                    </a:cubicBezTo>
                    <a:cubicBezTo>
                      <a:pt x="9" y="28"/>
                      <a:pt x="9" y="28"/>
                      <a:pt x="8" y="29"/>
                    </a:cubicBezTo>
                    <a:cubicBezTo>
                      <a:pt x="3" y="27"/>
                      <a:pt x="2" y="23"/>
                      <a:pt x="1" y="19"/>
                    </a:cubicBezTo>
                    <a:close/>
                  </a:path>
                </a:pathLst>
              </a:custGeom>
              <a:solidFill>
                <a:srgbClr val="FEE6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56" name="Freeform 11"/>
              <p:cNvSpPr/>
              <p:nvPr/>
            </p:nvSpPr>
            <p:spPr bwMode="auto">
              <a:xfrm>
                <a:off x="746" y="507"/>
                <a:ext cx="101" cy="78"/>
              </a:xfrm>
              <a:custGeom>
                <a:avLst/>
                <a:gdLst>
                  <a:gd name="T0" fmla="*/ 28 w 42"/>
                  <a:gd name="T1" fmla="*/ 15 h 33"/>
                  <a:gd name="T2" fmla="*/ 34 w 42"/>
                  <a:gd name="T3" fmla="*/ 20 h 33"/>
                  <a:gd name="T4" fmla="*/ 40 w 42"/>
                  <a:gd name="T5" fmla="*/ 26 h 33"/>
                  <a:gd name="T6" fmla="*/ 41 w 42"/>
                  <a:gd name="T7" fmla="*/ 30 h 33"/>
                  <a:gd name="T8" fmla="*/ 34 w 42"/>
                  <a:gd name="T9" fmla="*/ 26 h 33"/>
                  <a:gd name="T10" fmla="*/ 31 w 42"/>
                  <a:gd name="T11" fmla="*/ 25 h 33"/>
                  <a:gd name="T12" fmla="*/ 24 w 42"/>
                  <a:gd name="T13" fmla="*/ 23 h 33"/>
                  <a:gd name="T14" fmla="*/ 21 w 42"/>
                  <a:gd name="T15" fmla="*/ 23 h 33"/>
                  <a:gd name="T16" fmla="*/ 18 w 42"/>
                  <a:gd name="T17" fmla="*/ 27 h 33"/>
                  <a:gd name="T18" fmla="*/ 18 w 42"/>
                  <a:gd name="T19" fmla="*/ 28 h 33"/>
                  <a:gd name="T20" fmla="*/ 18 w 42"/>
                  <a:gd name="T21" fmla="*/ 29 h 33"/>
                  <a:gd name="T22" fmla="*/ 14 w 42"/>
                  <a:gd name="T23" fmla="*/ 31 h 33"/>
                  <a:gd name="T24" fmla="*/ 10 w 42"/>
                  <a:gd name="T25" fmla="*/ 33 h 33"/>
                  <a:gd name="T26" fmla="*/ 7 w 42"/>
                  <a:gd name="T27" fmla="*/ 29 h 33"/>
                  <a:gd name="T28" fmla="*/ 5 w 42"/>
                  <a:gd name="T29" fmla="*/ 14 h 33"/>
                  <a:gd name="T30" fmla="*/ 8 w 42"/>
                  <a:gd name="T31" fmla="*/ 11 h 33"/>
                  <a:gd name="T32" fmla="*/ 7 w 42"/>
                  <a:gd name="T33" fmla="*/ 10 h 33"/>
                  <a:gd name="T34" fmla="*/ 3 w 42"/>
                  <a:gd name="T35" fmla="*/ 7 h 33"/>
                  <a:gd name="T36" fmla="*/ 1 w 42"/>
                  <a:gd name="T37" fmla="*/ 6 h 33"/>
                  <a:gd name="T38" fmla="*/ 1 w 42"/>
                  <a:gd name="T39" fmla="*/ 2 h 33"/>
                  <a:gd name="T40" fmla="*/ 9 w 42"/>
                  <a:gd name="T41" fmla="*/ 0 h 33"/>
                  <a:gd name="T42" fmla="*/ 11 w 42"/>
                  <a:gd name="T43" fmla="*/ 0 h 33"/>
                  <a:gd name="T44" fmla="*/ 14 w 42"/>
                  <a:gd name="T45" fmla="*/ 4 h 33"/>
                  <a:gd name="T46" fmla="*/ 19 w 42"/>
                  <a:gd name="T47" fmla="*/ 9 h 33"/>
                  <a:gd name="T48" fmla="*/ 22 w 42"/>
                  <a:gd name="T49" fmla="*/ 12 h 33"/>
                  <a:gd name="T50" fmla="*/ 14 w 42"/>
                  <a:gd name="T51" fmla="*/ 12 h 33"/>
                  <a:gd name="T52" fmla="*/ 15 w 42"/>
                  <a:gd name="T53" fmla="*/ 17 h 33"/>
                  <a:gd name="T54" fmla="*/ 20 w 42"/>
                  <a:gd name="T55" fmla="*/ 18 h 33"/>
                  <a:gd name="T56" fmla="*/ 25 w 42"/>
                  <a:gd name="T57" fmla="*/ 18 h 33"/>
                  <a:gd name="T58" fmla="*/ 25 w 42"/>
                  <a:gd name="T59" fmla="*/ 18 h 33"/>
                  <a:gd name="T60" fmla="*/ 25 w 42"/>
                  <a:gd name="T61" fmla="*/ 18 h 33"/>
                  <a:gd name="T62" fmla="*/ 27 w 42"/>
                  <a:gd name="T63" fmla="*/ 15 h 33"/>
                  <a:gd name="T64" fmla="*/ 28 w 42"/>
                  <a:gd name="T65" fmla="*/ 1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2" h="33">
                    <a:moveTo>
                      <a:pt x="28" y="15"/>
                    </a:moveTo>
                    <a:cubicBezTo>
                      <a:pt x="31" y="16"/>
                      <a:pt x="32" y="18"/>
                      <a:pt x="34" y="20"/>
                    </a:cubicBezTo>
                    <a:cubicBezTo>
                      <a:pt x="36" y="22"/>
                      <a:pt x="38" y="24"/>
                      <a:pt x="40" y="26"/>
                    </a:cubicBezTo>
                    <a:cubicBezTo>
                      <a:pt x="40" y="27"/>
                      <a:pt x="42" y="28"/>
                      <a:pt x="41" y="30"/>
                    </a:cubicBezTo>
                    <a:cubicBezTo>
                      <a:pt x="38" y="30"/>
                      <a:pt x="35" y="30"/>
                      <a:pt x="34" y="26"/>
                    </a:cubicBezTo>
                    <a:cubicBezTo>
                      <a:pt x="34" y="25"/>
                      <a:pt x="33" y="24"/>
                      <a:pt x="31" y="25"/>
                    </a:cubicBezTo>
                    <a:cubicBezTo>
                      <a:pt x="28" y="25"/>
                      <a:pt x="26" y="24"/>
                      <a:pt x="24" y="23"/>
                    </a:cubicBezTo>
                    <a:cubicBezTo>
                      <a:pt x="23" y="23"/>
                      <a:pt x="22" y="20"/>
                      <a:pt x="21" y="23"/>
                    </a:cubicBezTo>
                    <a:cubicBezTo>
                      <a:pt x="21" y="25"/>
                      <a:pt x="18" y="24"/>
                      <a:pt x="18" y="27"/>
                    </a:cubicBezTo>
                    <a:cubicBezTo>
                      <a:pt x="19" y="27"/>
                      <a:pt x="19" y="28"/>
                      <a:pt x="18" y="28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7" y="30"/>
                      <a:pt x="15" y="29"/>
                      <a:pt x="14" y="31"/>
                    </a:cubicBezTo>
                    <a:cubicBezTo>
                      <a:pt x="14" y="33"/>
                      <a:pt x="12" y="33"/>
                      <a:pt x="10" y="33"/>
                    </a:cubicBezTo>
                    <a:cubicBezTo>
                      <a:pt x="8" y="33"/>
                      <a:pt x="8" y="31"/>
                      <a:pt x="7" y="29"/>
                    </a:cubicBezTo>
                    <a:cubicBezTo>
                      <a:pt x="5" y="25"/>
                      <a:pt x="6" y="19"/>
                      <a:pt x="5" y="14"/>
                    </a:cubicBezTo>
                    <a:cubicBezTo>
                      <a:pt x="5" y="13"/>
                      <a:pt x="7" y="12"/>
                      <a:pt x="8" y="11"/>
                    </a:cubicBezTo>
                    <a:cubicBezTo>
                      <a:pt x="9" y="10"/>
                      <a:pt x="8" y="10"/>
                      <a:pt x="7" y="10"/>
                    </a:cubicBezTo>
                    <a:cubicBezTo>
                      <a:pt x="6" y="8"/>
                      <a:pt x="7" y="3"/>
                      <a:pt x="3" y="7"/>
                    </a:cubicBezTo>
                    <a:cubicBezTo>
                      <a:pt x="2" y="7"/>
                      <a:pt x="1" y="6"/>
                      <a:pt x="1" y="6"/>
                    </a:cubicBezTo>
                    <a:cubicBezTo>
                      <a:pt x="0" y="5"/>
                      <a:pt x="1" y="3"/>
                      <a:pt x="1" y="2"/>
                    </a:cubicBezTo>
                    <a:cubicBezTo>
                      <a:pt x="4" y="0"/>
                      <a:pt x="7" y="0"/>
                      <a:pt x="9" y="0"/>
                    </a:cubicBezTo>
                    <a:cubicBezTo>
                      <a:pt x="10" y="0"/>
                      <a:pt x="10" y="0"/>
                      <a:pt x="11" y="0"/>
                    </a:cubicBezTo>
                    <a:cubicBezTo>
                      <a:pt x="12" y="1"/>
                      <a:pt x="13" y="3"/>
                      <a:pt x="14" y="4"/>
                    </a:cubicBezTo>
                    <a:cubicBezTo>
                      <a:pt x="15" y="6"/>
                      <a:pt x="17" y="8"/>
                      <a:pt x="19" y="9"/>
                    </a:cubicBezTo>
                    <a:cubicBezTo>
                      <a:pt x="20" y="10"/>
                      <a:pt x="22" y="10"/>
                      <a:pt x="22" y="12"/>
                    </a:cubicBezTo>
                    <a:cubicBezTo>
                      <a:pt x="19" y="13"/>
                      <a:pt x="17" y="17"/>
                      <a:pt x="14" y="12"/>
                    </a:cubicBezTo>
                    <a:cubicBezTo>
                      <a:pt x="15" y="14"/>
                      <a:pt x="14" y="15"/>
                      <a:pt x="15" y="17"/>
                    </a:cubicBezTo>
                    <a:cubicBezTo>
                      <a:pt x="16" y="18"/>
                      <a:pt x="18" y="18"/>
                      <a:pt x="20" y="18"/>
                    </a:cubicBezTo>
                    <a:cubicBezTo>
                      <a:pt x="22" y="17"/>
                      <a:pt x="23" y="17"/>
                      <a:pt x="25" y="18"/>
                    </a:cubicBezTo>
                    <a:cubicBezTo>
                      <a:pt x="26" y="18"/>
                      <a:pt x="25" y="17"/>
                      <a:pt x="25" y="18"/>
                    </a:cubicBezTo>
                    <a:cubicBezTo>
                      <a:pt x="26" y="18"/>
                      <a:pt x="25" y="18"/>
                      <a:pt x="25" y="18"/>
                    </a:cubicBezTo>
                    <a:cubicBezTo>
                      <a:pt x="25" y="16"/>
                      <a:pt x="26" y="16"/>
                      <a:pt x="27" y="15"/>
                    </a:cubicBezTo>
                    <a:cubicBezTo>
                      <a:pt x="27" y="15"/>
                      <a:pt x="27" y="15"/>
                      <a:pt x="28" y="15"/>
                    </a:cubicBezTo>
                    <a:close/>
                  </a:path>
                </a:pathLst>
              </a:custGeom>
              <a:solidFill>
                <a:srgbClr val="FED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57" name="Freeform 12"/>
              <p:cNvSpPr/>
              <p:nvPr/>
            </p:nvSpPr>
            <p:spPr bwMode="auto">
              <a:xfrm>
                <a:off x="529" y="803"/>
                <a:ext cx="105" cy="79"/>
              </a:xfrm>
              <a:custGeom>
                <a:avLst/>
                <a:gdLst>
                  <a:gd name="T0" fmla="*/ 31 w 44"/>
                  <a:gd name="T1" fmla="*/ 26 h 33"/>
                  <a:gd name="T2" fmla="*/ 28 w 44"/>
                  <a:gd name="T3" fmla="*/ 23 h 33"/>
                  <a:gd name="T4" fmla="*/ 28 w 44"/>
                  <a:gd name="T5" fmla="*/ 26 h 33"/>
                  <a:gd name="T6" fmla="*/ 27 w 44"/>
                  <a:gd name="T7" fmla="*/ 29 h 33"/>
                  <a:gd name="T8" fmla="*/ 25 w 44"/>
                  <a:gd name="T9" fmla="*/ 33 h 33"/>
                  <a:gd name="T10" fmla="*/ 26 w 44"/>
                  <a:gd name="T11" fmla="*/ 29 h 33"/>
                  <a:gd name="T12" fmla="*/ 25 w 44"/>
                  <a:gd name="T13" fmla="*/ 26 h 33"/>
                  <a:gd name="T14" fmla="*/ 23 w 44"/>
                  <a:gd name="T15" fmla="*/ 24 h 33"/>
                  <a:gd name="T16" fmla="*/ 23 w 44"/>
                  <a:gd name="T17" fmla="*/ 27 h 33"/>
                  <a:gd name="T18" fmla="*/ 23 w 44"/>
                  <a:gd name="T19" fmla="*/ 29 h 33"/>
                  <a:gd name="T20" fmla="*/ 17 w 44"/>
                  <a:gd name="T21" fmla="*/ 30 h 33"/>
                  <a:gd name="T22" fmla="*/ 10 w 44"/>
                  <a:gd name="T23" fmla="*/ 32 h 33"/>
                  <a:gd name="T24" fmla="*/ 9 w 44"/>
                  <a:gd name="T25" fmla="*/ 31 h 33"/>
                  <a:gd name="T26" fmla="*/ 4 w 44"/>
                  <a:gd name="T27" fmla="*/ 7 h 33"/>
                  <a:gd name="T28" fmla="*/ 2 w 44"/>
                  <a:gd name="T29" fmla="*/ 3 h 33"/>
                  <a:gd name="T30" fmla="*/ 1 w 44"/>
                  <a:gd name="T31" fmla="*/ 0 h 33"/>
                  <a:gd name="T32" fmla="*/ 3 w 44"/>
                  <a:gd name="T33" fmla="*/ 0 h 33"/>
                  <a:gd name="T34" fmla="*/ 6 w 44"/>
                  <a:gd name="T35" fmla="*/ 4 h 33"/>
                  <a:gd name="T36" fmla="*/ 10 w 44"/>
                  <a:gd name="T37" fmla="*/ 18 h 33"/>
                  <a:gd name="T38" fmla="*/ 12 w 44"/>
                  <a:gd name="T39" fmla="*/ 24 h 33"/>
                  <a:gd name="T40" fmla="*/ 22 w 44"/>
                  <a:gd name="T41" fmla="*/ 20 h 33"/>
                  <a:gd name="T42" fmla="*/ 23 w 44"/>
                  <a:gd name="T43" fmla="*/ 21 h 33"/>
                  <a:gd name="T44" fmla="*/ 22 w 44"/>
                  <a:gd name="T45" fmla="*/ 19 h 33"/>
                  <a:gd name="T46" fmla="*/ 26 w 44"/>
                  <a:gd name="T47" fmla="*/ 17 h 33"/>
                  <a:gd name="T48" fmla="*/ 31 w 44"/>
                  <a:gd name="T49" fmla="*/ 12 h 33"/>
                  <a:gd name="T50" fmla="*/ 34 w 44"/>
                  <a:gd name="T51" fmla="*/ 11 h 33"/>
                  <a:gd name="T52" fmla="*/ 41 w 44"/>
                  <a:gd name="T53" fmla="*/ 17 h 33"/>
                  <a:gd name="T54" fmla="*/ 42 w 44"/>
                  <a:gd name="T55" fmla="*/ 20 h 33"/>
                  <a:gd name="T56" fmla="*/ 40 w 44"/>
                  <a:gd name="T57" fmla="*/ 25 h 33"/>
                  <a:gd name="T58" fmla="*/ 31 w 44"/>
                  <a:gd name="T59" fmla="*/ 2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4" h="33">
                    <a:moveTo>
                      <a:pt x="31" y="26"/>
                    </a:moveTo>
                    <a:cubicBezTo>
                      <a:pt x="31" y="24"/>
                      <a:pt x="30" y="23"/>
                      <a:pt x="28" y="23"/>
                    </a:cubicBezTo>
                    <a:cubicBezTo>
                      <a:pt x="26" y="24"/>
                      <a:pt x="29" y="25"/>
                      <a:pt x="28" y="26"/>
                    </a:cubicBezTo>
                    <a:cubicBezTo>
                      <a:pt x="27" y="27"/>
                      <a:pt x="28" y="28"/>
                      <a:pt x="27" y="29"/>
                    </a:cubicBezTo>
                    <a:cubicBezTo>
                      <a:pt x="26" y="30"/>
                      <a:pt x="27" y="33"/>
                      <a:pt x="25" y="33"/>
                    </a:cubicBezTo>
                    <a:cubicBezTo>
                      <a:pt x="23" y="32"/>
                      <a:pt x="26" y="30"/>
                      <a:pt x="26" y="29"/>
                    </a:cubicBezTo>
                    <a:cubicBezTo>
                      <a:pt x="25" y="28"/>
                      <a:pt x="25" y="27"/>
                      <a:pt x="25" y="26"/>
                    </a:cubicBezTo>
                    <a:cubicBezTo>
                      <a:pt x="25" y="25"/>
                      <a:pt x="24" y="23"/>
                      <a:pt x="23" y="24"/>
                    </a:cubicBezTo>
                    <a:cubicBezTo>
                      <a:pt x="21" y="25"/>
                      <a:pt x="22" y="26"/>
                      <a:pt x="23" y="27"/>
                    </a:cubicBezTo>
                    <a:cubicBezTo>
                      <a:pt x="23" y="27"/>
                      <a:pt x="24" y="28"/>
                      <a:pt x="23" y="29"/>
                    </a:cubicBezTo>
                    <a:cubicBezTo>
                      <a:pt x="20" y="24"/>
                      <a:pt x="19" y="31"/>
                      <a:pt x="17" y="30"/>
                    </a:cubicBezTo>
                    <a:cubicBezTo>
                      <a:pt x="15" y="32"/>
                      <a:pt x="12" y="31"/>
                      <a:pt x="10" y="32"/>
                    </a:cubicBezTo>
                    <a:cubicBezTo>
                      <a:pt x="10" y="32"/>
                      <a:pt x="9" y="31"/>
                      <a:pt x="9" y="31"/>
                    </a:cubicBezTo>
                    <a:cubicBezTo>
                      <a:pt x="8" y="23"/>
                      <a:pt x="4" y="15"/>
                      <a:pt x="4" y="7"/>
                    </a:cubicBezTo>
                    <a:cubicBezTo>
                      <a:pt x="4" y="5"/>
                      <a:pt x="3" y="4"/>
                      <a:pt x="2" y="3"/>
                    </a:cubicBezTo>
                    <a:cubicBezTo>
                      <a:pt x="1" y="2"/>
                      <a:pt x="0" y="1"/>
                      <a:pt x="1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4" y="1"/>
                      <a:pt x="5" y="2"/>
                      <a:pt x="6" y="4"/>
                    </a:cubicBezTo>
                    <a:cubicBezTo>
                      <a:pt x="8" y="8"/>
                      <a:pt x="7" y="13"/>
                      <a:pt x="10" y="18"/>
                    </a:cubicBezTo>
                    <a:cubicBezTo>
                      <a:pt x="10" y="20"/>
                      <a:pt x="10" y="21"/>
                      <a:pt x="12" y="24"/>
                    </a:cubicBezTo>
                    <a:cubicBezTo>
                      <a:pt x="14" y="18"/>
                      <a:pt x="18" y="20"/>
                      <a:pt x="22" y="20"/>
                    </a:cubicBezTo>
                    <a:cubicBezTo>
                      <a:pt x="22" y="21"/>
                      <a:pt x="23" y="21"/>
                      <a:pt x="23" y="21"/>
                    </a:cubicBezTo>
                    <a:cubicBezTo>
                      <a:pt x="23" y="20"/>
                      <a:pt x="22" y="20"/>
                      <a:pt x="22" y="19"/>
                    </a:cubicBezTo>
                    <a:cubicBezTo>
                      <a:pt x="23" y="17"/>
                      <a:pt x="25" y="18"/>
                      <a:pt x="26" y="17"/>
                    </a:cubicBezTo>
                    <a:cubicBezTo>
                      <a:pt x="28" y="15"/>
                      <a:pt x="30" y="14"/>
                      <a:pt x="31" y="12"/>
                    </a:cubicBezTo>
                    <a:cubicBezTo>
                      <a:pt x="32" y="11"/>
                      <a:pt x="33" y="10"/>
                      <a:pt x="34" y="11"/>
                    </a:cubicBezTo>
                    <a:cubicBezTo>
                      <a:pt x="35" y="14"/>
                      <a:pt x="37" y="17"/>
                      <a:pt x="41" y="17"/>
                    </a:cubicBezTo>
                    <a:cubicBezTo>
                      <a:pt x="44" y="18"/>
                      <a:pt x="43" y="19"/>
                      <a:pt x="42" y="20"/>
                    </a:cubicBezTo>
                    <a:cubicBezTo>
                      <a:pt x="41" y="21"/>
                      <a:pt x="40" y="24"/>
                      <a:pt x="40" y="25"/>
                    </a:cubicBezTo>
                    <a:cubicBezTo>
                      <a:pt x="37" y="27"/>
                      <a:pt x="35" y="28"/>
                      <a:pt x="31" y="26"/>
                    </a:cubicBezTo>
                    <a:close/>
                  </a:path>
                </a:pathLst>
              </a:custGeom>
              <a:solidFill>
                <a:srgbClr val="FEEC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58" name="Freeform 13"/>
              <p:cNvSpPr/>
              <p:nvPr/>
            </p:nvSpPr>
            <p:spPr bwMode="auto">
              <a:xfrm>
                <a:off x="601" y="318"/>
                <a:ext cx="110" cy="55"/>
              </a:xfrm>
              <a:custGeom>
                <a:avLst/>
                <a:gdLst>
                  <a:gd name="T0" fmla="*/ 11 w 46"/>
                  <a:gd name="T1" fmla="*/ 2 h 23"/>
                  <a:gd name="T2" fmla="*/ 18 w 46"/>
                  <a:gd name="T3" fmla="*/ 1 h 23"/>
                  <a:gd name="T4" fmla="*/ 23 w 46"/>
                  <a:gd name="T5" fmla="*/ 1 h 23"/>
                  <a:gd name="T6" fmla="*/ 24 w 46"/>
                  <a:gd name="T7" fmla="*/ 1 h 23"/>
                  <a:gd name="T8" fmla="*/ 22 w 46"/>
                  <a:gd name="T9" fmla="*/ 4 h 23"/>
                  <a:gd name="T10" fmla="*/ 22 w 46"/>
                  <a:gd name="T11" fmla="*/ 7 h 23"/>
                  <a:gd name="T12" fmla="*/ 27 w 46"/>
                  <a:gd name="T13" fmla="*/ 10 h 23"/>
                  <a:gd name="T14" fmla="*/ 33 w 46"/>
                  <a:gd name="T15" fmla="*/ 12 h 23"/>
                  <a:gd name="T16" fmla="*/ 38 w 46"/>
                  <a:gd name="T17" fmla="*/ 14 h 23"/>
                  <a:gd name="T18" fmla="*/ 40 w 46"/>
                  <a:gd name="T19" fmla="*/ 14 h 23"/>
                  <a:gd name="T20" fmla="*/ 40 w 46"/>
                  <a:gd name="T21" fmla="*/ 15 h 23"/>
                  <a:gd name="T22" fmla="*/ 43 w 46"/>
                  <a:gd name="T23" fmla="*/ 16 h 23"/>
                  <a:gd name="T24" fmla="*/ 46 w 46"/>
                  <a:gd name="T25" fmla="*/ 20 h 23"/>
                  <a:gd name="T26" fmla="*/ 42 w 46"/>
                  <a:gd name="T27" fmla="*/ 21 h 23"/>
                  <a:gd name="T28" fmla="*/ 41 w 46"/>
                  <a:gd name="T29" fmla="*/ 22 h 23"/>
                  <a:gd name="T30" fmla="*/ 38 w 46"/>
                  <a:gd name="T31" fmla="*/ 23 h 23"/>
                  <a:gd name="T32" fmla="*/ 28 w 46"/>
                  <a:gd name="T33" fmla="*/ 19 h 23"/>
                  <a:gd name="T34" fmla="*/ 18 w 46"/>
                  <a:gd name="T35" fmla="*/ 16 h 23"/>
                  <a:gd name="T36" fmla="*/ 12 w 46"/>
                  <a:gd name="T37" fmla="*/ 14 h 23"/>
                  <a:gd name="T38" fmla="*/ 8 w 46"/>
                  <a:gd name="T39" fmla="*/ 13 h 23"/>
                  <a:gd name="T40" fmla="*/ 6 w 46"/>
                  <a:gd name="T41" fmla="*/ 13 h 23"/>
                  <a:gd name="T42" fmla="*/ 3 w 46"/>
                  <a:gd name="T43" fmla="*/ 12 h 23"/>
                  <a:gd name="T44" fmla="*/ 2 w 46"/>
                  <a:gd name="T45" fmla="*/ 12 h 23"/>
                  <a:gd name="T46" fmla="*/ 1 w 46"/>
                  <a:gd name="T47" fmla="*/ 12 h 23"/>
                  <a:gd name="T48" fmla="*/ 1 w 46"/>
                  <a:gd name="T49" fmla="*/ 9 h 23"/>
                  <a:gd name="T50" fmla="*/ 2 w 46"/>
                  <a:gd name="T51" fmla="*/ 7 h 23"/>
                  <a:gd name="T52" fmla="*/ 4 w 46"/>
                  <a:gd name="T53" fmla="*/ 6 h 23"/>
                  <a:gd name="T54" fmla="*/ 5 w 46"/>
                  <a:gd name="T55" fmla="*/ 5 h 23"/>
                  <a:gd name="T56" fmla="*/ 8 w 46"/>
                  <a:gd name="T57" fmla="*/ 4 h 23"/>
                  <a:gd name="T58" fmla="*/ 11 w 46"/>
                  <a:gd name="T59" fmla="*/ 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6" h="23">
                    <a:moveTo>
                      <a:pt x="11" y="2"/>
                    </a:moveTo>
                    <a:cubicBezTo>
                      <a:pt x="13" y="1"/>
                      <a:pt x="15" y="1"/>
                      <a:pt x="18" y="1"/>
                    </a:cubicBezTo>
                    <a:cubicBezTo>
                      <a:pt x="19" y="0"/>
                      <a:pt x="21" y="1"/>
                      <a:pt x="23" y="1"/>
                    </a:cubicBezTo>
                    <a:cubicBezTo>
                      <a:pt x="23" y="1"/>
                      <a:pt x="23" y="1"/>
                      <a:pt x="24" y="1"/>
                    </a:cubicBezTo>
                    <a:cubicBezTo>
                      <a:pt x="24" y="3"/>
                      <a:pt x="23" y="3"/>
                      <a:pt x="22" y="4"/>
                    </a:cubicBezTo>
                    <a:cubicBezTo>
                      <a:pt x="21" y="5"/>
                      <a:pt x="21" y="6"/>
                      <a:pt x="22" y="7"/>
                    </a:cubicBezTo>
                    <a:cubicBezTo>
                      <a:pt x="23" y="8"/>
                      <a:pt x="26" y="9"/>
                      <a:pt x="27" y="10"/>
                    </a:cubicBezTo>
                    <a:cubicBezTo>
                      <a:pt x="28" y="14"/>
                      <a:pt x="31" y="13"/>
                      <a:pt x="33" y="12"/>
                    </a:cubicBezTo>
                    <a:cubicBezTo>
                      <a:pt x="34" y="14"/>
                      <a:pt x="35" y="16"/>
                      <a:pt x="38" y="14"/>
                    </a:cubicBezTo>
                    <a:cubicBezTo>
                      <a:pt x="38" y="13"/>
                      <a:pt x="39" y="13"/>
                      <a:pt x="40" y="14"/>
                    </a:cubicBezTo>
                    <a:cubicBezTo>
                      <a:pt x="40" y="14"/>
                      <a:pt x="40" y="15"/>
                      <a:pt x="40" y="15"/>
                    </a:cubicBezTo>
                    <a:cubicBezTo>
                      <a:pt x="41" y="16"/>
                      <a:pt x="42" y="16"/>
                      <a:pt x="43" y="16"/>
                    </a:cubicBezTo>
                    <a:cubicBezTo>
                      <a:pt x="45" y="17"/>
                      <a:pt x="46" y="18"/>
                      <a:pt x="46" y="20"/>
                    </a:cubicBezTo>
                    <a:cubicBezTo>
                      <a:pt x="45" y="22"/>
                      <a:pt x="44" y="22"/>
                      <a:pt x="42" y="21"/>
                    </a:cubicBezTo>
                    <a:cubicBezTo>
                      <a:pt x="41" y="21"/>
                      <a:pt x="41" y="22"/>
                      <a:pt x="41" y="22"/>
                    </a:cubicBezTo>
                    <a:cubicBezTo>
                      <a:pt x="40" y="23"/>
                      <a:pt x="38" y="23"/>
                      <a:pt x="38" y="23"/>
                    </a:cubicBezTo>
                    <a:cubicBezTo>
                      <a:pt x="35" y="20"/>
                      <a:pt x="31" y="21"/>
                      <a:pt x="28" y="19"/>
                    </a:cubicBezTo>
                    <a:cubicBezTo>
                      <a:pt x="25" y="17"/>
                      <a:pt x="21" y="17"/>
                      <a:pt x="18" y="16"/>
                    </a:cubicBezTo>
                    <a:cubicBezTo>
                      <a:pt x="16" y="14"/>
                      <a:pt x="14" y="14"/>
                      <a:pt x="12" y="14"/>
                    </a:cubicBezTo>
                    <a:cubicBezTo>
                      <a:pt x="10" y="14"/>
                      <a:pt x="9" y="14"/>
                      <a:pt x="8" y="13"/>
                    </a:cubicBezTo>
                    <a:cubicBezTo>
                      <a:pt x="7" y="13"/>
                      <a:pt x="7" y="13"/>
                      <a:pt x="6" y="13"/>
                    </a:cubicBezTo>
                    <a:cubicBezTo>
                      <a:pt x="5" y="12"/>
                      <a:pt x="4" y="12"/>
                      <a:pt x="3" y="12"/>
                    </a:cubicBezTo>
                    <a:cubicBezTo>
                      <a:pt x="3" y="12"/>
                      <a:pt x="3" y="12"/>
                      <a:pt x="2" y="12"/>
                    </a:cubicBezTo>
                    <a:cubicBezTo>
                      <a:pt x="2" y="12"/>
                      <a:pt x="1" y="12"/>
                      <a:pt x="1" y="12"/>
                    </a:cubicBezTo>
                    <a:cubicBezTo>
                      <a:pt x="0" y="11"/>
                      <a:pt x="0" y="10"/>
                      <a:pt x="1" y="9"/>
                    </a:cubicBezTo>
                    <a:cubicBezTo>
                      <a:pt x="1" y="8"/>
                      <a:pt x="1" y="8"/>
                      <a:pt x="2" y="7"/>
                    </a:cubicBezTo>
                    <a:cubicBezTo>
                      <a:pt x="3" y="7"/>
                      <a:pt x="3" y="7"/>
                      <a:pt x="4" y="6"/>
                    </a:cubicBezTo>
                    <a:cubicBezTo>
                      <a:pt x="4" y="6"/>
                      <a:pt x="5" y="6"/>
                      <a:pt x="5" y="5"/>
                    </a:cubicBezTo>
                    <a:cubicBezTo>
                      <a:pt x="6" y="5"/>
                      <a:pt x="7" y="4"/>
                      <a:pt x="8" y="4"/>
                    </a:cubicBezTo>
                    <a:cubicBezTo>
                      <a:pt x="9" y="3"/>
                      <a:pt x="10" y="3"/>
                      <a:pt x="11" y="2"/>
                    </a:cubicBezTo>
                    <a:close/>
                  </a:path>
                </a:pathLst>
              </a:custGeom>
              <a:solidFill>
                <a:srgbClr val="FE6B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59" name="Freeform 14"/>
              <p:cNvSpPr/>
              <p:nvPr/>
            </p:nvSpPr>
            <p:spPr bwMode="auto">
              <a:xfrm>
                <a:off x="436" y="356"/>
                <a:ext cx="64" cy="62"/>
              </a:xfrm>
              <a:custGeom>
                <a:avLst/>
                <a:gdLst>
                  <a:gd name="T0" fmla="*/ 1 w 27"/>
                  <a:gd name="T1" fmla="*/ 22 h 26"/>
                  <a:gd name="T2" fmla="*/ 2 w 27"/>
                  <a:gd name="T3" fmla="*/ 18 h 26"/>
                  <a:gd name="T4" fmla="*/ 0 w 27"/>
                  <a:gd name="T5" fmla="*/ 12 h 26"/>
                  <a:gd name="T6" fmla="*/ 2 w 27"/>
                  <a:gd name="T7" fmla="*/ 6 h 26"/>
                  <a:gd name="T8" fmla="*/ 2 w 27"/>
                  <a:gd name="T9" fmla="*/ 4 h 26"/>
                  <a:gd name="T10" fmla="*/ 1 w 27"/>
                  <a:gd name="T11" fmla="*/ 1 h 26"/>
                  <a:gd name="T12" fmla="*/ 13 w 27"/>
                  <a:gd name="T13" fmla="*/ 5 h 26"/>
                  <a:gd name="T14" fmla="*/ 23 w 27"/>
                  <a:gd name="T15" fmla="*/ 11 h 26"/>
                  <a:gd name="T16" fmla="*/ 26 w 27"/>
                  <a:gd name="T17" fmla="*/ 11 h 26"/>
                  <a:gd name="T18" fmla="*/ 27 w 27"/>
                  <a:gd name="T19" fmla="*/ 13 h 26"/>
                  <a:gd name="T20" fmla="*/ 23 w 27"/>
                  <a:gd name="T21" fmla="*/ 17 h 26"/>
                  <a:gd name="T22" fmla="*/ 19 w 27"/>
                  <a:gd name="T23" fmla="*/ 20 h 26"/>
                  <a:gd name="T24" fmla="*/ 18 w 27"/>
                  <a:gd name="T25" fmla="*/ 21 h 26"/>
                  <a:gd name="T26" fmla="*/ 14 w 27"/>
                  <a:gd name="T27" fmla="*/ 23 h 26"/>
                  <a:gd name="T28" fmla="*/ 7 w 27"/>
                  <a:gd name="T29" fmla="*/ 24 h 26"/>
                  <a:gd name="T30" fmla="*/ 1 w 27"/>
                  <a:gd name="T31" fmla="*/ 24 h 26"/>
                  <a:gd name="T32" fmla="*/ 1 w 27"/>
                  <a:gd name="T33" fmla="*/ 2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26">
                    <a:moveTo>
                      <a:pt x="1" y="22"/>
                    </a:moveTo>
                    <a:cubicBezTo>
                      <a:pt x="4" y="21"/>
                      <a:pt x="2" y="19"/>
                      <a:pt x="2" y="18"/>
                    </a:cubicBezTo>
                    <a:cubicBezTo>
                      <a:pt x="1" y="16"/>
                      <a:pt x="0" y="14"/>
                      <a:pt x="0" y="12"/>
                    </a:cubicBezTo>
                    <a:cubicBezTo>
                      <a:pt x="1" y="10"/>
                      <a:pt x="2" y="9"/>
                      <a:pt x="2" y="6"/>
                    </a:cubicBezTo>
                    <a:cubicBezTo>
                      <a:pt x="3" y="5"/>
                      <a:pt x="3" y="4"/>
                      <a:pt x="2" y="4"/>
                    </a:cubicBezTo>
                    <a:cubicBezTo>
                      <a:pt x="1" y="3"/>
                      <a:pt x="0" y="2"/>
                      <a:pt x="1" y="1"/>
                    </a:cubicBezTo>
                    <a:cubicBezTo>
                      <a:pt x="5" y="1"/>
                      <a:pt x="10" y="0"/>
                      <a:pt x="13" y="5"/>
                    </a:cubicBezTo>
                    <a:cubicBezTo>
                      <a:pt x="14" y="12"/>
                      <a:pt x="15" y="13"/>
                      <a:pt x="23" y="11"/>
                    </a:cubicBezTo>
                    <a:cubicBezTo>
                      <a:pt x="24" y="11"/>
                      <a:pt x="25" y="10"/>
                      <a:pt x="26" y="11"/>
                    </a:cubicBezTo>
                    <a:cubicBezTo>
                      <a:pt x="27" y="11"/>
                      <a:pt x="27" y="12"/>
                      <a:pt x="27" y="13"/>
                    </a:cubicBezTo>
                    <a:cubicBezTo>
                      <a:pt x="27" y="15"/>
                      <a:pt x="25" y="16"/>
                      <a:pt x="23" y="17"/>
                    </a:cubicBezTo>
                    <a:cubicBezTo>
                      <a:pt x="22" y="17"/>
                      <a:pt x="21" y="19"/>
                      <a:pt x="19" y="20"/>
                    </a:cubicBezTo>
                    <a:cubicBezTo>
                      <a:pt x="19" y="20"/>
                      <a:pt x="19" y="20"/>
                      <a:pt x="18" y="21"/>
                    </a:cubicBezTo>
                    <a:cubicBezTo>
                      <a:pt x="17" y="21"/>
                      <a:pt x="16" y="22"/>
                      <a:pt x="14" y="23"/>
                    </a:cubicBezTo>
                    <a:cubicBezTo>
                      <a:pt x="12" y="24"/>
                      <a:pt x="9" y="24"/>
                      <a:pt x="7" y="24"/>
                    </a:cubicBezTo>
                    <a:cubicBezTo>
                      <a:pt x="5" y="23"/>
                      <a:pt x="2" y="26"/>
                      <a:pt x="1" y="24"/>
                    </a:cubicBezTo>
                    <a:cubicBezTo>
                      <a:pt x="1" y="23"/>
                      <a:pt x="1" y="22"/>
                      <a:pt x="1" y="22"/>
                    </a:cubicBezTo>
                    <a:close/>
                  </a:path>
                </a:pathLst>
              </a:custGeom>
              <a:solidFill>
                <a:srgbClr val="FEAC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60" name="Freeform 15"/>
              <p:cNvSpPr/>
              <p:nvPr/>
            </p:nvSpPr>
            <p:spPr bwMode="auto">
              <a:xfrm>
                <a:off x="701" y="375"/>
                <a:ext cx="81" cy="50"/>
              </a:xfrm>
              <a:custGeom>
                <a:avLst/>
                <a:gdLst>
                  <a:gd name="T0" fmla="*/ 14 w 34"/>
                  <a:gd name="T1" fmla="*/ 18 h 21"/>
                  <a:gd name="T2" fmla="*/ 0 w 34"/>
                  <a:gd name="T3" fmla="*/ 12 h 21"/>
                  <a:gd name="T4" fmla="*/ 9 w 34"/>
                  <a:gd name="T5" fmla="*/ 8 h 21"/>
                  <a:gd name="T6" fmla="*/ 6 w 34"/>
                  <a:gd name="T7" fmla="*/ 5 h 21"/>
                  <a:gd name="T8" fmla="*/ 11 w 34"/>
                  <a:gd name="T9" fmla="*/ 3 h 21"/>
                  <a:gd name="T10" fmla="*/ 12 w 34"/>
                  <a:gd name="T11" fmla="*/ 4 h 21"/>
                  <a:gd name="T12" fmla="*/ 13 w 34"/>
                  <a:gd name="T13" fmla="*/ 6 h 21"/>
                  <a:gd name="T14" fmla="*/ 14 w 34"/>
                  <a:gd name="T15" fmla="*/ 4 h 21"/>
                  <a:gd name="T16" fmla="*/ 16 w 34"/>
                  <a:gd name="T17" fmla="*/ 2 h 21"/>
                  <a:gd name="T18" fmla="*/ 24 w 34"/>
                  <a:gd name="T19" fmla="*/ 0 h 21"/>
                  <a:gd name="T20" fmla="*/ 28 w 34"/>
                  <a:gd name="T21" fmla="*/ 3 h 21"/>
                  <a:gd name="T22" fmla="*/ 32 w 34"/>
                  <a:gd name="T23" fmla="*/ 4 h 21"/>
                  <a:gd name="T24" fmla="*/ 33 w 34"/>
                  <a:gd name="T25" fmla="*/ 8 h 21"/>
                  <a:gd name="T26" fmla="*/ 30 w 34"/>
                  <a:gd name="T27" fmla="*/ 8 h 21"/>
                  <a:gd name="T28" fmla="*/ 23 w 34"/>
                  <a:gd name="T29" fmla="*/ 9 h 21"/>
                  <a:gd name="T30" fmla="*/ 26 w 34"/>
                  <a:gd name="T31" fmla="*/ 15 h 21"/>
                  <a:gd name="T32" fmla="*/ 19 w 34"/>
                  <a:gd name="T33" fmla="*/ 20 h 21"/>
                  <a:gd name="T34" fmla="*/ 14 w 34"/>
                  <a:gd name="T35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" h="21">
                    <a:moveTo>
                      <a:pt x="14" y="18"/>
                    </a:moveTo>
                    <a:cubicBezTo>
                      <a:pt x="10" y="16"/>
                      <a:pt x="5" y="14"/>
                      <a:pt x="0" y="12"/>
                    </a:cubicBezTo>
                    <a:cubicBezTo>
                      <a:pt x="2" y="7"/>
                      <a:pt x="5" y="7"/>
                      <a:pt x="9" y="8"/>
                    </a:cubicBezTo>
                    <a:cubicBezTo>
                      <a:pt x="8" y="7"/>
                      <a:pt x="5" y="7"/>
                      <a:pt x="6" y="5"/>
                    </a:cubicBezTo>
                    <a:cubicBezTo>
                      <a:pt x="7" y="3"/>
                      <a:pt x="9" y="3"/>
                      <a:pt x="11" y="3"/>
                    </a:cubicBezTo>
                    <a:cubicBezTo>
                      <a:pt x="12" y="3"/>
                      <a:pt x="12" y="4"/>
                      <a:pt x="12" y="4"/>
                    </a:cubicBezTo>
                    <a:cubicBezTo>
                      <a:pt x="13" y="5"/>
                      <a:pt x="13" y="5"/>
                      <a:pt x="13" y="6"/>
                    </a:cubicBezTo>
                    <a:cubicBezTo>
                      <a:pt x="14" y="6"/>
                      <a:pt x="14" y="5"/>
                      <a:pt x="14" y="4"/>
                    </a:cubicBezTo>
                    <a:cubicBezTo>
                      <a:pt x="14" y="3"/>
                      <a:pt x="15" y="3"/>
                      <a:pt x="16" y="2"/>
                    </a:cubicBezTo>
                    <a:cubicBezTo>
                      <a:pt x="19" y="2"/>
                      <a:pt x="22" y="1"/>
                      <a:pt x="24" y="0"/>
                    </a:cubicBezTo>
                    <a:cubicBezTo>
                      <a:pt x="25" y="1"/>
                      <a:pt x="25" y="4"/>
                      <a:pt x="28" y="3"/>
                    </a:cubicBezTo>
                    <a:cubicBezTo>
                      <a:pt x="29" y="2"/>
                      <a:pt x="30" y="3"/>
                      <a:pt x="32" y="4"/>
                    </a:cubicBezTo>
                    <a:cubicBezTo>
                      <a:pt x="33" y="5"/>
                      <a:pt x="34" y="6"/>
                      <a:pt x="33" y="8"/>
                    </a:cubicBezTo>
                    <a:cubicBezTo>
                      <a:pt x="33" y="9"/>
                      <a:pt x="31" y="8"/>
                      <a:pt x="30" y="8"/>
                    </a:cubicBezTo>
                    <a:cubicBezTo>
                      <a:pt x="28" y="8"/>
                      <a:pt x="26" y="9"/>
                      <a:pt x="23" y="9"/>
                    </a:cubicBezTo>
                    <a:cubicBezTo>
                      <a:pt x="27" y="10"/>
                      <a:pt x="28" y="13"/>
                      <a:pt x="26" y="15"/>
                    </a:cubicBezTo>
                    <a:cubicBezTo>
                      <a:pt x="24" y="16"/>
                      <a:pt x="22" y="18"/>
                      <a:pt x="19" y="20"/>
                    </a:cubicBezTo>
                    <a:cubicBezTo>
                      <a:pt x="17" y="21"/>
                      <a:pt x="16" y="19"/>
                      <a:pt x="14" y="18"/>
                    </a:cubicBezTo>
                    <a:close/>
                  </a:path>
                </a:pathLst>
              </a:custGeom>
              <a:solidFill>
                <a:srgbClr val="FE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61" name="Freeform 16"/>
              <p:cNvSpPr/>
              <p:nvPr/>
            </p:nvSpPr>
            <p:spPr bwMode="auto">
              <a:xfrm>
                <a:off x="935" y="707"/>
                <a:ext cx="79" cy="110"/>
              </a:xfrm>
              <a:custGeom>
                <a:avLst/>
                <a:gdLst>
                  <a:gd name="T0" fmla="*/ 0 w 33"/>
                  <a:gd name="T1" fmla="*/ 45 h 46"/>
                  <a:gd name="T2" fmla="*/ 1 w 33"/>
                  <a:gd name="T3" fmla="*/ 43 h 46"/>
                  <a:gd name="T4" fmla="*/ 2 w 33"/>
                  <a:gd name="T5" fmla="*/ 38 h 46"/>
                  <a:gd name="T6" fmla="*/ 7 w 33"/>
                  <a:gd name="T7" fmla="*/ 39 h 46"/>
                  <a:gd name="T8" fmla="*/ 7 w 33"/>
                  <a:gd name="T9" fmla="*/ 30 h 46"/>
                  <a:gd name="T10" fmla="*/ 9 w 33"/>
                  <a:gd name="T11" fmla="*/ 27 h 46"/>
                  <a:gd name="T12" fmla="*/ 11 w 33"/>
                  <a:gd name="T13" fmla="*/ 26 h 46"/>
                  <a:gd name="T14" fmla="*/ 16 w 33"/>
                  <a:gd name="T15" fmla="*/ 24 h 46"/>
                  <a:gd name="T16" fmla="*/ 16 w 33"/>
                  <a:gd name="T17" fmla="*/ 22 h 46"/>
                  <a:gd name="T18" fmla="*/ 17 w 33"/>
                  <a:gd name="T19" fmla="*/ 17 h 46"/>
                  <a:gd name="T20" fmla="*/ 23 w 33"/>
                  <a:gd name="T21" fmla="*/ 9 h 46"/>
                  <a:gd name="T22" fmla="*/ 24 w 33"/>
                  <a:gd name="T23" fmla="*/ 7 h 46"/>
                  <a:gd name="T24" fmla="*/ 26 w 33"/>
                  <a:gd name="T25" fmla="*/ 4 h 46"/>
                  <a:gd name="T26" fmla="*/ 26 w 33"/>
                  <a:gd name="T27" fmla="*/ 3 h 46"/>
                  <a:gd name="T28" fmla="*/ 28 w 33"/>
                  <a:gd name="T29" fmla="*/ 1 h 46"/>
                  <a:gd name="T30" fmla="*/ 30 w 33"/>
                  <a:gd name="T31" fmla="*/ 0 h 46"/>
                  <a:gd name="T32" fmla="*/ 33 w 33"/>
                  <a:gd name="T33" fmla="*/ 5 h 46"/>
                  <a:gd name="T34" fmla="*/ 33 w 33"/>
                  <a:gd name="T35" fmla="*/ 5 h 46"/>
                  <a:gd name="T36" fmla="*/ 11 w 33"/>
                  <a:gd name="T37" fmla="*/ 36 h 46"/>
                  <a:gd name="T38" fmla="*/ 4 w 33"/>
                  <a:gd name="T39" fmla="*/ 43 h 46"/>
                  <a:gd name="T40" fmla="*/ 0 w 33"/>
                  <a:gd name="T41" fmla="*/ 4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3" h="46">
                    <a:moveTo>
                      <a:pt x="0" y="45"/>
                    </a:moveTo>
                    <a:cubicBezTo>
                      <a:pt x="1" y="45"/>
                      <a:pt x="1" y="44"/>
                      <a:pt x="1" y="43"/>
                    </a:cubicBezTo>
                    <a:cubicBezTo>
                      <a:pt x="0" y="41"/>
                      <a:pt x="1" y="39"/>
                      <a:pt x="2" y="38"/>
                    </a:cubicBezTo>
                    <a:cubicBezTo>
                      <a:pt x="4" y="36"/>
                      <a:pt x="4" y="40"/>
                      <a:pt x="7" y="39"/>
                    </a:cubicBezTo>
                    <a:cubicBezTo>
                      <a:pt x="3" y="36"/>
                      <a:pt x="7" y="33"/>
                      <a:pt x="7" y="30"/>
                    </a:cubicBezTo>
                    <a:cubicBezTo>
                      <a:pt x="7" y="29"/>
                      <a:pt x="8" y="28"/>
                      <a:pt x="9" y="27"/>
                    </a:cubicBezTo>
                    <a:cubicBezTo>
                      <a:pt x="9" y="27"/>
                      <a:pt x="10" y="27"/>
                      <a:pt x="11" y="26"/>
                    </a:cubicBezTo>
                    <a:cubicBezTo>
                      <a:pt x="13" y="26"/>
                      <a:pt x="14" y="25"/>
                      <a:pt x="16" y="24"/>
                    </a:cubicBezTo>
                    <a:cubicBezTo>
                      <a:pt x="17" y="24"/>
                      <a:pt x="16" y="23"/>
                      <a:pt x="16" y="22"/>
                    </a:cubicBezTo>
                    <a:cubicBezTo>
                      <a:pt x="15" y="20"/>
                      <a:pt x="16" y="19"/>
                      <a:pt x="17" y="17"/>
                    </a:cubicBezTo>
                    <a:cubicBezTo>
                      <a:pt x="20" y="15"/>
                      <a:pt x="22" y="12"/>
                      <a:pt x="23" y="9"/>
                    </a:cubicBezTo>
                    <a:cubicBezTo>
                      <a:pt x="24" y="8"/>
                      <a:pt x="24" y="7"/>
                      <a:pt x="24" y="7"/>
                    </a:cubicBezTo>
                    <a:cubicBezTo>
                      <a:pt x="25" y="6"/>
                      <a:pt x="25" y="5"/>
                      <a:pt x="26" y="4"/>
                    </a:cubicBezTo>
                    <a:cubicBezTo>
                      <a:pt x="26" y="4"/>
                      <a:pt x="26" y="3"/>
                      <a:pt x="26" y="3"/>
                    </a:cubicBezTo>
                    <a:cubicBezTo>
                      <a:pt x="26" y="2"/>
                      <a:pt x="27" y="1"/>
                      <a:pt x="28" y="1"/>
                    </a:cubicBezTo>
                    <a:cubicBezTo>
                      <a:pt x="28" y="0"/>
                      <a:pt x="29" y="0"/>
                      <a:pt x="30" y="0"/>
                    </a:cubicBezTo>
                    <a:cubicBezTo>
                      <a:pt x="31" y="1"/>
                      <a:pt x="31" y="3"/>
                      <a:pt x="33" y="5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27" y="16"/>
                      <a:pt x="21" y="27"/>
                      <a:pt x="11" y="36"/>
                    </a:cubicBezTo>
                    <a:cubicBezTo>
                      <a:pt x="9" y="38"/>
                      <a:pt x="7" y="41"/>
                      <a:pt x="4" y="43"/>
                    </a:cubicBezTo>
                    <a:cubicBezTo>
                      <a:pt x="3" y="44"/>
                      <a:pt x="3" y="46"/>
                      <a:pt x="0" y="45"/>
                    </a:cubicBezTo>
                    <a:close/>
                  </a:path>
                </a:pathLst>
              </a:custGeom>
              <a:solidFill>
                <a:srgbClr val="FEEB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62" name="Freeform 17"/>
              <p:cNvSpPr/>
              <p:nvPr/>
            </p:nvSpPr>
            <p:spPr bwMode="auto">
              <a:xfrm>
                <a:off x="405" y="296"/>
                <a:ext cx="79" cy="60"/>
              </a:xfrm>
              <a:custGeom>
                <a:avLst/>
                <a:gdLst>
                  <a:gd name="T0" fmla="*/ 19 w 33"/>
                  <a:gd name="T1" fmla="*/ 0 h 25"/>
                  <a:gd name="T2" fmla="*/ 32 w 33"/>
                  <a:gd name="T3" fmla="*/ 16 h 25"/>
                  <a:gd name="T4" fmla="*/ 31 w 33"/>
                  <a:gd name="T5" fmla="*/ 22 h 25"/>
                  <a:gd name="T6" fmla="*/ 30 w 33"/>
                  <a:gd name="T7" fmla="*/ 22 h 25"/>
                  <a:gd name="T8" fmla="*/ 17 w 33"/>
                  <a:gd name="T9" fmla="*/ 23 h 25"/>
                  <a:gd name="T10" fmla="*/ 14 w 33"/>
                  <a:gd name="T11" fmla="*/ 25 h 25"/>
                  <a:gd name="T12" fmla="*/ 13 w 33"/>
                  <a:gd name="T13" fmla="*/ 25 h 25"/>
                  <a:gd name="T14" fmla="*/ 10 w 33"/>
                  <a:gd name="T15" fmla="*/ 23 h 25"/>
                  <a:gd name="T16" fmla="*/ 10 w 33"/>
                  <a:gd name="T17" fmla="*/ 22 h 25"/>
                  <a:gd name="T18" fmla="*/ 1 w 33"/>
                  <a:gd name="T19" fmla="*/ 18 h 25"/>
                  <a:gd name="T20" fmla="*/ 0 w 33"/>
                  <a:gd name="T21" fmla="*/ 17 h 25"/>
                  <a:gd name="T22" fmla="*/ 7 w 33"/>
                  <a:gd name="T23" fmla="*/ 14 h 25"/>
                  <a:gd name="T24" fmla="*/ 9 w 33"/>
                  <a:gd name="T25" fmla="*/ 13 h 25"/>
                  <a:gd name="T26" fmla="*/ 11 w 33"/>
                  <a:gd name="T27" fmla="*/ 13 h 25"/>
                  <a:gd name="T28" fmla="*/ 18 w 33"/>
                  <a:gd name="T29" fmla="*/ 14 h 25"/>
                  <a:gd name="T30" fmla="*/ 22 w 33"/>
                  <a:gd name="T31" fmla="*/ 6 h 25"/>
                  <a:gd name="T32" fmla="*/ 19 w 33"/>
                  <a:gd name="T3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3" h="25">
                    <a:moveTo>
                      <a:pt x="19" y="0"/>
                    </a:moveTo>
                    <a:cubicBezTo>
                      <a:pt x="24" y="5"/>
                      <a:pt x="29" y="10"/>
                      <a:pt x="32" y="16"/>
                    </a:cubicBezTo>
                    <a:cubicBezTo>
                      <a:pt x="33" y="18"/>
                      <a:pt x="33" y="20"/>
                      <a:pt x="31" y="22"/>
                    </a:cubicBezTo>
                    <a:cubicBezTo>
                      <a:pt x="31" y="22"/>
                      <a:pt x="30" y="22"/>
                      <a:pt x="30" y="22"/>
                    </a:cubicBezTo>
                    <a:cubicBezTo>
                      <a:pt x="25" y="21"/>
                      <a:pt x="21" y="21"/>
                      <a:pt x="17" y="23"/>
                    </a:cubicBezTo>
                    <a:cubicBezTo>
                      <a:pt x="16" y="24"/>
                      <a:pt x="15" y="24"/>
                      <a:pt x="14" y="25"/>
                    </a:cubicBezTo>
                    <a:cubicBezTo>
                      <a:pt x="14" y="25"/>
                      <a:pt x="13" y="25"/>
                      <a:pt x="13" y="25"/>
                    </a:cubicBezTo>
                    <a:cubicBezTo>
                      <a:pt x="11" y="25"/>
                      <a:pt x="10" y="25"/>
                      <a:pt x="10" y="23"/>
                    </a:cubicBezTo>
                    <a:cubicBezTo>
                      <a:pt x="10" y="23"/>
                      <a:pt x="11" y="22"/>
                      <a:pt x="10" y="22"/>
                    </a:cubicBezTo>
                    <a:cubicBezTo>
                      <a:pt x="7" y="22"/>
                      <a:pt x="4" y="19"/>
                      <a:pt x="1" y="18"/>
                    </a:cubicBezTo>
                    <a:cubicBezTo>
                      <a:pt x="0" y="18"/>
                      <a:pt x="0" y="17"/>
                      <a:pt x="0" y="17"/>
                    </a:cubicBezTo>
                    <a:cubicBezTo>
                      <a:pt x="1" y="14"/>
                      <a:pt x="3" y="12"/>
                      <a:pt x="7" y="14"/>
                    </a:cubicBezTo>
                    <a:cubicBezTo>
                      <a:pt x="8" y="15"/>
                      <a:pt x="8" y="13"/>
                      <a:pt x="9" y="13"/>
                    </a:cubicBezTo>
                    <a:cubicBezTo>
                      <a:pt x="10" y="13"/>
                      <a:pt x="11" y="13"/>
                      <a:pt x="11" y="13"/>
                    </a:cubicBezTo>
                    <a:cubicBezTo>
                      <a:pt x="14" y="13"/>
                      <a:pt x="16" y="14"/>
                      <a:pt x="18" y="14"/>
                    </a:cubicBezTo>
                    <a:cubicBezTo>
                      <a:pt x="23" y="13"/>
                      <a:pt x="24" y="10"/>
                      <a:pt x="22" y="6"/>
                    </a:cubicBezTo>
                    <a:cubicBezTo>
                      <a:pt x="20" y="4"/>
                      <a:pt x="18" y="3"/>
                      <a:pt x="19" y="0"/>
                    </a:cubicBezTo>
                    <a:close/>
                  </a:path>
                </a:pathLst>
              </a:custGeom>
              <a:solidFill>
                <a:srgbClr val="FEEB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63" name="Freeform 18"/>
              <p:cNvSpPr/>
              <p:nvPr/>
            </p:nvSpPr>
            <p:spPr bwMode="auto">
              <a:xfrm>
                <a:off x="376" y="571"/>
                <a:ext cx="36" cy="89"/>
              </a:xfrm>
              <a:custGeom>
                <a:avLst/>
                <a:gdLst>
                  <a:gd name="T0" fmla="*/ 0 w 15"/>
                  <a:gd name="T1" fmla="*/ 15 h 37"/>
                  <a:gd name="T2" fmla="*/ 0 w 15"/>
                  <a:gd name="T3" fmla="*/ 14 h 37"/>
                  <a:gd name="T4" fmla="*/ 0 w 15"/>
                  <a:gd name="T5" fmla="*/ 2 h 37"/>
                  <a:gd name="T6" fmla="*/ 4 w 15"/>
                  <a:gd name="T7" fmla="*/ 1 h 37"/>
                  <a:gd name="T8" fmla="*/ 5 w 15"/>
                  <a:gd name="T9" fmla="*/ 2 h 37"/>
                  <a:gd name="T10" fmla="*/ 5 w 15"/>
                  <a:gd name="T11" fmla="*/ 4 h 37"/>
                  <a:gd name="T12" fmla="*/ 8 w 15"/>
                  <a:gd name="T13" fmla="*/ 10 h 37"/>
                  <a:gd name="T14" fmla="*/ 8 w 15"/>
                  <a:gd name="T15" fmla="*/ 11 h 37"/>
                  <a:gd name="T16" fmla="*/ 13 w 15"/>
                  <a:gd name="T17" fmla="*/ 14 h 37"/>
                  <a:gd name="T18" fmla="*/ 15 w 15"/>
                  <a:gd name="T19" fmla="*/ 25 h 37"/>
                  <a:gd name="T20" fmla="*/ 15 w 15"/>
                  <a:gd name="T21" fmla="*/ 26 h 37"/>
                  <a:gd name="T22" fmla="*/ 11 w 15"/>
                  <a:gd name="T23" fmla="*/ 31 h 37"/>
                  <a:gd name="T24" fmla="*/ 8 w 15"/>
                  <a:gd name="T25" fmla="*/ 33 h 37"/>
                  <a:gd name="T26" fmla="*/ 2 w 15"/>
                  <a:gd name="T27" fmla="*/ 36 h 37"/>
                  <a:gd name="T28" fmla="*/ 2 w 15"/>
                  <a:gd name="T29" fmla="*/ 35 h 37"/>
                  <a:gd name="T30" fmla="*/ 1 w 15"/>
                  <a:gd name="T31" fmla="*/ 27 h 37"/>
                  <a:gd name="T32" fmla="*/ 1 w 15"/>
                  <a:gd name="T33" fmla="*/ 24 h 37"/>
                  <a:gd name="T34" fmla="*/ 0 w 15"/>
                  <a:gd name="T35" fmla="*/ 1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" h="37">
                    <a:moveTo>
                      <a:pt x="0" y="15"/>
                    </a:moveTo>
                    <a:cubicBezTo>
                      <a:pt x="0" y="15"/>
                      <a:pt x="0" y="14"/>
                      <a:pt x="0" y="14"/>
                    </a:cubicBezTo>
                    <a:cubicBezTo>
                      <a:pt x="0" y="10"/>
                      <a:pt x="1" y="6"/>
                      <a:pt x="0" y="2"/>
                    </a:cubicBezTo>
                    <a:cubicBezTo>
                      <a:pt x="1" y="0"/>
                      <a:pt x="3" y="0"/>
                      <a:pt x="4" y="1"/>
                    </a:cubicBezTo>
                    <a:cubicBezTo>
                      <a:pt x="5" y="1"/>
                      <a:pt x="5" y="2"/>
                      <a:pt x="5" y="2"/>
                    </a:cubicBezTo>
                    <a:cubicBezTo>
                      <a:pt x="5" y="3"/>
                      <a:pt x="5" y="3"/>
                      <a:pt x="5" y="4"/>
                    </a:cubicBezTo>
                    <a:cubicBezTo>
                      <a:pt x="6" y="6"/>
                      <a:pt x="7" y="8"/>
                      <a:pt x="8" y="10"/>
                    </a:cubicBezTo>
                    <a:cubicBezTo>
                      <a:pt x="8" y="10"/>
                      <a:pt x="8" y="10"/>
                      <a:pt x="8" y="11"/>
                    </a:cubicBezTo>
                    <a:cubicBezTo>
                      <a:pt x="11" y="11"/>
                      <a:pt x="12" y="11"/>
                      <a:pt x="13" y="14"/>
                    </a:cubicBezTo>
                    <a:cubicBezTo>
                      <a:pt x="13" y="18"/>
                      <a:pt x="12" y="22"/>
                      <a:pt x="15" y="25"/>
                    </a:cubicBezTo>
                    <a:cubicBezTo>
                      <a:pt x="15" y="25"/>
                      <a:pt x="15" y="25"/>
                      <a:pt x="15" y="26"/>
                    </a:cubicBezTo>
                    <a:cubicBezTo>
                      <a:pt x="13" y="27"/>
                      <a:pt x="13" y="30"/>
                      <a:pt x="11" y="31"/>
                    </a:cubicBezTo>
                    <a:cubicBezTo>
                      <a:pt x="9" y="31"/>
                      <a:pt x="8" y="32"/>
                      <a:pt x="8" y="33"/>
                    </a:cubicBezTo>
                    <a:cubicBezTo>
                      <a:pt x="7" y="36"/>
                      <a:pt x="5" y="37"/>
                      <a:pt x="2" y="36"/>
                    </a:cubicBezTo>
                    <a:cubicBezTo>
                      <a:pt x="2" y="36"/>
                      <a:pt x="2" y="36"/>
                      <a:pt x="2" y="35"/>
                    </a:cubicBezTo>
                    <a:cubicBezTo>
                      <a:pt x="2" y="32"/>
                      <a:pt x="2" y="30"/>
                      <a:pt x="1" y="27"/>
                    </a:cubicBezTo>
                    <a:cubicBezTo>
                      <a:pt x="1" y="26"/>
                      <a:pt x="0" y="25"/>
                      <a:pt x="1" y="24"/>
                    </a:cubicBezTo>
                    <a:cubicBezTo>
                      <a:pt x="5" y="21"/>
                      <a:pt x="1" y="18"/>
                      <a:pt x="0" y="15"/>
                    </a:cubicBezTo>
                    <a:close/>
                  </a:path>
                </a:pathLst>
              </a:custGeom>
              <a:solidFill>
                <a:srgbClr val="FE7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64" name="Freeform 19"/>
              <p:cNvSpPr/>
              <p:nvPr/>
            </p:nvSpPr>
            <p:spPr bwMode="auto">
              <a:xfrm>
                <a:off x="202" y="399"/>
                <a:ext cx="47" cy="62"/>
              </a:xfrm>
              <a:custGeom>
                <a:avLst/>
                <a:gdLst>
                  <a:gd name="T0" fmla="*/ 16 w 20"/>
                  <a:gd name="T1" fmla="*/ 3 h 26"/>
                  <a:gd name="T2" fmla="*/ 19 w 20"/>
                  <a:gd name="T3" fmla="*/ 3 h 26"/>
                  <a:gd name="T4" fmla="*/ 17 w 20"/>
                  <a:gd name="T5" fmla="*/ 4 h 26"/>
                  <a:gd name="T6" fmla="*/ 14 w 20"/>
                  <a:gd name="T7" fmla="*/ 9 h 26"/>
                  <a:gd name="T8" fmla="*/ 18 w 20"/>
                  <a:gd name="T9" fmla="*/ 9 h 26"/>
                  <a:gd name="T10" fmla="*/ 18 w 20"/>
                  <a:gd name="T11" fmla="*/ 10 h 26"/>
                  <a:gd name="T12" fmla="*/ 17 w 20"/>
                  <a:gd name="T13" fmla="*/ 13 h 26"/>
                  <a:gd name="T14" fmla="*/ 16 w 20"/>
                  <a:gd name="T15" fmla="*/ 15 h 26"/>
                  <a:gd name="T16" fmla="*/ 13 w 20"/>
                  <a:gd name="T17" fmla="*/ 22 h 26"/>
                  <a:gd name="T18" fmla="*/ 10 w 20"/>
                  <a:gd name="T19" fmla="*/ 24 h 26"/>
                  <a:gd name="T20" fmla="*/ 9 w 20"/>
                  <a:gd name="T21" fmla="*/ 25 h 26"/>
                  <a:gd name="T22" fmla="*/ 6 w 20"/>
                  <a:gd name="T23" fmla="*/ 23 h 26"/>
                  <a:gd name="T24" fmla="*/ 1 w 20"/>
                  <a:gd name="T25" fmla="*/ 19 h 26"/>
                  <a:gd name="T26" fmla="*/ 0 w 20"/>
                  <a:gd name="T27" fmla="*/ 19 h 26"/>
                  <a:gd name="T28" fmla="*/ 6 w 20"/>
                  <a:gd name="T29" fmla="*/ 2 h 26"/>
                  <a:gd name="T30" fmla="*/ 11 w 20"/>
                  <a:gd name="T31" fmla="*/ 2 h 26"/>
                  <a:gd name="T32" fmla="*/ 16 w 20"/>
                  <a:gd name="T33" fmla="*/ 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" h="26">
                    <a:moveTo>
                      <a:pt x="16" y="3"/>
                    </a:moveTo>
                    <a:cubicBezTo>
                      <a:pt x="17" y="2"/>
                      <a:pt x="18" y="1"/>
                      <a:pt x="19" y="3"/>
                    </a:cubicBezTo>
                    <a:cubicBezTo>
                      <a:pt x="20" y="4"/>
                      <a:pt x="17" y="3"/>
                      <a:pt x="17" y="4"/>
                    </a:cubicBezTo>
                    <a:cubicBezTo>
                      <a:pt x="18" y="7"/>
                      <a:pt x="13" y="6"/>
                      <a:pt x="14" y="9"/>
                    </a:cubicBezTo>
                    <a:cubicBezTo>
                      <a:pt x="15" y="9"/>
                      <a:pt x="16" y="6"/>
                      <a:pt x="18" y="9"/>
                    </a:cubicBezTo>
                    <a:cubicBezTo>
                      <a:pt x="18" y="9"/>
                      <a:pt x="18" y="9"/>
                      <a:pt x="18" y="10"/>
                    </a:cubicBezTo>
                    <a:cubicBezTo>
                      <a:pt x="17" y="11"/>
                      <a:pt x="16" y="11"/>
                      <a:pt x="17" y="13"/>
                    </a:cubicBezTo>
                    <a:cubicBezTo>
                      <a:pt x="17" y="13"/>
                      <a:pt x="17" y="14"/>
                      <a:pt x="16" y="15"/>
                    </a:cubicBezTo>
                    <a:cubicBezTo>
                      <a:pt x="16" y="17"/>
                      <a:pt x="15" y="20"/>
                      <a:pt x="13" y="22"/>
                    </a:cubicBezTo>
                    <a:cubicBezTo>
                      <a:pt x="10" y="21"/>
                      <a:pt x="10" y="21"/>
                      <a:pt x="10" y="24"/>
                    </a:cubicBezTo>
                    <a:cubicBezTo>
                      <a:pt x="10" y="24"/>
                      <a:pt x="9" y="25"/>
                      <a:pt x="9" y="25"/>
                    </a:cubicBezTo>
                    <a:cubicBezTo>
                      <a:pt x="7" y="26"/>
                      <a:pt x="6" y="25"/>
                      <a:pt x="6" y="23"/>
                    </a:cubicBezTo>
                    <a:cubicBezTo>
                      <a:pt x="6" y="19"/>
                      <a:pt x="3" y="20"/>
                      <a:pt x="1" y="19"/>
                    </a:cubicBezTo>
                    <a:cubicBezTo>
                      <a:pt x="1" y="19"/>
                      <a:pt x="1" y="19"/>
                      <a:pt x="0" y="19"/>
                    </a:cubicBezTo>
                    <a:cubicBezTo>
                      <a:pt x="0" y="13"/>
                      <a:pt x="4" y="7"/>
                      <a:pt x="6" y="2"/>
                    </a:cubicBezTo>
                    <a:cubicBezTo>
                      <a:pt x="8" y="0"/>
                      <a:pt x="9" y="2"/>
                      <a:pt x="11" y="2"/>
                    </a:cubicBezTo>
                    <a:cubicBezTo>
                      <a:pt x="12" y="2"/>
                      <a:pt x="14" y="4"/>
                      <a:pt x="16" y="3"/>
                    </a:cubicBezTo>
                    <a:close/>
                  </a:path>
                </a:pathLst>
              </a:custGeom>
              <a:solidFill>
                <a:srgbClr val="FE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65" name="Freeform 20"/>
              <p:cNvSpPr/>
              <p:nvPr/>
            </p:nvSpPr>
            <p:spPr bwMode="auto">
              <a:xfrm>
                <a:off x="371" y="547"/>
                <a:ext cx="41" cy="84"/>
              </a:xfrm>
              <a:custGeom>
                <a:avLst/>
                <a:gdLst>
                  <a:gd name="T0" fmla="*/ 2 w 17"/>
                  <a:gd name="T1" fmla="*/ 12 h 35"/>
                  <a:gd name="T2" fmla="*/ 2 w 17"/>
                  <a:gd name="T3" fmla="*/ 24 h 35"/>
                  <a:gd name="T4" fmla="*/ 2 w 17"/>
                  <a:gd name="T5" fmla="*/ 0 h 35"/>
                  <a:gd name="T6" fmla="*/ 3 w 17"/>
                  <a:gd name="T7" fmla="*/ 0 h 35"/>
                  <a:gd name="T8" fmla="*/ 11 w 17"/>
                  <a:gd name="T9" fmla="*/ 0 h 35"/>
                  <a:gd name="T10" fmla="*/ 12 w 17"/>
                  <a:gd name="T11" fmla="*/ 0 h 35"/>
                  <a:gd name="T12" fmla="*/ 13 w 17"/>
                  <a:gd name="T13" fmla="*/ 0 h 35"/>
                  <a:gd name="T14" fmla="*/ 17 w 17"/>
                  <a:gd name="T15" fmla="*/ 17 h 35"/>
                  <a:gd name="T16" fmla="*/ 17 w 17"/>
                  <a:gd name="T17" fmla="*/ 22 h 35"/>
                  <a:gd name="T18" fmla="*/ 17 w 17"/>
                  <a:gd name="T19" fmla="*/ 31 h 35"/>
                  <a:gd name="T20" fmla="*/ 17 w 17"/>
                  <a:gd name="T21" fmla="*/ 35 h 35"/>
                  <a:gd name="T22" fmla="*/ 13 w 17"/>
                  <a:gd name="T23" fmla="*/ 23 h 35"/>
                  <a:gd name="T24" fmla="*/ 11 w 17"/>
                  <a:gd name="T25" fmla="*/ 22 h 35"/>
                  <a:gd name="T26" fmla="*/ 10 w 17"/>
                  <a:gd name="T27" fmla="*/ 23 h 35"/>
                  <a:gd name="T28" fmla="*/ 10 w 17"/>
                  <a:gd name="T29" fmla="*/ 20 h 35"/>
                  <a:gd name="T30" fmla="*/ 12 w 17"/>
                  <a:gd name="T31" fmla="*/ 19 h 35"/>
                  <a:gd name="T32" fmla="*/ 10 w 17"/>
                  <a:gd name="T33" fmla="*/ 20 h 35"/>
                  <a:gd name="T34" fmla="*/ 6 w 17"/>
                  <a:gd name="T35" fmla="*/ 14 h 35"/>
                  <a:gd name="T36" fmla="*/ 11 w 17"/>
                  <a:gd name="T37" fmla="*/ 12 h 35"/>
                  <a:gd name="T38" fmla="*/ 6 w 17"/>
                  <a:gd name="T39" fmla="*/ 13 h 35"/>
                  <a:gd name="T40" fmla="*/ 6 w 17"/>
                  <a:gd name="T41" fmla="*/ 11 h 35"/>
                  <a:gd name="T42" fmla="*/ 2 w 17"/>
                  <a:gd name="T43" fmla="*/ 1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" h="35">
                    <a:moveTo>
                      <a:pt x="2" y="12"/>
                    </a:moveTo>
                    <a:cubicBezTo>
                      <a:pt x="4" y="16"/>
                      <a:pt x="4" y="20"/>
                      <a:pt x="2" y="24"/>
                    </a:cubicBezTo>
                    <a:cubicBezTo>
                      <a:pt x="1" y="16"/>
                      <a:pt x="0" y="8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6" y="5"/>
                      <a:pt x="8" y="5"/>
                      <a:pt x="1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3" y="0"/>
                      <a:pt x="13" y="0"/>
                    </a:cubicBezTo>
                    <a:cubicBezTo>
                      <a:pt x="16" y="5"/>
                      <a:pt x="16" y="11"/>
                      <a:pt x="17" y="17"/>
                    </a:cubicBezTo>
                    <a:cubicBezTo>
                      <a:pt x="17" y="18"/>
                      <a:pt x="17" y="20"/>
                      <a:pt x="17" y="22"/>
                    </a:cubicBezTo>
                    <a:cubicBezTo>
                      <a:pt x="17" y="25"/>
                      <a:pt x="17" y="28"/>
                      <a:pt x="17" y="31"/>
                    </a:cubicBezTo>
                    <a:cubicBezTo>
                      <a:pt x="15" y="32"/>
                      <a:pt x="17" y="33"/>
                      <a:pt x="17" y="35"/>
                    </a:cubicBezTo>
                    <a:cubicBezTo>
                      <a:pt x="13" y="32"/>
                      <a:pt x="14" y="27"/>
                      <a:pt x="13" y="23"/>
                    </a:cubicBezTo>
                    <a:cubicBezTo>
                      <a:pt x="13" y="21"/>
                      <a:pt x="13" y="21"/>
                      <a:pt x="11" y="22"/>
                    </a:cubicBezTo>
                    <a:cubicBezTo>
                      <a:pt x="11" y="22"/>
                      <a:pt x="11" y="24"/>
                      <a:pt x="10" y="23"/>
                    </a:cubicBezTo>
                    <a:cubicBezTo>
                      <a:pt x="9" y="22"/>
                      <a:pt x="10" y="21"/>
                      <a:pt x="10" y="20"/>
                    </a:cubicBezTo>
                    <a:cubicBezTo>
                      <a:pt x="11" y="20"/>
                      <a:pt x="11" y="19"/>
                      <a:pt x="12" y="19"/>
                    </a:cubicBezTo>
                    <a:cubicBezTo>
                      <a:pt x="11" y="19"/>
                      <a:pt x="11" y="20"/>
                      <a:pt x="10" y="20"/>
                    </a:cubicBezTo>
                    <a:cubicBezTo>
                      <a:pt x="7" y="19"/>
                      <a:pt x="7" y="16"/>
                      <a:pt x="6" y="14"/>
                    </a:cubicBezTo>
                    <a:cubicBezTo>
                      <a:pt x="8" y="13"/>
                      <a:pt x="10" y="15"/>
                      <a:pt x="11" y="12"/>
                    </a:cubicBezTo>
                    <a:cubicBezTo>
                      <a:pt x="10" y="13"/>
                      <a:pt x="8" y="14"/>
                      <a:pt x="6" y="13"/>
                    </a:cubicBezTo>
                    <a:cubicBezTo>
                      <a:pt x="6" y="12"/>
                      <a:pt x="6" y="11"/>
                      <a:pt x="6" y="11"/>
                    </a:cubicBezTo>
                    <a:cubicBezTo>
                      <a:pt x="4" y="9"/>
                      <a:pt x="3" y="10"/>
                      <a:pt x="2" y="12"/>
                    </a:cubicBezTo>
                    <a:close/>
                  </a:path>
                </a:pathLst>
              </a:custGeom>
              <a:solidFill>
                <a:srgbClr val="F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66" name="Freeform 21"/>
              <p:cNvSpPr/>
              <p:nvPr/>
            </p:nvSpPr>
            <p:spPr bwMode="auto">
              <a:xfrm>
                <a:off x="586" y="978"/>
                <a:ext cx="91" cy="40"/>
              </a:xfrm>
              <a:custGeom>
                <a:avLst/>
                <a:gdLst>
                  <a:gd name="T0" fmla="*/ 37 w 38"/>
                  <a:gd name="T1" fmla="*/ 7 h 17"/>
                  <a:gd name="T2" fmla="*/ 17 w 38"/>
                  <a:gd name="T3" fmla="*/ 15 h 17"/>
                  <a:gd name="T4" fmla="*/ 3 w 38"/>
                  <a:gd name="T5" fmla="*/ 16 h 17"/>
                  <a:gd name="T6" fmla="*/ 5 w 38"/>
                  <a:gd name="T7" fmla="*/ 6 h 17"/>
                  <a:gd name="T8" fmla="*/ 15 w 38"/>
                  <a:gd name="T9" fmla="*/ 11 h 17"/>
                  <a:gd name="T10" fmla="*/ 23 w 38"/>
                  <a:gd name="T11" fmla="*/ 6 h 17"/>
                  <a:gd name="T12" fmla="*/ 29 w 38"/>
                  <a:gd name="T13" fmla="*/ 7 h 17"/>
                  <a:gd name="T14" fmla="*/ 31 w 38"/>
                  <a:gd name="T15" fmla="*/ 6 h 17"/>
                  <a:gd name="T16" fmla="*/ 31 w 38"/>
                  <a:gd name="T17" fmla="*/ 1 h 17"/>
                  <a:gd name="T18" fmla="*/ 33 w 38"/>
                  <a:gd name="T19" fmla="*/ 0 h 17"/>
                  <a:gd name="T20" fmla="*/ 37 w 38"/>
                  <a:gd name="T21" fmla="*/ 5 h 17"/>
                  <a:gd name="T22" fmla="*/ 38 w 38"/>
                  <a:gd name="T23" fmla="*/ 6 h 17"/>
                  <a:gd name="T24" fmla="*/ 37 w 38"/>
                  <a:gd name="T25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17">
                    <a:moveTo>
                      <a:pt x="37" y="7"/>
                    </a:moveTo>
                    <a:cubicBezTo>
                      <a:pt x="31" y="13"/>
                      <a:pt x="24" y="14"/>
                      <a:pt x="17" y="15"/>
                    </a:cubicBezTo>
                    <a:cubicBezTo>
                      <a:pt x="13" y="16"/>
                      <a:pt x="8" y="17"/>
                      <a:pt x="3" y="16"/>
                    </a:cubicBezTo>
                    <a:cubicBezTo>
                      <a:pt x="4" y="12"/>
                      <a:pt x="0" y="8"/>
                      <a:pt x="5" y="6"/>
                    </a:cubicBezTo>
                    <a:cubicBezTo>
                      <a:pt x="12" y="3"/>
                      <a:pt x="14" y="4"/>
                      <a:pt x="15" y="11"/>
                    </a:cubicBezTo>
                    <a:cubicBezTo>
                      <a:pt x="19" y="10"/>
                      <a:pt x="21" y="9"/>
                      <a:pt x="23" y="6"/>
                    </a:cubicBezTo>
                    <a:cubicBezTo>
                      <a:pt x="24" y="3"/>
                      <a:pt x="27" y="5"/>
                      <a:pt x="29" y="7"/>
                    </a:cubicBezTo>
                    <a:cubicBezTo>
                      <a:pt x="31" y="8"/>
                      <a:pt x="31" y="8"/>
                      <a:pt x="31" y="6"/>
                    </a:cubicBezTo>
                    <a:cubicBezTo>
                      <a:pt x="31" y="4"/>
                      <a:pt x="30" y="2"/>
                      <a:pt x="31" y="1"/>
                    </a:cubicBezTo>
                    <a:cubicBezTo>
                      <a:pt x="31" y="0"/>
                      <a:pt x="32" y="0"/>
                      <a:pt x="33" y="0"/>
                    </a:cubicBezTo>
                    <a:cubicBezTo>
                      <a:pt x="35" y="1"/>
                      <a:pt x="36" y="3"/>
                      <a:pt x="37" y="5"/>
                    </a:cubicBezTo>
                    <a:cubicBezTo>
                      <a:pt x="37" y="5"/>
                      <a:pt x="38" y="6"/>
                      <a:pt x="38" y="6"/>
                    </a:cubicBezTo>
                    <a:cubicBezTo>
                      <a:pt x="38" y="7"/>
                      <a:pt x="37" y="7"/>
                      <a:pt x="37" y="7"/>
                    </a:cubicBezTo>
                    <a:close/>
                  </a:path>
                </a:pathLst>
              </a:custGeom>
              <a:solidFill>
                <a:srgbClr val="FEE8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67" name="Freeform 22"/>
              <p:cNvSpPr/>
              <p:nvPr/>
            </p:nvSpPr>
            <p:spPr bwMode="auto">
              <a:xfrm>
                <a:off x="376" y="298"/>
                <a:ext cx="60" cy="87"/>
              </a:xfrm>
              <a:custGeom>
                <a:avLst/>
                <a:gdLst>
                  <a:gd name="T0" fmla="*/ 13 w 25"/>
                  <a:gd name="T1" fmla="*/ 16 h 36"/>
                  <a:gd name="T2" fmla="*/ 13 w 25"/>
                  <a:gd name="T3" fmla="*/ 17 h 36"/>
                  <a:gd name="T4" fmla="*/ 13 w 25"/>
                  <a:gd name="T5" fmla="*/ 20 h 36"/>
                  <a:gd name="T6" fmla="*/ 19 w 25"/>
                  <a:gd name="T7" fmla="*/ 32 h 36"/>
                  <a:gd name="T8" fmla="*/ 25 w 25"/>
                  <a:gd name="T9" fmla="*/ 34 h 36"/>
                  <a:gd name="T10" fmla="*/ 24 w 25"/>
                  <a:gd name="T11" fmla="*/ 36 h 36"/>
                  <a:gd name="T12" fmla="*/ 20 w 25"/>
                  <a:gd name="T13" fmla="*/ 36 h 36"/>
                  <a:gd name="T14" fmla="*/ 14 w 25"/>
                  <a:gd name="T15" fmla="*/ 32 h 36"/>
                  <a:gd name="T16" fmla="*/ 4 w 25"/>
                  <a:gd name="T17" fmla="*/ 15 h 36"/>
                  <a:gd name="T18" fmla="*/ 0 w 25"/>
                  <a:gd name="T19" fmla="*/ 7 h 36"/>
                  <a:gd name="T20" fmla="*/ 0 w 25"/>
                  <a:gd name="T21" fmla="*/ 3 h 36"/>
                  <a:gd name="T22" fmla="*/ 1 w 25"/>
                  <a:gd name="T23" fmla="*/ 2 h 36"/>
                  <a:gd name="T24" fmla="*/ 5 w 25"/>
                  <a:gd name="T25" fmla="*/ 4 h 36"/>
                  <a:gd name="T26" fmla="*/ 5 w 25"/>
                  <a:gd name="T27" fmla="*/ 5 h 36"/>
                  <a:gd name="T28" fmla="*/ 6 w 25"/>
                  <a:gd name="T29" fmla="*/ 4 h 36"/>
                  <a:gd name="T30" fmla="*/ 8 w 25"/>
                  <a:gd name="T31" fmla="*/ 2 h 36"/>
                  <a:gd name="T32" fmla="*/ 9 w 25"/>
                  <a:gd name="T33" fmla="*/ 2 h 36"/>
                  <a:gd name="T34" fmla="*/ 11 w 25"/>
                  <a:gd name="T35" fmla="*/ 2 h 36"/>
                  <a:gd name="T36" fmla="*/ 12 w 25"/>
                  <a:gd name="T37" fmla="*/ 2 h 36"/>
                  <a:gd name="T38" fmla="*/ 15 w 25"/>
                  <a:gd name="T39" fmla="*/ 4 h 36"/>
                  <a:gd name="T40" fmla="*/ 17 w 25"/>
                  <a:gd name="T41" fmla="*/ 8 h 36"/>
                  <a:gd name="T42" fmla="*/ 10 w 25"/>
                  <a:gd name="T43" fmla="*/ 14 h 36"/>
                  <a:gd name="T44" fmla="*/ 13 w 25"/>
                  <a:gd name="T45" fmla="*/ 1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5" h="36">
                    <a:moveTo>
                      <a:pt x="13" y="16"/>
                    </a:moveTo>
                    <a:cubicBezTo>
                      <a:pt x="13" y="16"/>
                      <a:pt x="13" y="17"/>
                      <a:pt x="13" y="17"/>
                    </a:cubicBezTo>
                    <a:cubicBezTo>
                      <a:pt x="10" y="18"/>
                      <a:pt x="12" y="19"/>
                      <a:pt x="13" y="20"/>
                    </a:cubicBezTo>
                    <a:cubicBezTo>
                      <a:pt x="15" y="24"/>
                      <a:pt x="16" y="29"/>
                      <a:pt x="19" y="32"/>
                    </a:cubicBezTo>
                    <a:cubicBezTo>
                      <a:pt x="21" y="33"/>
                      <a:pt x="23" y="31"/>
                      <a:pt x="25" y="34"/>
                    </a:cubicBezTo>
                    <a:cubicBezTo>
                      <a:pt x="25" y="35"/>
                      <a:pt x="25" y="35"/>
                      <a:pt x="24" y="36"/>
                    </a:cubicBezTo>
                    <a:cubicBezTo>
                      <a:pt x="23" y="36"/>
                      <a:pt x="22" y="36"/>
                      <a:pt x="20" y="36"/>
                    </a:cubicBezTo>
                    <a:cubicBezTo>
                      <a:pt x="17" y="36"/>
                      <a:pt x="15" y="35"/>
                      <a:pt x="14" y="32"/>
                    </a:cubicBezTo>
                    <a:cubicBezTo>
                      <a:pt x="13" y="25"/>
                      <a:pt x="8" y="21"/>
                      <a:pt x="4" y="15"/>
                    </a:cubicBezTo>
                    <a:cubicBezTo>
                      <a:pt x="3" y="13"/>
                      <a:pt x="1" y="10"/>
                      <a:pt x="0" y="7"/>
                    </a:cubicBezTo>
                    <a:cubicBezTo>
                      <a:pt x="0" y="6"/>
                      <a:pt x="0" y="5"/>
                      <a:pt x="0" y="3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3" y="1"/>
                      <a:pt x="5" y="0"/>
                      <a:pt x="5" y="4"/>
                    </a:cubicBezTo>
                    <a:cubicBezTo>
                      <a:pt x="5" y="4"/>
                      <a:pt x="5" y="5"/>
                      <a:pt x="5" y="5"/>
                    </a:cubicBezTo>
                    <a:cubicBezTo>
                      <a:pt x="5" y="5"/>
                      <a:pt x="5" y="4"/>
                      <a:pt x="6" y="4"/>
                    </a:cubicBezTo>
                    <a:cubicBezTo>
                      <a:pt x="8" y="5"/>
                      <a:pt x="6" y="2"/>
                      <a:pt x="8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10" y="2"/>
                      <a:pt x="10" y="3"/>
                      <a:pt x="11" y="2"/>
                    </a:cubicBezTo>
                    <a:cubicBezTo>
                      <a:pt x="11" y="2"/>
                      <a:pt x="12" y="2"/>
                      <a:pt x="12" y="2"/>
                    </a:cubicBezTo>
                    <a:cubicBezTo>
                      <a:pt x="14" y="2"/>
                      <a:pt x="15" y="3"/>
                      <a:pt x="15" y="4"/>
                    </a:cubicBezTo>
                    <a:cubicBezTo>
                      <a:pt x="16" y="5"/>
                      <a:pt x="17" y="7"/>
                      <a:pt x="17" y="8"/>
                    </a:cubicBezTo>
                    <a:cubicBezTo>
                      <a:pt x="16" y="12"/>
                      <a:pt x="11" y="11"/>
                      <a:pt x="10" y="14"/>
                    </a:cubicBezTo>
                    <a:cubicBezTo>
                      <a:pt x="11" y="14"/>
                      <a:pt x="12" y="15"/>
                      <a:pt x="13" y="16"/>
                    </a:cubicBezTo>
                    <a:close/>
                  </a:path>
                </a:pathLst>
              </a:custGeom>
              <a:solidFill>
                <a:srgbClr val="FEEC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68" name="Freeform 23"/>
              <p:cNvSpPr/>
              <p:nvPr/>
            </p:nvSpPr>
            <p:spPr bwMode="auto">
              <a:xfrm>
                <a:off x="335" y="210"/>
                <a:ext cx="48" cy="60"/>
              </a:xfrm>
              <a:custGeom>
                <a:avLst/>
                <a:gdLst>
                  <a:gd name="T0" fmla="*/ 2 w 20"/>
                  <a:gd name="T1" fmla="*/ 8 h 25"/>
                  <a:gd name="T2" fmla="*/ 3 w 20"/>
                  <a:gd name="T3" fmla="*/ 3 h 25"/>
                  <a:gd name="T4" fmla="*/ 7 w 20"/>
                  <a:gd name="T5" fmla="*/ 4 h 25"/>
                  <a:gd name="T6" fmla="*/ 8 w 20"/>
                  <a:gd name="T7" fmla="*/ 2 h 25"/>
                  <a:gd name="T8" fmla="*/ 15 w 20"/>
                  <a:gd name="T9" fmla="*/ 5 h 25"/>
                  <a:gd name="T10" fmla="*/ 16 w 20"/>
                  <a:gd name="T11" fmla="*/ 11 h 25"/>
                  <a:gd name="T12" fmla="*/ 15 w 20"/>
                  <a:gd name="T13" fmla="*/ 13 h 25"/>
                  <a:gd name="T14" fmla="*/ 18 w 20"/>
                  <a:gd name="T15" fmla="*/ 18 h 25"/>
                  <a:gd name="T16" fmla="*/ 18 w 20"/>
                  <a:gd name="T17" fmla="*/ 23 h 25"/>
                  <a:gd name="T18" fmla="*/ 10 w 20"/>
                  <a:gd name="T19" fmla="*/ 25 h 25"/>
                  <a:gd name="T20" fmla="*/ 6 w 20"/>
                  <a:gd name="T21" fmla="*/ 15 h 25"/>
                  <a:gd name="T22" fmla="*/ 2 w 20"/>
                  <a:gd name="T23" fmla="*/ 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" h="25">
                    <a:moveTo>
                      <a:pt x="2" y="8"/>
                    </a:moveTo>
                    <a:cubicBezTo>
                      <a:pt x="0" y="6"/>
                      <a:pt x="2" y="4"/>
                      <a:pt x="3" y="3"/>
                    </a:cubicBezTo>
                    <a:cubicBezTo>
                      <a:pt x="4" y="3"/>
                      <a:pt x="6" y="2"/>
                      <a:pt x="7" y="4"/>
                    </a:cubicBezTo>
                    <a:cubicBezTo>
                      <a:pt x="7" y="3"/>
                      <a:pt x="7" y="2"/>
                      <a:pt x="8" y="2"/>
                    </a:cubicBezTo>
                    <a:cubicBezTo>
                      <a:pt x="11" y="0"/>
                      <a:pt x="15" y="2"/>
                      <a:pt x="15" y="5"/>
                    </a:cubicBezTo>
                    <a:cubicBezTo>
                      <a:pt x="14" y="8"/>
                      <a:pt x="18" y="8"/>
                      <a:pt x="16" y="11"/>
                    </a:cubicBezTo>
                    <a:cubicBezTo>
                      <a:pt x="15" y="11"/>
                      <a:pt x="15" y="12"/>
                      <a:pt x="15" y="13"/>
                    </a:cubicBezTo>
                    <a:cubicBezTo>
                      <a:pt x="15" y="15"/>
                      <a:pt x="17" y="16"/>
                      <a:pt x="18" y="18"/>
                    </a:cubicBezTo>
                    <a:cubicBezTo>
                      <a:pt x="18" y="20"/>
                      <a:pt x="20" y="21"/>
                      <a:pt x="18" y="23"/>
                    </a:cubicBezTo>
                    <a:cubicBezTo>
                      <a:pt x="16" y="24"/>
                      <a:pt x="13" y="25"/>
                      <a:pt x="10" y="25"/>
                    </a:cubicBezTo>
                    <a:cubicBezTo>
                      <a:pt x="7" y="23"/>
                      <a:pt x="7" y="19"/>
                      <a:pt x="6" y="15"/>
                    </a:cubicBezTo>
                    <a:cubicBezTo>
                      <a:pt x="5" y="12"/>
                      <a:pt x="4" y="10"/>
                      <a:pt x="2" y="8"/>
                    </a:cubicBezTo>
                    <a:close/>
                  </a:path>
                </a:pathLst>
              </a:custGeom>
              <a:solidFill>
                <a:srgbClr val="FEEB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69" name="Freeform 24"/>
              <p:cNvSpPr/>
              <p:nvPr/>
            </p:nvSpPr>
            <p:spPr bwMode="auto">
              <a:xfrm>
                <a:off x="840" y="576"/>
                <a:ext cx="55" cy="57"/>
              </a:xfrm>
              <a:custGeom>
                <a:avLst/>
                <a:gdLst>
                  <a:gd name="T0" fmla="*/ 18 w 23"/>
                  <a:gd name="T1" fmla="*/ 19 h 24"/>
                  <a:gd name="T2" fmla="*/ 17 w 23"/>
                  <a:gd name="T3" fmla="*/ 21 h 24"/>
                  <a:gd name="T4" fmla="*/ 14 w 23"/>
                  <a:gd name="T5" fmla="*/ 23 h 24"/>
                  <a:gd name="T6" fmla="*/ 14 w 23"/>
                  <a:gd name="T7" fmla="*/ 20 h 24"/>
                  <a:gd name="T8" fmla="*/ 14 w 23"/>
                  <a:gd name="T9" fmla="*/ 17 h 24"/>
                  <a:gd name="T10" fmla="*/ 7 w 23"/>
                  <a:gd name="T11" fmla="*/ 21 h 24"/>
                  <a:gd name="T12" fmla="*/ 5 w 23"/>
                  <a:gd name="T13" fmla="*/ 21 h 24"/>
                  <a:gd name="T14" fmla="*/ 2 w 23"/>
                  <a:gd name="T15" fmla="*/ 20 h 24"/>
                  <a:gd name="T16" fmla="*/ 2 w 23"/>
                  <a:gd name="T17" fmla="*/ 17 h 24"/>
                  <a:gd name="T18" fmla="*/ 3 w 23"/>
                  <a:gd name="T19" fmla="*/ 14 h 24"/>
                  <a:gd name="T20" fmla="*/ 2 w 23"/>
                  <a:gd name="T21" fmla="*/ 12 h 24"/>
                  <a:gd name="T22" fmla="*/ 3 w 23"/>
                  <a:gd name="T23" fmla="*/ 0 h 24"/>
                  <a:gd name="T24" fmla="*/ 6 w 23"/>
                  <a:gd name="T25" fmla="*/ 2 h 24"/>
                  <a:gd name="T26" fmla="*/ 23 w 23"/>
                  <a:gd name="T27" fmla="*/ 16 h 24"/>
                  <a:gd name="T28" fmla="*/ 14 w 23"/>
                  <a:gd name="T29" fmla="*/ 12 h 24"/>
                  <a:gd name="T30" fmla="*/ 11 w 23"/>
                  <a:gd name="T31" fmla="*/ 11 h 24"/>
                  <a:gd name="T32" fmla="*/ 10 w 23"/>
                  <a:gd name="T33" fmla="*/ 12 h 24"/>
                  <a:gd name="T34" fmla="*/ 12 w 23"/>
                  <a:gd name="T35" fmla="*/ 14 h 24"/>
                  <a:gd name="T36" fmla="*/ 18 w 23"/>
                  <a:gd name="T37" fmla="*/ 1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" h="24">
                    <a:moveTo>
                      <a:pt x="18" y="19"/>
                    </a:moveTo>
                    <a:cubicBezTo>
                      <a:pt x="17" y="19"/>
                      <a:pt x="17" y="19"/>
                      <a:pt x="17" y="21"/>
                    </a:cubicBezTo>
                    <a:cubicBezTo>
                      <a:pt x="16" y="22"/>
                      <a:pt x="16" y="24"/>
                      <a:pt x="14" y="23"/>
                    </a:cubicBezTo>
                    <a:cubicBezTo>
                      <a:pt x="12" y="22"/>
                      <a:pt x="13" y="21"/>
                      <a:pt x="14" y="20"/>
                    </a:cubicBezTo>
                    <a:cubicBezTo>
                      <a:pt x="14" y="19"/>
                      <a:pt x="14" y="18"/>
                      <a:pt x="14" y="17"/>
                    </a:cubicBezTo>
                    <a:cubicBezTo>
                      <a:pt x="13" y="21"/>
                      <a:pt x="8" y="18"/>
                      <a:pt x="7" y="21"/>
                    </a:cubicBezTo>
                    <a:cubicBezTo>
                      <a:pt x="6" y="21"/>
                      <a:pt x="6" y="22"/>
                      <a:pt x="5" y="21"/>
                    </a:cubicBezTo>
                    <a:cubicBezTo>
                      <a:pt x="4" y="21"/>
                      <a:pt x="3" y="21"/>
                      <a:pt x="2" y="20"/>
                    </a:cubicBezTo>
                    <a:cubicBezTo>
                      <a:pt x="0" y="20"/>
                      <a:pt x="0" y="18"/>
                      <a:pt x="2" y="17"/>
                    </a:cubicBezTo>
                    <a:cubicBezTo>
                      <a:pt x="3" y="16"/>
                      <a:pt x="5" y="16"/>
                      <a:pt x="3" y="14"/>
                    </a:cubicBezTo>
                    <a:cubicBezTo>
                      <a:pt x="2" y="14"/>
                      <a:pt x="2" y="13"/>
                      <a:pt x="2" y="12"/>
                    </a:cubicBezTo>
                    <a:cubicBezTo>
                      <a:pt x="4" y="8"/>
                      <a:pt x="4" y="4"/>
                      <a:pt x="3" y="0"/>
                    </a:cubicBezTo>
                    <a:cubicBezTo>
                      <a:pt x="5" y="0"/>
                      <a:pt x="5" y="1"/>
                      <a:pt x="6" y="2"/>
                    </a:cubicBezTo>
                    <a:cubicBezTo>
                      <a:pt x="12" y="7"/>
                      <a:pt x="17" y="12"/>
                      <a:pt x="23" y="16"/>
                    </a:cubicBezTo>
                    <a:cubicBezTo>
                      <a:pt x="19" y="17"/>
                      <a:pt x="17" y="14"/>
                      <a:pt x="14" y="12"/>
                    </a:cubicBezTo>
                    <a:cubicBezTo>
                      <a:pt x="13" y="11"/>
                      <a:pt x="12" y="10"/>
                      <a:pt x="11" y="11"/>
                    </a:cubicBezTo>
                    <a:cubicBezTo>
                      <a:pt x="11" y="11"/>
                      <a:pt x="10" y="11"/>
                      <a:pt x="10" y="12"/>
                    </a:cubicBezTo>
                    <a:cubicBezTo>
                      <a:pt x="10" y="13"/>
                      <a:pt x="11" y="14"/>
                      <a:pt x="12" y="14"/>
                    </a:cubicBezTo>
                    <a:cubicBezTo>
                      <a:pt x="14" y="16"/>
                      <a:pt x="17" y="16"/>
                      <a:pt x="18" y="19"/>
                    </a:cubicBezTo>
                    <a:close/>
                  </a:path>
                </a:pathLst>
              </a:custGeom>
              <a:solidFill>
                <a:srgbClr val="FEEB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70" name="Freeform 25"/>
              <p:cNvSpPr/>
              <p:nvPr/>
            </p:nvSpPr>
            <p:spPr bwMode="auto">
              <a:xfrm>
                <a:off x="663" y="397"/>
                <a:ext cx="71" cy="57"/>
              </a:xfrm>
              <a:custGeom>
                <a:avLst/>
                <a:gdLst>
                  <a:gd name="T0" fmla="*/ 14 w 30"/>
                  <a:gd name="T1" fmla="*/ 3 h 24"/>
                  <a:gd name="T2" fmla="*/ 29 w 30"/>
                  <a:gd name="T3" fmla="*/ 18 h 24"/>
                  <a:gd name="T4" fmla="*/ 27 w 30"/>
                  <a:gd name="T5" fmla="*/ 21 h 24"/>
                  <a:gd name="T6" fmla="*/ 23 w 30"/>
                  <a:gd name="T7" fmla="*/ 23 h 24"/>
                  <a:gd name="T8" fmla="*/ 21 w 30"/>
                  <a:gd name="T9" fmla="*/ 22 h 24"/>
                  <a:gd name="T10" fmla="*/ 20 w 30"/>
                  <a:gd name="T11" fmla="*/ 21 h 24"/>
                  <a:gd name="T12" fmla="*/ 15 w 30"/>
                  <a:gd name="T13" fmla="*/ 14 h 24"/>
                  <a:gd name="T14" fmla="*/ 7 w 30"/>
                  <a:gd name="T15" fmla="*/ 11 h 24"/>
                  <a:gd name="T16" fmla="*/ 4 w 30"/>
                  <a:gd name="T17" fmla="*/ 10 h 24"/>
                  <a:gd name="T18" fmla="*/ 2 w 30"/>
                  <a:gd name="T19" fmla="*/ 9 h 24"/>
                  <a:gd name="T20" fmla="*/ 1 w 30"/>
                  <a:gd name="T21" fmla="*/ 5 h 24"/>
                  <a:gd name="T22" fmla="*/ 9 w 30"/>
                  <a:gd name="T23" fmla="*/ 6 h 24"/>
                  <a:gd name="T24" fmla="*/ 9 w 30"/>
                  <a:gd name="T25" fmla="*/ 5 h 24"/>
                  <a:gd name="T26" fmla="*/ 9 w 30"/>
                  <a:gd name="T27" fmla="*/ 5 h 24"/>
                  <a:gd name="T28" fmla="*/ 6 w 30"/>
                  <a:gd name="T29" fmla="*/ 1 h 24"/>
                  <a:gd name="T30" fmla="*/ 8 w 30"/>
                  <a:gd name="T31" fmla="*/ 0 h 24"/>
                  <a:gd name="T32" fmla="*/ 14 w 30"/>
                  <a:gd name="T33" fmla="*/ 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0" h="24">
                    <a:moveTo>
                      <a:pt x="14" y="3"/>
                    </a:moveTo>
                    <a:cubicBezTo>
                      <a:pt x="19" y="8"/>
                      <a:pt x="25" y="12"/>
                      <a:pt x="29" y="18"/>
                    </a:cubicBezTo>
                    <a:cubicBezTo>
                      <a:pt x="30" y="20"/>
                      <a:pt x="29" y="21"/>
                      <a:pt x="27" y="21"/>
                    </a:cubicBezTo>
                    <a:cubicBezTo>
                      <a:pt x="25" y="22"/>
                      <a:pt x="24" y="22"/>
                      <a:pt x="23" y="23"/>
                    </a:cubicBezTo>
                    <a:cubicBezTo>
                      <a:pt x="22" y="24"/>
                      <a:pt x="21" y="23"/>
                      <a:pt x="21" y="22"/>
                    </a:cubicBezTo>
                    <a:cubicBezTo>
                      <a:pt x="21" y="22"/>
                      <a:pt x="20" y="21"/>
                      <a:pt x="20" y="21"/>
                    </a:cubicBezTo>
                    <a:cubicBezTo>
                      <a:pt x="22" y="16"/>
                      <a:pt x="21" y="14"/>
                      <a:pt x="15" y="14"/>
                    </a:cubicBezTo>
                    <a:cubicBezTo>
                      <a:pt x="13" y="14"/>
                      <a:pt x="9" y="13"/>
                      <a:pt x="7" y="11"/>
                    </a:cubicBezTo>
                    <a:cubicBezTo>
                      <a:pt x="6" y="10"/>
                      <a:pt x="5" y="10"/>
                      <a:pt x="4" y="10"/>
                    </a:cubicBezTo>
                    <a:cubicBezTo>
                      <a:pt x="3" y="10"/>
                      <a:pt x="2" y="9"/>
                      <a:pt x="2" y="9"/>
                    </a:cubicBezTo>
                    <a:cubicBezTo>
                      <a:pt x="1" y="8"/>
                      <a:pt x="0" y="6"/>
                      <a:pt x="1" y="5"/>
                    </a:cubicBezTo>
                    <a:cubicBezTo>
                      <a:pt x="4" y="3"/>
                      <a:pt x="7" y="4"/>
                      <a:pt x="9" y="6"/>
                    </a:cubicBezTo>
                    <a:cubicBezTo>
                      <a:pt x="9" y="6"/>
                      <a:pt x="10" y="5"/>
                      <a:pt x="9" y="5"/>
                    </a:cubicBezTo>
                    <a:cubicBezTo>
                      <a:pt x="9" y="6"/>
                      <a:pt x="9" y="5"/>
                      <a:pt x="9" y="5"/>
                    </a:cubicBezTo>
                    <a:cubicBezTo>
                      <a:pt x="10" y="2"/>
                      <a:pt x="5" y="3"/>
                      <a:pt x="6" y="1"/>
                    </a:cubicBezTo>
                    <a:cubicBezTo>
                      <a:pt x="7" y="0"/>
                      <a:pt x="7" y="0"/>
                      <a:pt x="8" y="0"/>
                    </a:cubicBezTo>
                    <a:cubicBezTo>
                      <a:pt x="10" y="0"/>
                      <a:pt x="12" y="0"/>
                      <a:pt x="14" y="3"/>
                    </a:cubicBezTo>
                    <a:close/>
                  </a:path>
                </a:pathLst>
              </a:custGeom>
              <a:solidFill>
                <a:srgbClr val="FEE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71" name="Freeform 26"/>
              <p:cNvSpPr/>
              <p:nvPr/>
            </p:nvSpPr>
            <p:spPr bwMode="auto">
              <a:xfrm>
                <a:off x="734" y="373"/>
                <a:ext cx="58" cy="57"/>
              </a:xfrm>
              <a:custGeom>
                <a:avLst/>
                <a:gdLst>
                  <a:gd name="T0" fmla="*/ 0 w 24"/>
                  <a:gd name="T1" fmla="*/ 19 h 24"/>
                  <a:gd name="T2" fmla="*/ 7 w 24"/>
                  <a:gd name="T3" fmla="*/ 17 h 24"/>
                  <a:gd name="T4" fmla="*/ 10 w 24"/>
                  <a:gd name="T5" fmla="*/ 16 h 24"/>
                  <a:gd name="T6" fmla="*/ 12 w 24"/>
                  <a:gd name="T7" fmla="*/ 14 h 24"/>
                  <a:gd name="T8" fmla="*/ 10 w 24"/>
                  <a:gd name="T9" fmla="*/ 13 h 24"/>
                  <a:gd name="T10" fmla="*/ 9 w 24"/>
                  <a:gd name="T11" fmla="*/ 12 h 24"/>
                  <a:gd name="T12" fmla="*/ 10 w 24"/>
                  <a:gd name="T13" fmla="*/ 10 h 24"/>
                  <a:gd name="T14" fmla="*/ 18 w 24"/>
                  <a:gd name="T15" fmla="*/ 9 h 24"/>
                  <a:gd name="T16" fmla="*/ 17 w 24"/>
                  <a:gd name="T17" fmla="*/ 5 h 24"/>
                  <a:gd name="T18" fmla="*/ 17 w 24"/>
                  <a:gd name="T19" fmla="*/ 3 h 24"/>
                  <a:gd name="T20" fmla="*/ 24 w 24"/>
                  <a:gd name="T21" fmla="*/ 4 h 24"/>
                  <a:gd name="T22" fmla="*/ 22 w 24"/>
                  <a:gd name="T23" fmla="*/ 10 h 24"/>
                  <a:gd name="T24" fmla="*/ 20 w 24"/>
                  <a:gd name="T25" fmla="*/ 16 h 24"/>
                  <a:gd name="T26" fmla="*/ 18 w 24"/>
                  <a:gd name="T27" fmla="*/ 21 h 24"/>
                  <a:gd name="T28" fmla="*/ 15 w 24"/>
                  <a:gd name="T29" fmla="*/ 23 h 24"/>
                  <a:gd name="T30" fmla="*/ 0 w 24"/>
                  <a:gd name="T31" fmla="*/ 1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" h="24">
                    <a:moveTo>
                      <a:pt x="0" y="19"/>
                    </a:moveTo>
                    <a:cubicBezTo>
                      <a:pt x="3" y="19"/>
                      <a:pt x="7" y="22"/>
                      <a:pt x="7" y="17"/>
                    </a:cubicBezTo>
                    <a:cubicBezTo>
                      <a:pt x="7" y="15"/>
                      <a:pt x="9" y="16"/>
                      <a:pt x="10" y="16"/>
                    </a:cubicBezTo>
                    <a:cubicBezTo>
                      <a:pt x="11" y="16"/>
                      <a:pt x="12" y="16"/>
                      <a:pt x="12" y="14"/>
                    </a:cubicBezTo>
                    <a:cubicBezTo>
                      <a:pt x="12" y="13"/>
                      <a:pt x="12" y="13"/>
                      <a:pt x="10" y="13"/>
                    </a:cubicBezTo>
                    <a:cubicBezTo>
                      <a:pt x="10" y="13"/>
                      <a:pt x="9" y="12"/>
                      <a:pt x="9" y="12"/>
                    </a:cubicBezTo>
                    <a:cubicBezTo>
                      <a:pt x="9" y="11"/>
                      <a:pt x="9" y="10"/>
                      <a:pt x="10" y="10"/>
                    </a:cubicBezTo>
                    <a:cubicBezTo>
                      <a:pt x="13" y="9"/>
                      <a:pt x="15" y="4"/>
                      <a:pt x="18" y="9"/>
                    </a:cubicBezTo>
                    <a:cubicBezTo>
                      <a:pt x="19" y="7"/>
                      <a:pt x="17" y="6"/>
                      <a:pt x="17" y="5"/>
                    </a:cubicBezTo>
                    <a:cubicBezTo>
                      <a:pt x="17" y="5"/>
                      <a:pt x="17" y="4"/>
                      <a:pt x="17" y="3"/>
                    </a:cubicBezTo>
                    <a:cubicBezTo>
                      <a:pt x="20" y="0"/>
                      <a:pt x="22" y="2"/>
                      <a:pt x="24" y="4"/>
                    </a:cubicBezTo>
                    <a:cubicBezTo>
                      <a:pt x="22" y="5"/>
                      <a:pt x="21" y="7"/>
                      <a:pt x="22" y="10"/>
                    </a:cubicBezTo>
                    <a:cubicBezTo>
                      <a:pt x="20" y="11"/>
                      <a:pt x="18" y="13"/>
                      <a:pt x="20" y="16"/>
                    </a:cubicBezTo>
                    <a:cubicBezTo>
                      <a:pt x="23" y="19"/>
                      <a:pt x="22" y="21"/>
                      <a:pt x="18" y="21"/>
                    </a:cubicBezTo>
                    <a:cubicBezTo>
                      <a:pt x="17" y="22"/>
                      <a:pt x="16" y="22"/>
                      <a:pt x="15" y="23"/>
                    </a:cubicBezTo>
                    <a:cubicBezTo>
                      <a:pt x="10" y="21"/>
                      <a:pt x="4" y="24"/>
                      <a:pt x="0" y="19"/>
                    </a:cubicBezTo>
                    <a:close/>
                  </a:path>
                </a:pathLst>
              </a:custGeom>
              <a:solidFill>
                <a:srgbClr val="FE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72" name="Freeform 27"/>
              <p:cNvSpPr/>
              <p:nvPr/>
            </p:nvSpPr>
            <p:spPr bwMode="auto">
              <a:xfrm>
                <a:off x="663" y="956"/>
                <a:ext cx="60" cy="34"/>
              </a:xfrm>
              <a:custGeom>
                <a:avLst/>
                <a:gdLst>
                  <a:gd name="T0" fmla="*/ 5 w 25"/>
                  <a:gd name="T1" fmla="*/ 14 h 14"/>
                  <a:gd name="T2" fmla="*/ 1 w 25"/>
                  <a:gd name="T3" fmla="*/ 10 h 14"/>
                  <a:gd name="T4" fmla="*/ 2 w 25"/>
                  <a:gd name="T5" fmla="*/ 6 h 14"/>
                  <a:gd name="T6" fmla="*/ 1 w 25"/>
                  <a:gd name="T7" fmla="*/ 2 h 14"/>
                  <a:gd name="T8" fmla="*/ 5 w 25"/>
                  <a:gd name="T9" fmla="*/ 2 h 14"/>
                  <a:gd name="T10" fmla="*/ 9 w 25"/>
                  <a:gd name="T11" fmla="*/ 1 h 14"/>
                  <a:gd name="T12" fmla="*/ 14 w 25"/>
                  <a:gd name="T13" fmla="*/ 1 h 14"/>
                  <a:gd name="T14" fmla="*/ 21 w 25"/>
                  <a:gd name="T15" fmla="*/ 0 h 14"/>
                  <a:gd name="T16" fmla="*/ 23 w 25"/>
                  <a:gd name="T17" fmla="*/ 0 h 14"/>
                  <a:gd name="T18" fmla="*/ 25 w 25"/>
                  <a:gd name="T19" fmla="*/ 6 h 14"/>
                  <a:gd name="T20" fmla="*/ 24 w 25"/>
                  <a:gd name="T21" fmla="*/ 7 h 14"/>
                  <a:gd name="T22" fmla="*/ 17 w 25"/>
                  <a:gd name="T23" fmla="*/ 10 h 14"/>
                  <a:gd name="T24" fmla="*/ 5 w 25"/>
                  <a:gd name="T2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14">
                    <a:moveTo>
                      <a:pt x="5" y="14"/>
                    </a:moveTo>
                    <a:cubicBezTo>
                      <a:pt x="2" y="14"/>
                      <a:pt x="3" y="11"/>
                      <a:pt x="1" y="10"/>
                    </a:cubicBezTo>
                    <a:cubicBezTo>
                      <a:pt x="2" y="9"/>
                      <a:pt x="3" y="8"/>
                      <a:pt x="2" y="6"/>
                    </a:cubicBezTo>
                    <a:cubicBezTo>
                      <a:pt x="1" y="5"/>
                      <a:pt x="0" y="4"/>
                      <a:pt x="1" y="2"/>
                    </a:cubicBezTo>
                    <a:cubicBezTo>
                      <a:pt x="2" y="1"/>
                      <a:pt x="4" y="2"/>
                      <a:pt x="5" y="2"/>
                    </a:cubicBezTo>
                    <a:cubicBezTo>
                      <a:pt x="7" y="2"/>
                      <a:pt x="8" y="2"/>
                      <a:pt x="9" y="1"/>
                    </a:cubicBezTo>
                    <a:cubicBezTo>
                      <a:pt x="11" y="1"/>
                      <a:pt x="12" y="1"/>
                      <a:pt x="14" y="1"/>
                    </a:cubicBezTo>
                    <a:cubicBezTo>
                      <a:pt x="17" y="2"/>
                      <a:pt x="18" y="2"/>
                      <a:pt x="21" y="0"/>
                    </a:cubicBezTo>
                    <a:cubicBezTo>
                      <a:pt x="21" y="0"/>
                      <a:pt x="22" y="0"/>
                      <a:pt x="23" y="0"/>
                    </a:cubicBezTo>
                    <a:cubicBezTo>
                      <a:pt x="25" y="2"/>
                      <a:pt x="23" y="4"/>
                      <a:pt x="25" y="6"/>
                    </a:cubicBezTo>
                    <a:cubicBezTo>
                      <a:pt x="25" y="6"/>
                      <a:pt x="25" y="6"/>
                      <a:pt x="24" y="7"/>
                    </a:cubicBezTo>
                    <a:cubicBezTo>
                      <a:pt x="22" y="7"/>
                      <a:pt x="20" y="10"/>
                      <a:pt x="17" y="10"/>
                    </a:cubicBezTo>
                    <a:cubicBezTo>
                      <a:pt x="13" y="12"/>
                      <a:pt x="9" y="14"/>
                      <a:pt x="5" y="14"/>
                    </a:cubicBezTo>
                    <a:close/>
                  </a:path>
                </a:pathLst>
              </a:custGeom>
              <a:solidFill>
                <a:srgbClr val="FEE7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73" name="Freeform 28"/>
              <p:cNvSpPr/>
              <p:nvPr/>
            </p:nvSpPr>
            <p:spPr bwMode="auto">
              <a:xfrm>
                <a:off x="412" y="294"/>
                <a:ext cx="55" cy="38"/>
              </a:xfrm>
              <a:custGeom>
                <a:avLst/>
                <a:gdLst>
                  <a:gd name="T0" fmla="*/ 16 w 23"/>
                  <a:gd name="T1" fmla="*/ 1 h 16"/>
                  <a:gd name="T2" fmla="*/ 20 w 23"/>
                  <a:gd name="T3" fmla="*/ 7 h 16"/>
                  <a:gd name="T4" fmla="*/ 17 w 23"/>
                  <a:gd name="T5" fmla="*/ 16 h 16"/>
                  <a:gd name="T6" fmla="*/ 8 w 23"/>
                  <a:gd name="T7" fmla="*/ 15 h 16"/>
                  <a:gd name="T8" fmla="*/ 7 w 23"/>
                  <a:gd name="T9" fmla="*/ 12 h 16"/>
                  <a:gd name="T10" fmla="*/ 11 w 23"/>
                  <a:gd name="T11" fmla="*/ 7 h 16"/>
                  <a:gd name="T12" fmla="*/ 3 w 23"/>
                  <a:gd name="T13" fmla="*/ 5 h 16"/>
                  <a:gd name="T14" fmla="*/ 3 w 23"/>
                  <a:gd name="T15" fmla="*/ 2 h 16"/>
                  <a:gd name="T16" fmla="*/ 11 w 23"/>
                  <a:gd name="T17" fmla="*/ 2 h 16"/>
                  <a:gd name="T18" fmla="*/ 15 w 23"/>
                  <a:gd name="T19" fmla="*/ 0 h 16"/>
                  <a:gd name="T20" fmla="*/ 15 w 23"/>
                  <a:gd name="T21" fmla="*/ 0 h 16"/>
                  <a:gd name="T22" fmla="*/ 16 w 23"/>
                  <a:gd name="T23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" h="16">
                    <a:moveTo>
                      <a:pt x="16" y="1"/>
                    </a:moveTo>
                    <a:cubicBezTo>
                      <a:pt x="17" y="3"/>
                      <a:pt x="18" y="5"/>
                      <a:pt x="20" y="7"/>
                    </a:cubicBezTo>
                    <a:cubicBezTo>
                      <a:pt x="23" y="11"/>
                      <a:pt x="22" y="15"/>
                      <a:pt x="17" y="16"/>
                    </a:cubicBezTo>
                    <a:cubicBezTo>
                      <a:pt x="14" y="16"/>
                      <a:pt x="11" y="16"/>
                      <a:pt x="8" y="15"/>
                    </a:cubicBezTo>
                    <a:cubicBezTo>
                      <a:pt x="7" y="14"/>
                      <a:pt x="6" y="14"/>
                      <a:pt x="7" y="12"/>
                    </a:cubicBezTo>
                    <a:cubicBezTo>
                      <a:pt x="7" y="10"/>
                      <a:pt x="9" y="9"/>
                      <a:pt x="11" y="7"/>
                    </a:cubicBezTo>
                    <a:cubicBezTo>
                      <a:pt x="7" y="9"/>
                      <a:pt x="5" y="7"/>
                      <a:pt x="3" y="5"/>
                    </a:cubicBezTo>
                    <a:cubicBezTo>
                      <a:pt x="0" y="4"/>
                      <a:pt x="2" y="3"/>
                      <a:pt x="3" y="2"/>
                    </a:cubicBezTo>
                    <a:cubicBezTo>
                      <a:pt x="6" y="1"/>
                      <a:pt x="8" y="2"/>
                      <a:pt x="11" y="2"/>
                    </a:cubicBezTo>
                    <a:cubicBezTo>
                      <a:pt x="12" y="2"/>
                      <a:pt x="14" y="1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6" y="0"/>
                      <a:pt x="16" y="1"/>
                    </a:cubicBezTo>
                    <a:close/>
                  </a:path>
                </a:pathLst>
              </a:custGeom>
              <a:solidFill>
                <a:srgbClr val="FEDC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74" name="Freeform 29"/>
              <p:cNvSpPr/>
              <p:nvPr/>
            </p:nvSpPr>
            <p:spPr bwMode="auto">
              <a:xfrm>
                <a:off x="770" y="392"/>
                <a:ext cx="60" cy="45"/>
              </a:xfrm>
              <a:custGeom>
                <a:avLst/>
                <a:gdLst>
                  <a:gd name="T0" fmla="*/ 0 w 25"/>
                  <a:gd name="T1" fmla="*/ 15 h 19"/>
                  <a:gd name="T2" fmla="*/ 3 w 25"/>
                  <a:gd name="T3" fmla="*/ 12 h 19"/>
                  <a:gd name="T4" fmla="*/ 4 w 25"/>
                  <a:gd name="T5" fmla="*/ 9 h 19"/>
                  <a:gd name="T6" fmla="*/ 2 w 25"/>
                  <a:gd name="T7" fmla="*/ 5 h 19"/>
                  <a:gd name="T8" fmla="*/ 7 w 25"/>
                  <a:gd name="T9" fmla="*/ 2 h 19"/>
                  <a:gd name="T10" fmla="*/ 10 w 25"/>
                  <a:gd name="T11" fmla="*/ 5 h 19"/>
                  <a:gd name="T12" fmla="*/ 10 w 25"/>
                  <a:gd name="T13" fmla="*/ 9 h 19"/>
                  <a:gd name="T14" fmla="*/ 18 w 25"/>
                  <a:gd name="T15" fmla="*/ 14 h 19"/>
                  <a:gd name="T16" fmla="*/ 23 w 25"/>
                  <a:gd name="T17" fmla="*/ 14 h 19"/>
                  <a:gd name="T18" fmla="*/ 20 w 25"/>
                  <a:gd name="T19" fmla="*/ 19 h 19"/>
                  <a:gd name="T20" fmla="*/ 0 w 25"/>
                  <a:gd name="T21" fmla="*/ 1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" h="19">
                    <a:moveTo>
                      <a:pt x="0" y="15"/>
                    </a:moveTo>
                    <a:cubicBezTo>
                      <a:pt x="0" y="13"/>
                      <a:pt x="2" y="12"/>
                      <a:pt x="3" y="12"/>
                    </a:cubicBezTo>
                    <a:cubicBezTo>
                      <a:pt x="7" y="12"/>
                      <a:pt x="7" y="11"/>
                      <a:pt x="4" y="9"/>
                    </a:cubicBezTo>
                    <a:cubicBezTo>
                      <a:pt x="3" y="8"/>
                      <a:pt x="4" y="6"/>
                      <a:pt x="2" y="5"/>
                    </a:cubicBezTo>
                    <a:cubicBezTo>
                      <a:pt x="4" y="5"/>
                      <a:pt x="3" y="0"/>
                      <a:pt x="7" y="2"/>
                    </a:cubicBezTo>
                    <a:cubicBezTo>
                      <a:pt x="8" y="3"/>
                      <a:pt x="8" y="5"/>
                      <a:pt x="10" y="5"/>
                    </a:cubicBezTo>
                    <a:cubicBezTo>
                      <a:pt x="11" y="6"/>
                      <a:pt x="10" y="7"/>
                      <a:pt x="10" y="9"/>
                    </a:cubicBezTo>
                    <a:cubicBezTo>
                      <a:pt x="12" y="13"/>
                      <a:pt x="14" y="14"/>
                      <a:pt x="18" y="14"/>
                    </a:cubicBezTo>
                    <a:cubicBezTo>
                      <a:pt x="20" y="14"/>
                      <a:pt x="22" y="14"/>
                      <a:pt x="23" y="14"/>
                    </a:cubicBezTo>
                    <a:cubicBezTo>
                      <a:pt x="25" y="18"/>
                      <a:pt x="22" y="19"/>
                      <a:pt x="20" y="19"/>
                    </a:cubicBezTo>
                    <a:cubicBezTo>
                      <a:pt x="13" y="19"/>
                      <a:pt x="7" y="17"/>
                      <a:pt x="0" y="15"/>
                    </a:cubicBezTo>
                    <a:close/>
                  </a:path>
                </a:pathLst>
              </a:custGeom>
              <a:solidFill>
                <a:srgbClr val="FE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75" name="Freeform 30"/>
              <p:cNvSpPr/>
              <p:nvPr/>
            </p:nvSpPr>
            <p:spPr bwMode="auto">
              <a:xfrm>
                <a:off x="758" y="349"/>
                <a:ext cx="55" cy="33"/>
              </a:xfrm>
              <a:custGeom>
                <a:avLst/>
                <a:gdLst>
                  <a:gd name="T0" fmla="*/ 14 w 23"/>
                  <a:gd name="T1" fmla="*/ 14 h 14"/>
                  <a:gd name="T2" fmla="*/ 7 w 23"/>
                  <a:gd name="T3" fmla="*/ 13 h 14"/>
                  <a:gd name="T4" fmla="*/ 6 w 23"/>
                  <a:gd name="T5" fmla="*/ 12 h 14"/>
                  <a:gd name="T6" fmla="*/ 1 w 23"/>
                  <a:gd name="T7" fmla="*/ 7 h 14"/>
                  <a:gd name="T8" fmla="*/ 0 w 23"/>
                  <a:gd name="T9" fmla="*/ 5 h 14"/>
                  <a:gd name="T10" fmla="*/ 3 w 23"/>
                  <a:gd name="T11" fmla="*/ 3 h 14"/>
                  <a:gd name="T12" fmla="*/ 7 w 23"/>
                  <a:gd name="T13" fmla="*/ 0 h 14"/>
                  <a:gd name="T14" fmla="*/ 18 w 23"/>
                  <a:gd name="T15" fmla="*/ 3 h 14"/>
                  <a:gd name="T16" fmla="*/ 21 w 23"/>
                  <a:gd name="T17" fmla="*/ 12 h 14"/>
                  <a:gd name="T18" fmla="*/ 14 w 23"/>
                  <a:gd name="T1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14">
                    <a:moveTo>
                      <a:pt x="14" y="14"/>
                    </a:moveTo>
                    <a:cubicBezTo>
                      <a:pt x="12" y="14"/>
                      <a:pt x="10" y="12"/>
                      <a:pt x="7" y="13"/>
                    </a:cubicBezTo>
                    <a:cubicBezTo>
                      <a:pt x="7" y="13"/>
                      <a:pt x="6" y="13"/>
                      <a:pt x="6" y="12"/>
                    </a:cubicBezTo>
                    <a:cubicBezTo>
                      <a:pt x="6" y="9"/>
                      <a:pt x="5" y="8"/>
                      <a:pt x="1" y="7"/>
                    </a:cubicBezTo>
                    <a:cubicBezTo>
                      <a:pt x="0" y="7"/>
                      <a:pt x="0" y="6"/>
                      <a:pt x="0" y="5"/>
                    </a:cubicBezTo>
                    <a:cubicBezTo>
                      <a:pt x="0" y="3"/>
                      <a:pt x="1" y="2"/>
                      <a:pt x="3" y="3"/>
                    </a:cubicBezTo>
                    <a:cubicBezTo>
                      <a:pt x="7" y="4"/>
                      <a:pt x="7" y="3"/>
                      <a:pt x="7" y="0"/>
                    </a:cubicBezTo>
                    <a:cubicBezTo>
                      <a:pt x="11" y="0"/>
                      <a:pt x="15" y="1"/>
                      <a:pt x="18" y="3"/>
                    </a:cubicBezTo>
                    <a:cubicBezTo>
                      <a:pt x="22" y="4"/>
                      <a:pt x="23" y="7"/>
                      <a:pt x="21" y="12"/>
                    </a:cubicBezTo>
                    <a:cubicBezTo>
                      <a:pt x="18" y="12"/>
                      <a:pt x="16" y="13"/>
                      <a:pt x="14" y="14"/>
                    </a:cubicBezTo>
                    <a:close/>
                  </a:path>
                </a:pathLst>
              </a:custGeom>
              <a:solidFill>
                <a:srgbClr val="FE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76" name="Freeform 31"/>
              <p:cNvSpPr/>
              <p:nvPr/>
            </p:nvSpPr>
            <p:spPr bwMode="auto">
              <a:xfrm>
                <a:off x="720" y="440"/>
                <a:ext cx="55" cy="67"/>
              </a:xfrm>
              <a:custGeom>
                <a:avLst/>
                <a:gdLst>
                  <a:gd name="T0" fmla="*/ 21 w 23"/>
                  <a:gd name="T1" fmla="*/ 28 h 28"/>
                  <a:gd name="T2" fmla="*/ 20 w 23"/>
                  <a:gd name="T3" fmla="*/ 28 h 28"/>
                  <a:gd name="T4" fmla="*/ 20 w 23"/>
                  <a:gd name="T5" fmla="*/ 28 h 28"/>
                  <a:gd name="T6" fmla="*/ 17 w 23"/>
                  <a:gd name="T7" fmla="*/ 26 h 28"/>
                  <a:gd name="T8" fmla="*/ 10 w 23"/>
                  <a:gd name="T9" fmla="*/ 20 h 28"/>
                  <a:gd name="T10" fmla="*/ 1 w 23"/>
                  <a:gd name="T11" fmla="*/ 7 h 28"/>
                  <a:gd name="T12" fmla="*/ 0 w 23"/>
                  <a:gd name="T13" fmla="*/ 5 h 28"/>
                  <a:gd name="T14" fmla="*/ 4 w 23"/>
                  <a:gd name="T15" fmla="*/ 4 h 28"/>
                  <a:gd name="T16" fmla="*/ 10 w 23"/>
                  <a:gd name="T17" fmla="*/ 6 h 28"/>
                  <a:gd name="T18" fmla="*/ 18 w 23"/>
                  <a:gd name="T19" fmla="*/ 14 h 28"/>
                  <a:gd name="T20" fmla="*/ 20 w 23"/>
                  <a:gd name="T21" fmla="*/ 16 h 28"/>
                  <a:gd name="T22" fmla="*/ 21 w 23"/>
                  <a:gd name="T23" fmla="*/ 18 h 28"/>
                  <a:gd name="T24" fmla="*/ 17 w 23"/>
                  <a:gd name="T25" fmla="*/ 23 h 28"/>
                  <a:gd name="T26" fmla="*/ 17 w 23"/>
                  <a:gd name="T27" fmla="*/ 21 h 28"/>
                  <a:gd name="T28" fmla="*/ 17 w 23"/>
                  <a:gd name="T29" fmla="*/ 22 h 28"/>
                  <a:gd name="T30" fmla="*/ 21 w 23"/>
                  <a:gd name="T3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3" h="28">
                    <a:moveTo>
                      <a:pt x="21" y="28"/>
                    </a:moveTo>
                    <a:cubicBezTo>
                      <a:pt x="21" y="28"/>
                      <a:pt x="21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19" y="27"/>
                      <a:pt x="18" y="27"/>
                      <a:pt x="17" y="26"/>
                    </a:cubicBezTo>
                    <a:cubicBezTo>
                      <a:pt x="15" y="24"/>
                      <a:pt x="13" y="22"/>
                      <a:pt x="10" y="20"/>
                    </a:cubicBezTo>
                    <a:cubicBezTo>
                      <a:pt x="8" y="15"/>
                      <a:pt x="4" y="11"/>
                      <a:pt x="1" y="7"/>
                    </a:cubicBezTo>
                    <a:cubicBezTo>
                      <a:pt x="0" y="6"/>
                      <a:pt x="0" y="6"/>
                      <a:pt x="0" y="5"/>
                    </a:cubicBezTo>
                    <a:cubicBezTo>
                      <a:pt x="1" y="0"/>
                      <a:pt x="4" y="4"/>
                      <a:pt x="4" y="4"/>
                    </a:cubicBezTo>
                    <a:cubicBezTo>
                      <a:pt x="6" y="7"/>
                      <a:pt x="8" y="6"/>
                      <a:pt x="10" y="6"/>
                    </a:cubicBezTo>
                    <a:cubicBezTo>
                      <a:pt x="12" y="9"/>
                      <a:pt x="15" y="12"/>
                      <a:pt x="18" y="14"/>
                    </a:cubicBezTo>
                    <a:cubicBezTo>
                      <a:pt x="18" y="16"/>
                      <a:pt x="19" y="16"/>
                      <a:pt x="20" y="16"/>
                    </a:cubicBezTo>
                    <a:cubicBezTo>
                      <a:pt x="21" y="17"/>
                      <a:pt x="21" y="18"/>
                      <a:pt x="21" y="18"/>
                    </a:cubicBezTo>
                    <a:cubicBezTo>
                      <a:pt x="22" y="21"/>
                      <a:pt x="20" y="22"/>
                      <a:pt x="17" y="23"/>
                    </a:cubicBezTo>
                    <a:cubicBezTo>
                      <a:pt x="17" y="22"/>
                      <a:pt x="16" y="22"/>
                      <a:pt x="17" y="21"/>
                    </a:cubicBezTo>
                    <a:cubicBezTo>
                      <a:pt x="16" y="22"/>
                      <a:pt x="17" y="22"/>
                      <a:pt x="17" y="22"/>
                    </a:cubicBezTo>
                    <a:cubicBezTo>
                      <a:pt x="22" y="23"/>
                      <a:pt x="23" y="23"/>
                      <a:pt x="21" y="28"/>
                    </a:cubicBezTo>
                    <a:close/>
                  </a:path>
                </a:pathLst>
              </a:custGeom>
              <a:solidFill>
                <a:srgbClr val="FEE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77" name="Freeform 32"/>
              <p:cNvSpPr/>
              <p:nvPr/>
            </p:nvSpPr>
            <p:spPr bwMode="auto">
              <a:xfrm>
                <a:off x="940" y="617"/>
                <a:ext cx="88" cy="47"/>
              </a:xfrm>
              <a:custGeom>
                <a:avLst/>
                <a:gdLst>
                  <a:gd name="T0" fmla="*/ 15 w 37"/>
                  <a:gd name="T1" fmla="*/ 14 h 20"/>
                  <a:gd name="T2" fmla="*/ 19 w 37"/>
                  <a:gd name="T3" fmla="*/ 13 h 20"/>
                  <a:gd name="T4" fmla="*/ 19 w 37"/>
                  <a:gd name="T5" fmla="*/ 11 h 20"/>
                  <a:gd name="T6" fmla="*/ 20 w 37"/>
                  <a:gd name="T7" fmla="*/ 9 h 20"/>
                  <a:gd name="T8" fmla="*/ 23 w 37"/>
                  <a:gd name="T9" fmla="*/ 8 h 20"/>
                  <a:gd name="T10" fmla="*/ 19 w 37"/>
                  <a:gd name="T11" fmla="*/ 5 h 20"/>
                  <a:gd name="T12" fmla="*/ 3 w 37"/>
                  <a:gd name="T13" fmla="*/ 6 h 20"/>
                  <a:gd name="T14" fmla="*/ 0 w 37"/>
                  <a:gd name="T15" fmla="*/ 6 h 20"/>
                  <a:gd name="T16" fmla="*/ 37 w 37"/>
                  <a:gd name="T17" fmla="*/ 13 h 20"/>
                  <a:gd name="T18" fmla="*/ 33 w 37"/>
                  <a:gd name="T19" fmla="*/ 15 h 20"/>
                  <a:gd name="T20" fmla="*/ 32 w 37"/>
                  <a:gd name="T21" fmla="*/ 11 h 20"/>
                  <a:gd name="T22" fmla="*/ 30 w 37"/>
                  <a:gd name="T23" fmla="*/ 14 h 20"/>
                  <a:gd name="T24" fmla="*/ 29 w 37"/>
                  <a:gd name="T25" fmla="*/ 9 h 20"/>
                  <a:gd name="T26" fmla="*/ 27 w 37"/>
                  <a:gd name="T27" fmla="*/ 6 h 20"/>
                  <a:gd name="T28" fmla="*/ 25 w 37"/>
                  <a:gd name="T29" fmla="*/ 6 h 20"/>
                  <a:gd name="T30" fmla="*/ 26 w 37"/>
                  <a:gd name="T31" fmla="*/ 9 h 20"/>
                  <a:gd name="T32" fmla="*/ 25 w 37"/>
                  <a:gd name="T33" fmla="*/ 12 h 20"/>
                  <a:gd name="T34" fmla="*/ 21 w 37"/>
                  <a:gd name="T35" fmla="*/ 12 h 20"/>
                  <a:gd name="T36" fmla="*/ 22 w 37"/>
                  <a:gd name="T37" fmla="*/ 16 h 20"/>
                  <a:gd name="T38" fmla="*/ 15 w 37"/>
                  <a:gd name="T39" fmla="*/ 20 h 20"/>
                  <a:gd name="T40" fmla="*/ 15 w 37"/>
                  <a:gd name="T41" fmla="*/ 1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7" h="20">
                    <a:moveTo>
                      <a:pt x="15" y="14"/>
                    </a:moveTo>
                    <a:cubicBezTo>
                      <a:pt x="16" y="14"/>
                      <a:pt x="16" y="10"/>
                      <a:pt x="19" y="13"/>
                    </a:cubicBezTo>
                    <a:cubicBezTo>
                      <a:pt x="19" y="13"/>
                      <a:pt x="19" y="12"/>
                      <a:pt x="19" y="11"/>
                    </a:cubicBezTo>
                    <a:cubicBezTo>
                      <a:pt x="19" y="10"/>
                      <a:pt x="18" y="10"/>
                      <a:pt x="20" y="9"/>
                    </a:cubicBezTo>
                    <a:cubicBezTo>
                      <a:pt x="21" y="9"/>
                      <a:pt x="23" y="11"/>
                      <a:pt x="23" y="8"/>
                    </a:cubicBezTo>
                    <a:cubicBezTo>
                      <a:pt x="22" y="6"/>
                      <a:pt x="21" y="5"/>
                      <a:pt x="19" y="5"/>
                    </a:cubicBezTo>
                    <a:cubicBezTo>
                      <a:pt x="13" y="5"/>
                      <a:pt x="8" y="4"/>
                      <a:pt x="3" y="6"/>
                    </a:cubicBezTo>
                    <a:cubicBezTo>
                      <a:pt x="2" y="6"/>
                      <a:pt x="1" y="6"/>
                      <a:pt x="0" y="6"/>
                    </a:cubicBezTo>
                    <a:cubicBezTo>
                      <a:pt x="12" y="0"/>
                      <a:pt x="28" y="3"/>
                      <a:pt x="37" y="13"/>
                    </a:cubicBezTo>
                    <a:cubicBezTo>
                      <a:pt x="35" y="13"/>
                      <a:pt x="34" y="14"/>
                      <a:pt x="33" y="15"/>
                    </a:cubicBezTo>
                    <a:cubicBezTo>
                      <a:pt x="31" y="14"/>
                      <a:pt x="36" y="12"/>
                      <a:pt x="32" y="11"/>
                    </a:cubicBezTo>
                    <a:cubicBezTo>
                      <a:pt x="31" y="12"/>
                      <a:pt x="31" y="13"/>
                      <a:pt x="30" y="14"/>
                    </a:cubicBezTo>
                    <a:cubicBezTo>
                      <a:pt x="29" y="12"/>
                      <a:pt x="29" y="11"/>
                      <a:pt x="29" y="9"/>
                    </a:cubicBezTo>
                    <a:cubicBezTo>
                      <a:pt x="29" y="7"/>
                      <a:pt x="28" y="7"/>
                      <a:pt x="27" y="6"/>
                    </a:cubicBezTo>
                    <a:cubicBezTo>
                      <a:pt x="26" y="6"/>
                      <a:pt x="25" y="6"/>
                      <a:pt x="25" y="6"/>
                    </a:cubicBezTo>
                    <a:cubicBezTo>
                      <a:pt x="24" y="8"/>
                      <a:pt x="26" y="8"/>
                      <a:pt x="26" y="9"/>
                    </a:cubicBezTo>
                    <a:cubicBezTo>
                      <a:pt x="28" y="10"/>
                      <a:pt x="26" y="11"/>
                      <a:pt x="25" y="12"/>
                    </a:cubicBezTo>
                    <a:cubicBezTo>
                      <a:pt x="24" y="15"/>
                      <a:pt x="23" y="11"/>
                      <a:pt x="21" y="12"/>
                    </a:cubicBezTo>
                    <a:cubicBezTo>
                      <a:pt x="20" y="14"/>
                      <a:pt x="25" y="15"/>
                      <a:pt x="22" y="16"/>
                    </a:cubicBezTo>
                    <a:cubicBezTo>
                      <a:pt x="19" y="17"/>
                      <a:pt x="18" y="20"/>
                      <a:pt x="15" y="20"/>
                    </a:cubicBezTo>
                    <a:cubicBezTo>
                      <a:pt x="15" y="18"/>
                      <a:pt x="13" y="16"/>
                      <a:pt x="15" y="14"/>
                    </a:cubicBezTo>
                    <a:close/>
                  </a:path>
                </a:pathLst>
              </a:custGeom>
              <a:solidFill>
                <a:srgbClr val="FEEB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78" name="Freeform 33"/>
              <p:cNvSpPr/>
              <p:nvPr/>
            </p:nvSpPr>
            <p:spPr bwMode="auto">
              <a:xfrm>
                <a:off x="357" y="263"/>
                <a:ext cx="36" cy="52"/>
              </a:xfrm>
              <a:custGeom>
                <a:avLst/>
                <a:gdLst>
                  <a:gd name="T0" fmla="*/ 1 w 15"/>
                  <a:gd name="T1" fmla="*/ 2 h 22"/>
                  <a:gd name="T2" fmla="*/ 9 w 15"/>
                  <a:gd name="T3" fmla="*/ 0 h 22"/>
                  <a:gd name="T4" fmla="*/ 15 w 15"/>
                  <a:gd name="T5" fmla="*/ 11 h 22"/>
                  <a:gd name="T6" fmla="*/ 10 w 15"/>
                  <a:gd name="T7" fmla="*/ 10 h 22"/>
                  <a:gd name="T8" fmla="*/ 9 w 15"/>
                  <a:gd name="T9" fmla="*/ 15 h 22"/>
                  <a:gd name="T10" fmla="*/ 9 w 15"/>
                  <a:gd name="T11" fmla="*/ 18 h 22"/>
                  <a:gd name="T12" fmla="*/ 8 w 15"/>
                  <a:gd name="T13" fmla="*/ 22 h 22"/>
                  <a:gd name="T14" fmla="*/ 5 w 15"/>
                  <a:gd name="T15" fmla="*/ 15 h 22"/>
                  <a:gd name="T16" fmla="*/ 0 w 15"/>
                  <a:gd name="T17" fmla="*/ 5 h 22"/>
                  <a:gd name="T18" fmla="*/ 1 w 15"/>
                  <a:gd name="T19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22">
                    <a:moveTo>
                      <a:pt x="1" y="2"/>
                    </a:moveTo>
                    <a:cubicBezTo>
                      <a:pt x="4" y="1"/>
                      <a:pt x="6" y="1"/>
                      <a:pt x="9" y="0"/>
                    </a:cubicBezTo>
                    <a:cubicBezTo>
                      <a:pt x="13" y="3"/>
                      <a:pt x="15" y="7"/>
                      <a:pt x="15" y="11"/>
                    </a:cubicBezTo>
                    <a:cubicBezTo>
                      <a:pt x="13" y="13"/>
                      <a:pt x="12" y="10"/>
                      <a:pt x="10" y="10"/>
                    </a:cubicBezTo>
                    <a:cubicBezTo>
                      <a:pt x="11" y="12"/>
                      <a:pt x="13" y="13"/>
                      <a:pt x="9" y="15"/>
                    </a:cubicBezTo>
                    <a:cubicBezTo>
                      <a:pt x="7" y="15"/>
                      <a:pt x="9" y="17"/>
                      <a:pt x="9" y="18"/>
                    </a:cubicBezTo>
                    <a:cubicBezTo>
                      <a:pt x="9" y="20"/>
                      <a:pt x="8" y="21"/>
                      <a:pt x="8" y="22"/>
                    </a:cubicBezTo>
                    <a:cubicBezTo>
                      <a:pt x="6" y="20"/>
                      <a:pt x="5" y="17"/>
                      <a:pt x="5" y="15"/>
                    </a:cubicBezTo>
                    <a:cubicBezTo>
                      <a:pt x="4" y="11"/>
                      <a:pt x="2" y="8"/>
                      <a:pt x="0" y="5"/>
                    </a:cubicBezTo>
                    <a:cubicBezTo>
                      <a:pt x="1" y="4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FEEC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79" name="Freeform 34"/>
              <p:cNvSpPr/>
              <p:nvPr/>
            </p:nvSpPr>
            <p:spPr bwMode="auto">
              <a:xfrm>
                <a:off x="615" y="188"/>
                <a:ext cx="43" cy="46"/>
              </a:xfrm>
              <a:custGeom>
                <a:avLst/>
                <a:gdLst>
                  <a:gd name="T0" fmla="*/ 16 w 18"/>
                  <a:gd name="T1" fmla="*/ 3 h 19"/>
                  <a:gd name="T2" fmla="*/ 18 w 18"/>
                  <a:gd name="T3" fmla="*/ 7 h 19"/>
                  <a:gd name="T4" fmla="*/ 18 w 18"/>
                  <a:gd name="T5" fmla="*/ 15 h 19"/>
                  <a:gd name="T6" fmla="*/ 16 w 18"/>
                  <a:gd name="T7" fmla="*/ 17 h 19"/>
                  <a:gd name="T8" fmla="*/ 11 w 18"/>
                  <a:gd name="T9" fmla="*/ 19 h 19"/>
                  <a:gd name="T10" fmla="*/ 8 w 18"/>
                  <a:gd name="T11" fmla="*/ 16 h 19"/>
                  <a:gd name="T12" fmla="*/ 9 w 18"/>
                  <a:gd name="T13" fmla="*/ 12 h 19"/>
                  <a:gd name="T14" fmla="*/ 13 w 18"/>
                  <a:gd name="T15" fmla="*/ 14 h 19"/>
                  <a:gd name="T16" fmla="*/ 10 w 18"/>
                  <a:gd name="T17" fmla="*/ 13 h 19"/>
                  <a:gd name="T18" fmla="*/ 0 w 18"/>
                  <a:gd name="T19" fmla="*/ 10 h 19"/>
                  <a:gd name="T20" fmla="*/ 0 w 18"/>
                  <a:gd name="T21" fmla="*/ 9 h 19"/>
                  <a:gd name="T22" fmla="*/ 1 w 18"/>
                  <a:gd name="T23" fmla="*/ 7 h 19"/>
                  <a:gd name="T24" fmla="*/ 2 w 18"/>
                  <a:gd name="T25" fmla="*/ 7 h 19"/>
                  <a:gd name="T26" fmla="*/ 5 w 18"/>
                  <a:gd name="T27" fmla="*/ 2 h 19"/>
                  <a:gd name="T28" fmla="*/ 6 w 18"/>
                  <a:gd name="T29" fmla="*/ 0 h 19"/>
                  <a:gd name="T30" fmla="*/ 13 w 18"/>
                  <a:gd name="T31" fmla="*/ 4 h 19"/>
                  <a:gd name="T32" fmla="*/ 16 w 18"/>
                  <a:gd name="T33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" h="19">
                    <a:moveTo>
                      <a:pt x="16" y="3"/>
                    </a:moveTo>
                    <a:cubicBezTo>
                      <a:pt x="17" y="4"/>
                      <a:pt x="17" y="6"/>
                      <a:pt x="18" y="7"/>
                    </a:cubicBezTo>
                    <a:cubicBezTo>
                      <a:pt x="15" y="10"/>
                      <a:pt x="17" y="12"/>
                      <a:pt x="18" y="15"/>
                    </a:cubicBezTo>
                    <a:cubicBezTo>
                      <a:pt x="17" y="16"/>
                      <a:pt x="17" y="17"/>
                      <a:pt x="16" y="17"/>
                    </a:cubicBezTo>
                    <a:cubicBezTo>
                      <a:pt x="14" y="18"/>
                      <a:pt x="13" y="19"/>
                      <a:pt x="11" y="19"/>
                    </a:cubicBezTo>
                    <a:cubicBezTo>
                      <a:pt x="10" y="18"/>
                      <a:pt x="9" y="17"/>
                      <a:pt x="8" y="16"/>
                    </a:cubicBezTo>
                    <a:cubicBezTo>
                      <a:pt x="7" y="15"/>
                      <a:pt x="6" y="13"/>
                      <a:pt x="9" y="12"/>
                    </a:cubicBezTo>
                    <a:cubicBezTo>
                      <a:pt x="10" y="13"/>
                      <a:pt x="11" y="14"/>
                      <a:pt x="13" y="14"/>
                    </a:cubicBezTo>
                    <a:cubicBezTo>
                      <a:pt x="12" y="12"/>
                      <a:pt x="10" y="14"/>
                      <a:pt x="10" y="13"/>
                    </a:cubicBezTo>
                    <a:cubicBezTo>
                      <a:pt x="6" y="13"/>
                      <a:pt x="3" y="11"/>
                      <a:pt x="0" y="10"/>
                    </a:cubicBezTo>
                    <a:cubicBezTo>
                      <a:pt x="0" y="10"/>
                      <a:pt x="0" y="10"/>
                      <a:pt x="0" y="9"/>
                    </a:cubicBezTo>
                    <a:cubicBezTo>
                      <a:pt x="0" y="8"/>
                      <a:pt x="1" y="8"/>
                      <a:pt x="1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6" y="6"/>
                      <a:pt x="4" y="4"/>
                      <a:pt x="5" y="2"/>
                    </a:cubicBezTo>
                    <a:cubicBezTo>
                      <a:pt x="5" y="1"/>
                      <a:pt x="5" y="1"/>
                      <a:pt x="6" y="0"/>
                    </a:cubicBezTo>
                    <a:cubicBezTo>
                      <a:pt x="9" y="0"/>
                      <a:pt x="9" y="5"/>
                      <a:pt x="13" y="4"/>
                    </a:cubicBezTo>
                    <a:cubicBezTo>
                      <a:pt x="14" y="4"/>
                      <a:pt x="14" y="3"/>
                      <a:pt x="16" y="3"/>
                    </a:cubicBezTo>
                    <a:close/>
                  </a:path>
                </a:pathLst>
              </a:custGeom>
              <a:solidFill>
                <a:srgbClr val="FEA1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80" name="Freeform 35"/>
              <p:cNvSpPr/>
              <p:nvPr/>
            </p:nvSpPr>
            <p:spPr bwMode="auto">
              <a:xfrm>
                <a:off x="350" y="380"/>
                <a:ext cx="48" cy="40"/>
              </a:xfrm>
              <a:custGeom>
                <a:avLst/>
                <a:gdLst>
                  <a:gd name="T0" fmla="*/ 0 w 20"/>
                  <a:gd name="T1" fmla="*/ 14 h 17"/>
                  <a:gd name="T2" fmla="*/ 4 w 20"/>
                  <a:gd name="T3" fmla="*/ 3 h 17"/>
                  <a:gd name="T4" fmla="*/ 7 w 20"/>
                  <a:gd name="T5" fmla="*/ 0 h 17"/>
                  <a:gd name="T6" fmla="*/ 16 w 20"/>
                  <a:gd name="T7" fmla="*/ 2 h 17"/>
                  <a:gd name="T8" fmla="*/ 10 w 20"/>
                  <a:gd name="T9" fmla="*/ 8 h 17"/>
                  <a:gd name="T10" fmla="*/ 14 w 20"/>
                  <a:gd name="T11" fmla="*/ 9 h 17"/>
                  <a:gd name="T12" fmla="*/ 16 w 20"/>
                  <a:gd name="T13" fmla="*/ 9 h 17"/>
                  <a:gd name="T14" fmla="*/ 16 w 20"/>
                  <a:gd name="T15" fmla="*/ 14 h 17"/>
                  <a:gd name="T16" fmla="*/ 0 w 20"/>
                  <a:gd name="T17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17">
                    <a:moveTo>
                      <a:pt x="0" y="14"/>
                    </a:moveTo>
                    <a:cubicBezTo>
                      <a:pt x="5" y="11"/>
                      <a:pt x="5" y="10"/>
                      <a:pt x="4" y="3"/>
                    </a:cubicBezTo>
                    <a:cubicBezTo>
                      <a:pt x="4" y="2"/>
                      <a:pt x="6" y="1"/>
                      <a:pt x="7" y="0"/>
                    </a:cubicBezTo>
                    <a:cubicBezTo>
                      <a:pt x="10" y="1"/>
                      <a:pt x="13" y="0"/>
                      <a:pt x="16" y="2"/>
                    </a:cubicBezTo>
                    <a:cubicBezTo>
                      <a:pt x="15" y="5"/>
                      <a:pt x="14" y="8"/>
                      <a:pt x="10" y="8"/>
                    </a:cubicBezTo>
                    <a:cubicBezTo>
                      <a:pt x="10" y="11"/>
                      <a:pt x="12" y="11"/>
                      <a:pt x="14" y="9"/>
                    </a:cubicBezTo>
                    <a:cubicBezTo>
                      <a:pt x="15" y="9"/>
                      <a:pt x="16" y="9"/>
                      <a:pt x="16" y="9"/>
                    </a:cubicBezTo>
                    <a:cubicBezTo>
                      <a:pt x="20" y="11"/>
                      <a:pt x="18" y="12"/>
                      <a:pt x="16" y="14"/>
                    </a:cubicBezTo>
                    <a:cubicBezTo>
                      <a:pt x="11" y="15"/>
                      <a:pt x="5" y="17"/>
                      <a:pt x="0" y="14"/>
                    </a:cubicBezTo>
                    <a:close/>
                  </a:path>
                </a:pathLst>
              </a:custGeom>
              <a:solidFill>
                <a:srgbClr val="F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81" name="Freeform 36"/>
              <p:cNvSpPr/>
              <p:nvPr/>
            </p:nvSpPr>
            <p:spPr bwMode="auto">
              <a:xfrm>
                <a:off x="400" y="241"/>
                <a:ext cx="48" cy="53"/>
              </a:xfrm>
              <a:custGeom>
                <a:avLst/>
                <a:gdLst>
                  <a:gd name="T0" fmla="*/ 7 w 20"/>
                  <a:gd name="T1" fmla="*/ 4 h 22"/>
                  <a:gd name="T2" fmla="*/ 12 w 20"/>
                  <a:gd name="T3" fmla="*/ 9 h 22"/>
                  <a:gd name="T4" fmla="*/ 20 w 20"/>
                  <a:gd name="T5" fmla="*/ 22 h 22"/>
                  <a:gd name="T6" fmla="*/ 20 w 20"/>
                  <a:gd name="T7" fmla="*/ 22 h 22"/>
                  <a:gd name="T8" fmla="*/ 18 w 20"/>
                  <a:gd name="T9" fmla="*/ 22 h 22"/>
                  <a:gd name="T10" fmla="*/ 16 w 20"/>
                  <a:gd name="T11" fmla="*/ 21 h 22"/>
                  <a:gd name="T12" fmla="*/ 14 w 20"/>
                  <a:gd name="T13" fmla="*/ 19 h 22"/>
                  <a:gd name="T14" fmla="*/ 8 w 20"/>
                  <a:gd name="T15" fmla="*/ 19 h 22"/>
                  <a:gd name="T16" fmla="*/ 3 w 20"/>
                  <a:gd name="T17" fmla="*/ 16 h 22"/>
                  <a:gd name="T18" fmla="*/ 8 w 20"/>
                  <a:gd name="T19" fmla="*/ 8 h 22"/>
                  <a:gd name="T20" fmla="*/ 1 w 20"/>
                  <a:gd name="T21" fmla="*/ 0 h 22"/>
                  <a:gd name="T22" fmla="*/ 4 w 20"/>
                  <a:gd name="T23" fmla="*/ 2 h 22"/>
                  <a:gd name="T24" fmla="*/ 4 w 20"/>
                  <a:gd name="T25" fmla="*/ 2 h 22"/>
                  <a:gd name="T26" fmla="*/ 7 w 20"/>
                  <a:gd name="T27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22">
                    <a:moveTo>
                      <a:pt x="7" y="4"/>
                    </a:moveTo>
                    <a:cubicBezTo>
                      <a:pt x="9" y="5"/>
                      <a:pt x="11" y="7"/>
                      <a:pt x="12" y="9"/>
                    </a:cubicBezTo>
                    <a:cubicBezTo>
                      <a:pt x="14" y="14"/>
                      <a:pt x="17" y="18"/>
                      <a:pt x="20" y="22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19" y="22"/>
                      <a:pt x="19" y="22"/>
                      <a:pt x="18" y="22"/>
                    </a:cubicBezTo>
                    <a:cubicBezTo>
                      <a:pt x="17" y="22"/>
                      <a:pt x="17" y="22"/>
                      <a:pt x="16" y="21"/>
                    </a:cubicBezTo>
                    <a:cubicBezTo>
                      <a:pt x="15" y="20"/>
                      <a:pt x="14" y="20"/>
                      <a:pt x="14" y="19"/>
                    </a:cubicBezTo>
                    <a:cubicBezTo>
                      <a:pt x="12" y="16"/>
                      <a:pt x="10" y="18"/>
                      <a:pt x="8" y="19"/>
                    </a:cubicBezTo>
                    <a:cubicBezTo>
                      <a:pt x="3" y="21"/>
                      <a:pt x="3" y="21"/>
                      <a:pt x="3" y="16"/>
                    </a:cubicBezTo>
                    <a:cubicBezTo>
                      <a:pt x="2" y="11"/>
                      <a:pt x="3" y="9"/>
                      <a:pt x="8" y="8"/>
                    </a:cubicBezTo>
                    <a:cubicBezTo>
                      <a:pt x="5" y="6"/>
                      <a:pt x="0" y="5"/>
                      <a:pt x="1" y="0"/>
                    </a:cubicBezTo>
                    <a:cubicBezTo>
                      <a:pt x="2" y="0"/>
                      <a:pt x="3" y="0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3"/>
                      <a:pt x="5" y="4"/>
                      <a:pt x="7" y="4"/>
                    </a:cubicBezTo>
                    <a:close/>
                  </a:path>
                </a:pathLst>
              </a:custGeom>
              <a:solidFill>
                <a:srgbClr val="FEDD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82" name="Freeform 37"/>
              <p:cNvSpPr/>
              <p:nvPr/>
            </p:nvSpPr>
            <p:spPr bwMode="auto">
              <a:xfrm>
                <a:off x="343" y="208"/>
                <a:ext cx="66" cy="38"/>
              </a:xfrm>
              <a:custGeom>
                <a:avLst/>
                <a:gdLst>
                  <a:gd name="T0" fmla="*/ 28 w 28"/>
                  <a:gd name="T1" fmla="*/ 16 h 16"/>
                  <a:gd name="T2" fmla="*/ 25 w 28"/>
                  <a:gd name="T3" fmla="*/ 14 h 16"/>
                  <a:gd name="T4" fmla="*/ 22 w 28"/>
                  <a:gd name="T5" fmla="*/ 14 h 16"/>
                  <a:gd name="T6" fmla="*/ 15 w 28"/>
                  <a:gd name="T7" fmla="*/ 13 h 16"/>
                  <a:gd name="T8" fmla="*/ 11 w 28"/>
                  <a:gd name="T9" fmla="*/ 12 h 16"/>
                  <a:gd name="T10" fmla="*/ 13 w 28"/>
                  <a:gd name="T11" fmla="*/ 10 h 16"/>
                  <a:gd name="T12" fmla="*/ 9 w 28"/>
                  <a:gd name="T13" fmla="*/ 3 h 16"/>
                  <a:gd name="T14" fmla="*/ 4 w 28"/>
                  <a:gd name="T15" fmla="*/ 8 h 16"/>
                  <a:gd name="T16" fmla="*/ 0 w 28"/>
                  <a:gd name="T17" fmla="*/ 4 h 16"/>
                  <a:gd name="T18" fmla="*/ 16 w 28"/>
                  <a:gd name="T19" fmla="*/ 5 h 16"/>
                  <a:gd name="T20" fmla="*/ 28 w 28"/>
                  <a:gd name="T2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16">
                    <a:moveTo>
                      <a:pt x="28" y="16"/>
                    </a:moveTo>
                    <a:cubicBezTo>
                      <a:pt x="27" y="15"/>
                      <a:pt x="26" y="15"/>
                      <a:pt x="25" y="14"/>
                    </a:cubicBezTo>
                    <a:cubicBezTo>
                      <a:pt x="24" y="15"/>
                      <a:pt x="23" y="14"/>
                      <a:pt x="22" y="14"/>
                    </a:cubicBezTo>
                    <a:cubicBezTo>
                      <a:pt x="20" y="13"/>
                      <a:pt x="17" y="13"/>
                      <a:pt x="15" y="13"/>
                    </a:cubicBezTo>
                    <a:cubicBezTo>
                      <a:pt x="14" y="13"/>
                      <a:pt x="12" y="13"/>
                      <a:pt x="11" y="12"/>
                    </a:cubicBezTo>
                    <a:cubicBezTo>
                      <a:pt x="12" y="11"/>
                      <a:pt x="12" y="10"/>
                      <a:pt x="13" y="10"/>
                    </a:cubicBezTo>
                    <a:cubicBezTo>
                      <a:pt x="8" y="10"/>
                      <a:pt x="13" y="4"/>
                      <a:pt x="9" y="3"/>
                    </a:cubicBezTo>
                    <a:cubicBezTo>
                      <a:pt x="5" y="2"/>
                      <a:pt x="5" y="5"/>
                      <a:pt x="4" y="8"/>
                    </a:cubicBezTo>
                    <a:cubicBezTo>
                      <a:pt x="4" y="6"/>
                      <a:pt x="2" y="5"/>
                      <a:pt x="0" y="4"/>
                    </a:cubicBezTo>
                    <a:cubicBezTo>
                      <a:pt x="5" y="0"/>
                      <a:pt x="11" y="2"/>
                      <a:pt x="16" y="5"/>
                    </a:cubicBezTo>
                    <a:cubicBezTo>
                      <a:pt x="21" y="7"/>
                      <a:pt x="25" y="11"/>
                      <a:pt x="28" y="16"/>
                    </a:cubicBezTo>
                    <a:close/>
                  </a:path>
                </a:pathLst>
              </a:custGeom>
              <a:solidFill>
                <a:srgbClr val="FEEC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83" name="Freeform 38"/>
              <p:cNvSpPr/>
              <p:nvPr/>
            </p:nvSpPr>
            <p:spPr bwMode="auto">
              <a:xfrm>
                <a:off x="680" y="377"/>
                <a:ext cx="50" cy="29"/>
              </a:xfrm>
              <a:custGeom>
                <a:avLst/>
                <a:gdLst>
                  <a:gd name="T0" fmla="*/ 7 w 21"/>
                  <a:gd name="T1" fmla="*/ 11 h 12"/>
                  <a:gd name="T2" fmla="*/ 1 w 21"/>
                  <a:gd name="T3" fmla="*/ 9 h 12"/>
                  <a:gd name="T4" fmla="*/ 1 w 21"/>
                  <a:gd name="T5" fmla="*/ 8 h 12"/>
                  <a:gd name="T6" fmla="*/ 8 w 21"/>
                  <a:gd name="T7" fmla="*/ 1 h 12"/>
                  <a:gd name="T8" fmla="*/ 11 w 21"/>
                  <a:gd name="T9" fmla="*/ 2 h 12"/>
                  <a:gd name="T10" fmla="*/ 13 w 21"/>
                  <a:gd name="T11" fmla="*/ 1 h 12"/>
                  <a:gd name="T12" fmla="*/ 15 w 21"/>
                  <a:gd name="T13" fmla="*/ 1 h 12"/>
                  <a:gd name="T14" fmla="*/ 21 w 21"/>
                  <a:gd name="T15" fmla="*/ 3 h 12"/>
                  <a:gd name="T16" fmla="*/ 16 w 21"/>
                  <a:gd name="T17" fmla="*/ 4 h 12"/>
                  <a:gd name="T18" fmla="*/ 21 w 21"/>
                  <a:gd name="T19" fmla="*/ 9 h 12"/>
                  <a:gd name="T20" fmla="*/ 12 w 21"/>
                  <a:gd name="T21" fmla="*/ 7 h 12"/>
                  <a:gd name="T22" fmla="*/ 9 w 21"/>
                  <a:gd name="T23" fmla="*/ 11 h 12"/>
                  <a:gd name="T24" fmla="*/ 7 w 21"/>
                  <a:gd name="T25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" h="12">
                    <a:moveTo>
                      <a:pt x="7" y="11"/>
                    </a:moveTo>
                    <a:cubicBezTo>
                      <a:pt x="5" y="10"/>
                      <a:pt x="3" y="9"/>
                      <a:pt x="1" y="9"/>
                    </a:cubicBezTo>
                    <a:cubicBezTo>
                      <a:pt x="1" y="8"/>
                      <a:pt x="0" y="8"/>
                      <a:pt x="1" y="8"/>
                    </a:cubicBezTo>
                    <a:cubicBezTo>
                      <a:pt x="3" y="5"/>
                      <a:pt x="4" y="2"/>
                      <a:pt x="8" y="1"/>
                    </a:cubicBezTo>
                    <a:cubicBezTo>
                      <a:pt x="9" y="0"/>
                      <a:pt x="10" y="1"/>
                      <a:pt x="11" y="2"/>
                    </a:cubicBezTo>
                    <a:cubicBezTo>
                      <a:pt x="12" y="4"/>
                      <a:pt x="13" y="1"/>
                      <a:pt x="13" y="1"/>
                    </a:cubicBezTo>
                    <a:cubicBezTo>
                      <a:pt x="14" y="1"/>
                      <a:pt x="14" y="1"/>
                      <a:pt x="15" y="1"/>
                    </a:cubicBezTo>
                    <a:cubicBezTo>
                      <a:pt x="17" y="1"/>
                      <a:pt x="20" y="0"/>
                      <a:pt x="21" y="3"/>
                    </a:cubicBezTo>
                    <a:cubicBezTo>
                      <a:pt x="19" y="3"/>
                      <a:pt x="17" y="3"/>
                      <a:pt x="16" y="4"/>
                    </a:cubicBezTo>
                    <a:cubicBezTo>
                      <a:pt x="16" y="7"/>
                      <a:pt x="20" y="5"/>
                      <a:pt x="21" y="9"/>
                    </a:cubicBezTo>
                    <a:cubicBezTo>
                      <a:pt x="18" y="6"/>
                      <a:pt x="15" y="11"/>
                      <a:pt x="12" y="7"/>
                    </a:cubicBezTo>
                    <a:cubicBezTo>
                      <a:pt x="11" y="8"/>
                      <a:pt x="13" y="12"/>
                      <a:pt x="9" y="11"/>
                    </a:cubicBezTo>
                    <a:cubicBezTo>
                      <a:pt x="9" y="11"/>
                      <a:pt x="8" y="11"/>
                      <a:pt x="7" y="11"/>
                    </a:cubicBezTo>
                    <a:close/>
                  </a:path>
                </a:pathLst>
              </a:custGeom>
              <a:solidFill>
                <a:srgbClr val="FE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84" name="Freeform 39"/>
              <p:cNvSpPr/>
              <p:nvPr/>
            </p:nvSpPr>
            <p:spPr bwMode="auto">
              <a:xfrm>
                <a:off x="414" y="619"/>
                <a:ext cx="55" cy="105"/>
              </a:xfrm>
              <a:custGeom>
                <a:avLst/>
                <a:gdLst>
                  <a:gd name="T0" fmla="*/ 23 w 23"/>
                  <a:gd name="T1" fmla="*/ 44 h 44"/>
                  <a:gd name="T2" fmla="*/ 21 w 23"/>
                  <a:gd name="T3" fmla="*/ 39 h 44"/>
                  <a:gd name="T4" fmla="*/ 14 w 23"/>
                  <a:gd name="T5" fmla="*/ 34 h 44"/>
                  <a:gd name="T6" fmla="*/ 11 w 23"/>
                  <a:gd name="T7" fmla="*/ 28 h 44"/>
                  <a:gd name="T8" fmla="*/ 7 w 23"/>
                  <a:gd name="T9" fmla="*/ 19 h 44"/>
                  <a:gd name="T10" fmla="*/ 4 w 23"/>
                  <a:gd name="T11" fmla="*/ 13 h 44"/>
                  <a:gd name="T12" fmla="*/ 3 w 23"/>
                  <a:gd name="T13" fmla="*/ 12 h 44"/>
                  <a:gd name="T14" fmla="*/ 1 w 23"/>
                  <a:gd name="T15" fmla="*/ 0 h 44"/>
                  <a:gd name="T16" fmla="*/ 5 w 23"/>
                  <a:gd name="T17" fmla="*/ 3 h 44"/>
                  <a:gd name="T18" fmla="*/ 7 w 23"/>
                  <a:gd name="T19" fmla="*/ 7 h 44"/>
                  <a:gd name="T20" fmla="*/ 12 w 23"/>
                  <a:gd name="T21" fmla="*/ 22 h 44"/>
                  <a:gd name="T22" fmla="*/ 18 w 23"/>
                  <a:gd name="T23" fmla="*/ 31 h 44"/>
                  <a:gd name="T24" fmla="*/ 19 w 23"/>
                  <a:gd name="T25" fmla="*/ 32 h 44"/>
                  <a:gd name="T26" fmla="*/ 22 w 23"/>
                  <a:gd name="T27" fmla="*/ 37 h 44"/>
                  <a:gd name="T28" fmla="*/ 22 w 23"/>
                  <a:gd name="T29" fmla="*/ 38 h 44"/>
                  <a:gd name="T30" fmla="*/ 23 w 23"/>
                  <a:gd name="T31" fmla="*/ 41 h 44"/>
                  <a:gd name="T32" fmla="*/ 23 w 23"/>
                  <a:gd name="T33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" h="44">
                    <a:moveTo>
                      <a:pt x="23" y="44"/>
                    </a:moveTo>
                    <a:cubicBezTo>
                      <a:pt x="20" y="43"/>
                      <a:pt x="21" y="41"/>
                      <a:pt x="21" y="39"/>
                    </a:cubicBezTo>
                    <a:cubicBezTo>
                      <a:pt x="17" y="39"/>
                      <a:pt x="17" y="35"/>
                      <a:pt x="14" y="34"/>
                    </a:cubicBezTo>
                    <a:cubicBezTo>
                      <a:pt x="14" y="31"/>
                      <a:pt x="13" y="30"/>
                      <a:pt x="11" y="28"/>
                    </a:cubicBezTo>
                    <a:cubicBezTo>
                      <a:pt x="9" y="26"/>
                      <a:pt x="7" y="23"/>
                      <a:pt x="7" y="19"/>
                    </a:cubicBezTo>
                    <a:cubicBezTo>
                      <a:pt x="6" y="17"/>
                      <a:pt x="7" y="14"/>
                      <a:pt x="4" y="13"/>
                    </a:cubicBezTo>
                    <a:cubicBezTo>
                      <a:pt x="3" y="13"/>
                      <a:pt x="3" y="12"/>
                      <a:pt x="3" y="12"/>
                    </a:cubicBezTo>
                    <a:cubicBezTo>
                      <a:pt x="5" y="7"/>
                      <a:pt x="0" y="4"/>
                      <a:pt x="1" y="0"/>
                    </a:cubicBezTo>
                    <a:cubicBezTo>
                      <a:pt x="3" y="0"/>
                      <a:pt x="4" y="2"/>
                      <a:pt x="5" y="3"/>
                    </a:cubicBezTo>
                    <a:cubicBezTo>
                      <a:pt x="5" y="5"/>
                      <a:pt x="7" y="6"/>
                      <a:pt x="7" y="7"/>
                    </a:cubicBezTo>
                    <a:cubicBezTo>
                      <a:pt x="9" y="12"/>
                      <a:pt x="9" y="18"/>
                      <a:pt x="12" y="22"/>
                    </a:cubicBezTo>
                    <a:cubicBezTo>
                      <a:pt x="14" y="26"/>
                      <a:pt x="15" y="29"/>
                      <a:pt x="18" y="31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20" y="34"/>
                      <a:pt x="21" y="35"/>
                      <a:pt x="22" y="37"/>
                    </a:cubicBezTo>
                    <a:cubicBezTo>
                      <a:pt x="22" y="37"/>
                      <a:pt x="22" y="37"/>
                      <a:pt x="22" y="38"/>
                    </a:cubicBezTo>
                    <a:cubicBezTo>
                      <a:pt x="23" y="39"/>
                      <a:pt x="23" y="40"/>
                      <a:pt x="23" y="41"/>
                    </a:cubicBezTo>
                    <a:cubicBezTo>
                      <a:pt x="23" y="42"/>
                      <a:pt x="23" y="43"/>
                      <a:pt x="23" y="44"/>
                    </a:cubicBezTo>
                    <a:close/>
                  </a:path>
                </a:pathLst>
              </a:custGeom>
              <a:solidFill>
                <a:srgbClr val="FEFE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85" name="Freeform 40"/>
              <p:cNvSpPr/>
              <p:nvPr/>
            </p:nvSpPr>
            <p:spPr bwMode="auto">
              <a:xfrm>
                <a:off x="730" y="339"/>
                <a:ext cx="33" cy="43"/>
              </a:xfrm>
              <a:custGeom>
                <a:avLst/>
                <a:gdLst>
                  <a:gd name="T0" fmla="*/ 13 w 14"/>
                  <a:gd name="T1" fmla="*/ 8 h 18"/>
                  <a:gd name="T2" fmla="*/ 14 w 14"/>
                  <a:gd name="T3" fmla="*/ 10 h 18"/>
                  <a:gd name="T4" fmla="*/ 13 w 14"/>
                  <a:gd name="T5" fmla="*/ 15 h 18"/>
                  <a:gd name="T6" fmla="*/ 4 w 14"/>
                  <a:gd name="T7" fmla="*/ 18 h 18"/>
                  <a:gd name="T8" fmla="*/ 3 w 14"/>
                  <a:gd name="T9" fmla="*/ 18 h 18"/>
                  <a:gd name="T10" fmla="*/ 5 w 14"/>
                  <a:gd name="T11" fmla="*/ 16 h 18"/>
                  <a:gd name="T12" fmla="*/ 10 w 14"/>
                  <a:gd name="T13" fmla="*/ 12 h 18"/>
                  <a:gd name="T14" fmla="*/ 7 w 14"/>
                  <a:gd name="T15" fmla="*/ 11 h 18"/>
                  <a:gd name="T16" fmla="*/ 0 w 14"/>
                  <a:gd name="T17" fmla="*/ 9 h 18"/>
                  <a:gd name="T18" fmla="*/ 4 w 14"/>
                  <a:gd name="T19" fmla="*/ 0 h 18"/>
                  <a:gd name="T20" fmla="*/ 5 w 14"/>
                  <a:gd name="T21" fmla="*/ 1 h 18"/>
                  <a:gd name="T22" fmla="*/ 9 w 14"/>
                  <a:gd name="T23" fmla="*/ 2 h 18"/>
                  <a:gd name="T24" fmla="*/ 13 w 14"/>
                  <a:gd name="T25" fmla="*/ 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18">
                    <a:moveTo>
                      <a:pt x="13" y="8"/>
                    </a:moveTo>
                    <a:cubicBezTo>
                      <a:pt x="13" y="9"/>
                      <a:pt x="13" y="10"/>
                      <a:pt x="14" y="10"/>
                    </a:cubicBezTo>
                    <a:cubicBezTo>
                      <a:pt x="14" y="12"/>
                      <a:pt x="14" y="14"/>
                      <a:pt x="13" y="15"/>
                    </a:cubicBezTo>
                    <a:cubicBezTo>
                      <a:pt x="10" y="18"/>
                      <a:pt x="7" y="18"/>
                      <a:pt x="4" y="18"/>
                    </a:cubicBezTo>
                    <a:cubicBezTo>
                      <a:pt x="4" y="18"/>
                      <a:pt x="3" y="18"/>
                      <a:pt x="3" y="18"/>
                    </a:cubicBezTo>
                    <a:cubicBezTo>
                      <a:pt x="3" y="16"/>
                      <a:pt x="4" y="16"/>
                      <a:pt x="5" y="16"/>
                    </a:cubicBezTo>
                    <a:cubicBezTo>
                      <a:pt x="8" y="16"/>
                      <a:pt x="8" y="13"/>
                      <a:pt x="10" y="12"/>
                    </a:cubicBezTo>
                    <a:cubicBezTo>
                      <a:pt x="9" y="11"/>
                      <a:pt x="8" y="11"/>
                      <a:pt x="7" y="11"/>
                    </a:cubicBezTo>
                    <a:cubicBezTo>
                      <a:pt x="5" y="11"/>
                      <a:pt x="1" y="12"/>
                      <a:pt x="0" y="9"/>
                    </a:cubicBezTo>
                    <a:cubicBezTo>
                      <a:pt x="0" y="6"/>
                      <a:pt x="0" y="2"/>
                      <a:pt x="4" y="0"/>
                    </a:cubicBezTo>
                    <a:cubicBezTo>
                      <a:pt x="4" y="0"/>
                      <a:pt x="5" y="0"/>
                      <a:pt x="5" y="1"/>
                    </a:cubicBezTo>
                    <a:cubicBezTo>
                      <a:pt x="6" y="1"/>
                      <a:pt x="7" y="2"/>
                      <a:pt x="9" y="2"/>
                    </a:cubicBezTo>
                    <a:cubicBezTo>
                      <a:pt x="10" y="4"/>
                      <a:pt x="13" y="5"/>
                      <a:pt x="13" y="8"/>
                    </a:cubicBezTo>
                    <a:close/>
                  </a:path>
                </a:pathLst>
              </a:custGeom>
              <a:solidFill>
                <a:srgbClr val="FE76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86" name="Freeform 41"/>
              <p:cNvSpPr/>
              <p:nvPr/>
            </p:nvSpPr>
            <p:spPr bwMode="auto">
              <a:xfrm>
                <a:off x="754" y="901"/>
                <a:ext cx="38" cy="50"/>
              </a:xfrm>
              <a:custGeom>
                <a:avLst/>
                <a:gdLst>
                  <a:gd name="T0" fmla="*/ 5 w 16"/>
                  <a:gd name="T1" fmla="*/ 19 h 21"/>
                  <a:gd name="T2" fmla="*/ 3 w 16"/>
                  <a:gd name="T3" fmla="*/ 20 h 21"/>
                  <a:gd name="T4" fmla="*/ 1 w 16"/>
                  <a:gd name="T5" fmla="*/ 20 h 21"/>
                  <a:gd name="T6" fmla="*/ 0 w 16"/>
                  <a:gd name="T7" fmla="*/ 18 h 21"/>
                  <a:gd name="T8" fmla="*/ 8 w 16"/>
                  <a:gd name="T9" fmla="*/ 3 h 21"/>
                  <a:gd name="T10" fmla="*/ 14 w 16"/>
                  <a:gd name="T11" fmla="*/ 0 h 21"/>
                  <a:gd name="T12" fmla="*/ 13 w 16"/>
                  <a:gd name="T13" fmla="*/ 5 h 21"/>
                  <a:gd name="T14" fmla="*/ 10 w 16"/>
                  <a:gd name="T15" fmla="*/ 9 h 21"/>
                  <a:gd name="T16" fmla="*/ 10 w 16"/>
                  <a:gd name="T17" fmla="*/ 11 h 21"/>
                  <a:gd name="T18" fmla="*/ 12 w 16"/>
                  <a:gd name="T19" fmla="*/ 9 h 21"/>
                  <a:gd name="T20" fmla="*/ 15 w 16"/>
                  <a:gd name="T21" fmla="*/ 13 h 21"/>
                  <a:gd name="T22" fmla="*/ 5 w 16"/>
                  <a:gd name="T23" fmla="*/ 1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" h="21">
                    <a:moveTo>
                      <a:pt x="5" y="19"/>
                    </a:moveTo>
                    <a:cubicBezTo>
                      <a:pt x="5" y="19"/>
                      <a:pt x="4" y="20"/>
                      <a:pt x="3" y="20"/>
                    </a:cubicBezTo>
                    <a:cubicBezTo>
                      <a:pt x="2" y="21"/>
                      <a:pt x="1" y="21"/>
                      <a:pt x="1" y="20"/>
                    </a:cubicBezTo>
                    <a:cubicBezTo>
                      <a:pt x="0" y="20"/>
                      <a:pt x="0" y="19"/>
                      <a:pt x="0" y="18"/>
                    </a:cubicBezTo>
                    <a:cubicBezTo>
                      <a:pt x="2" y="12"/>
                      <a:pt x="6" y="8"/>
                      <a:pt x="8" y="3"/>
                    </a:cubicBezTo>
                    <a:cubicBezTo>
                      <a:pt x="10" y="1"/>
                      <a:pt x="11" y="0"/>
                      <a:pt x="14" y="0"/>
                    </a:cubicBezTo>
                    <a:cubicBezTo>
                      <a:pt x="16" y="2"/>
                      <a:pt x="15" y="4"/>
                      <a:pt x="13" y="5"/>
                    </a:cubicBezTo>
                    <a:cubicBezTo>
                      <a:pt x="12" y="6"/>
                      <a:pt x="10" y="7"/>
                      <a:pt x="10" y="9"/>
                    </a:cubicBezTo>
                    <a:cubicBezTo>
                      <a:pt x="10" y="9"/>
                      <a:pt x="9" y="10"/>
                      <a:pt x="10" y="11"/>
                    </a:cubicBezTo>
                    <a:cubicBezTo>
                      <a:pt x="11" y="11"/>
                      <a:pt x="11" y="9"/>
                      <a:pt x="12" y="9"/>
                    </a:cubicBezTo>
                    <a:cubicBezTo>
                      <a:pt x="14" y="9"/>
                      <a:pt x="15" y="11"/>
                      <a:pt x="15" y="13"/>
                    </a:cubicBezTo>
                    <a:cubicBezTo>
                      <a:pt x="12" y="16"/>
                      <a:pt x="9" y="17"/>
                      <a:pt x="5" y="19"/>
                    </a:cubicBezTo>
                    <a:close/>
                  </a:path>
                </a:pathLst>
              </a:custGeom>
              <a:solidFill>
                <a:srgbClr val="FEE8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87" name="Freeform 42"/>
              <p:cNvSpPr/>
              <p:nvPr/>
            </p:nvSpPr>
            <p:spPr bwMode="auto">
              <a:xfrm>
                <a:off x="438" y="344"/>
                <a:ext cx="46" cy="29"/>
              </a:xfrm>
              <a:custGeom>
                <a:avLst/>
                <a:gdLst>
                  <a:gd name="T0" fmla="*/ 16 w 19"/>
                  <a:gd name="T1" fmla="*/ 2 h 12"/>
                  <a:gd name="T2" fmla="*/ 17 w 19"/>
                  <a:gd name="T3" fmla="*/ 2 h 12"/>
                  <a:gd name="T4" fmla="*/ 19 w 19"/>
                  <a:gd name="T5" fmla="*/ 3 h 12"/>
                  <a:gd name="T6" fmla="*/ 18 w 19"/>
                  <a:gd name="T7" fmla="*/ 7 h 12"/>
                  <a:gd name="T8" fmla="*/ 17 w 19"/>
                  <a:gd name="T9" fmla="*/ 9 h 12"/>
                  <a:gd name="T10" fmla="*/ 12 w 19"/>
                  <a:gd name="T11" fmla="*/ 10 h 12"/>
                  <a:gd name="T12" fmla="*/ 11 w 19"/>
                  <a:gd name="T13" fmla="*/ 9 h 12"/>
                  <a:gd name="T14" fmla="*/ 9 w 19"/>
                  <a:gd name="T15" fmla="*/ 8 h 12"/>
                  <a:gd name="T16" fmla="*/ 8 w 19"/>
                  <a:gd name="T17" fmla="*/ 7 h 12"/>
                  <a:gd name="T18" fmla="*/ 0 w 19"/>
                  <a:gd name="T19" fmla="*/ 6 h 12"/>
                  <a:gd name="T20" fmla="*/ 0 w 19"/>
                  <a:gd name="T21" fmla="*/ 5 h 12"/>
                  <a:gd name="T22" fmla="*/ 0 w 19"/>
                  <a:gd name="T23" fmla="*/ 5 h 12"/>
                  <a:gd name="T24" fmla="*/ 2 w 19"/>
                  <a:gd name="T25" fmla="*/ 3 h 12"/>
                  <a:gd name="T26" fmla="*/ 16 w 19"/>
                  <a:gd name="T27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12">
                    <a:moveTo>
                      <a:pt x="16" y="2"/>
                    </a:moveTo>
                    <a:cubicBezTo>
                      <a:pt x="17" y="2"/>
                      <a:pt x="17" y="2"/>
                      <a:pt x="17" y="2"/>
                    </a:cubicBezTo>
                    <a:cubicBezTo>
                      <a:pt x="18" y="2"/>
                      <a:pt x="18" y="3"/>
                      <a:pt x="19" y="3"/>
                    </a:cubicBezTo>
                    <a:cubicBezTo>
                      <a:pt x="19" y="5"/>
                      <a:pt x="19" y="6"/>
                      <a:pt x="18" y="7"/>
                    </a:cubicBezTo>
                    <a:cubicBezTo>
                      <a:pt x="18" y="8"/>
                      <a:pt x="17" y="8"/>
                      <a:pt x="17" y="9"/>
                    </a:cubicBezTo>
                    <a:cubicBezTo>
                      <a:pt x="15" y="10"/>
                      <a:pt x="14" y="10"/>
                      <a:pt x="12" y="10"/>
                    </a:cubicBezTo>
                    <a:cubicBezTo>
                      <a:pt x="12" y="10"/>
                      <a:pt x="11" y="10"/>
                      <a:pt x="11" y="9"/>
                    </a:cubicBezTo>
                    <a:cubicBezTo>
                      <a:pt x="11" y="8"/>
                      <a:pt x="7" y="12"/>
                      <a:pt x="9" y="8"/>
                    </a:cubicBezTo>
                    <a:cubicBezTo>
                      <a:pt x="9" y="8"/>
                      <a:pt x="8" y="7"/>
                      <a:pt x="8" y="7"/>
                    </a:cubicBezTo>
                    <a:cubicBezTo>
                      <a:pt x="5" y="10"/>
                      <a:pt x="3" y="6"/>
                      <a:pt x="0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4"/>
                      <a:pt x="1" y="3"/>
                      <a:pt x="2" y="3"/>
                    </a:cubicBezTo>
                    <a:cubicBezTo>
                      <a:pt x="7" y="0"/>
                      <a:pt x="12" y="1"/>
                      <a:pt x="16" y="2"/>
                    </a:cubicBezTo>
                    <a:close/>
                  </a:path>
                </a:pathLst>
              </a:custGeom>
              <a:solidFill>
                <a:srgbClr val="FEA6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88" name="Freeform 43"/>
              <p:cNvSpPr/>
              <p:nvPr/>
            </p:nvSpPr>
            <p:spPr bwMode="auto">
              <a:xfrm>
                <a:off x="560" y="157"/>
                <a:ext cx="62" cy="34"/>
              </a:xfrm>
              <a:custGeom>
                <a:avLst/>
                <a:gdLst>
                  <a:gd name="T0" fmla="*/ 5 w 26"/>
                  <a:gd name="T1" fmla="*/ 7 h 14"/>
                  <a:gd name="T2" fmla="*/ 26 w 26"/>
                  <a:gd name="T3" fmla="*/ 4 h 14"/>
                  <a:gd name="T4" fmla="*/ 20 w 26"/>
                  <a:gd name="T5" fmla="*/ 6 h 14"/>
                  <a:gd name="T6" fmla="*/ 16 w 26"/>
                  <a:gd name="T7" fmla="*/ 7 h 14"/>
                  <a:gd name="T8" fmla="*/ 12 w 26"/>
                  <a:gd name="T9" fmla="*/ 9 h 14"/>
                  <a:gd name="T10" fmla="*/ 6 w 26"/>
                  <a:gd name="T11" fmla="*/ 14 h 14"/>
                  <a:gd name="T12" fmla="*/ 0 w 26"/>
                  <a:gd name="T13" fmla="*/ 11 h 14"/>
                  <a:gd name="T14" fmla="*/ 5 w 26"/>
                  <a:gd name="T15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14">
                    <a:moveTo>
                      <a:pt x="5" y="7"/>
                    </a:moveTo>
                    <a:cubicBezTo>
                      <a:pt x="11" y="2"/>
                      <a:pt x="18" y="0"/>
                      <a:pt x="26" y="4"/>
                    </a:cubicBezTo>
                    <a:cubicBezTo>
                      <a:pt x="25" y="6"/>
                      <a:pt x="22" y="6"/>
                      <a:pt x="20" y="6"/>
                    </a:cubicBezTo>
                    <a:cubicBezTo>
                      <a:pt x="18" y="3"/>
                      <a:pt x="17" y="6"/>
                      <a:pt x="16" y="7"/>
                    </a:cubicBezTo>
                    <a:cubicBezTo>
                      <a:pt x="15" y="8"/>
                      <a:pt x="13" y="9"/>
                      <a:pt x="12" y="9"/>
                    </a:cubicBezTo>
                    <a:cubicBezTo>
                      <a:pt x="10" y="11"/>
                      <a:pt x="8" y="13"/>
                      <a:pt x="6" y="14"/>
                    </a:cubicBezTo>
                    <a:cubicBezTo>
                      <a:pt x="3" y="14"/>
                      <a:pt x="0" y="14"/>
                      <a:pt x="0" y="11"/>
                    </a:cubicBezTo>
                    <a:cubicBezTo>
                      <a:pt x="1" y="8"/>
                      <a:pt x="3" y="8"/>
                      <a:pt x="5" y="7"/>
                    </a:cubicBezTo>
                    <a:close/>
                  </a:path>
                </a:pathLst>
              </a:custGeom>
              <a:solidFill>
                <a:srgbClr val="FE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89" name="Freeform 44"/>
              <p:cNvSpPr/>
              <p:nvPr/>
            </p:nvSpPr>
            <p:spPr bwMode="auto">
              <a:xfrm>
                <a:off x="338" y="621"/>
                <a:ext cx="31" cy="58"/>
              </a:xfrm>
              <a:custGeom>
                <a:avLst/>
                <a:gdLst>
                  <a:gd name="T0" fmla="*/ 4 w 13"/>
                  <a:gd name="T1" fmla="*/ 18 h 24"/>
                  <a:gd name="T2" fmla="*/ 1 w 13"/>
                  <a:gd name="T3" fmla="*/ 24 h 24"/>
                  <a:gd name="T4" fmla="*/ 0 w 13"/>
                  <a:gd name="T5" fmla="*/ 24 h 24"/>
                  <a:gd name="T6" fmla="*/ 3 w 13"/>
                  <a:gd name="T7" fmla="*/ 0 h 24"/>
                  <a:gd name="T8" fmla="*/ 5 w 13"/>
                  <a:gd name="T9" fmla="*/ 13 h 24"/>
                  <a:gd name="T10" fmla="*/ 11 w 13"/>
                  <a:gd name="T11" fmla="*/ 15 h 24"/>
                  <a:gd name="T12" fmla="*/ 8 w 13"/>
                  <a:gd name="T13" fmla="*/ 22 h 24"/>
                  <a:gd name="T14" fmla="*/ 6 w 13"/>
                  <a:gd name="T15" fmla="*/ 19 h 24"/>
                  <a:gd name="T16" fmla="*/ 4 w 13"/>
                  <a:gd name="T17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24">
                    <a:moveTo>
                      <a:pt x="4" y="18"/>
                    </a:moveTo>
                    <a:cubicBezTo>
                      <a:pt x="2" y="20"/>
                      <a:pt x="1" y="21"/>
                      <a:pt x="1" y="24"/>
                    </a:cubicBezTo>
                    <a:cubicBezTo>
                      <a:pt x="1" y="24"/>
                      <a:pt x="0" y="24"/>
                      <a:pt x="0" y="24"/>
                    </a:cubicBezTo>
                    <a:cubicBezTo>
                      <a:pt x="1" y="16"/>
                      <a:pt x="1" y="8"/>
                      <a:pt x="3" y="0"/>
                    </a:cubicBezTo>
                    <a:cubicBezTo>
                      <a:pt x="2" y="4"/>
                      <a:pt x="4" y="8"/>
                      <a:pt x="5" y="13"/>
                    </a:cubicBezTo>
                    <a:cubicBezTo>
                      <a:pt x="6" y="14"/>
                      <a:pt x="9" y="10"/>
                      <a:pt x="11" y="15"/>
                    </a:cubicBezTo>
                    <a:cubicBezTo>
                      <a:pt x="13" y="19"/>
                      <a:pt x="7" y="19"/>
                      <a:pt x="8" y="22"/>
                    </a:cubicBezTo>
                    <a:cubicBezTo>
                      <a:pt x="6" y="21"/>
                      <a:pt x="8" y="19"/>
                      <a:pt x="6" y="19"/>
                    </a:cubicBezTo>
                    <a:cubicBezTo>
                      <a:pt x="5" y="20"/>
                      <a:pt x="4" y="19"/>
                      <a:pt x="4" y="18"/>
                    </a:cubicBezTo>
                    <a:close/>
                  </a:path>
                </a:pathLst>
              </a:custGeom>
              <a:solidFill>
                <a:srgbClr val="FE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90" name="Freeform 45"/>
              <p:cNvSpPr/>
              <p:nvPr/>
            </p:nvSpPr>
            <p:spPr bwMode="auto">
              <a:xfrm>
                <a:off x="644" y="315"/>
                <a:ext cx="98" cy="27"/>
              </a:xfrm>
              <a:custGeom>
                <a:avLst/>
                <a:gdLst>
                  <a:gd name="T0" fmla="*/ 41 w 41"/>
                  <a:gd name="T1" fmla="*/ 11 h 11"/>
                  <a:gd name="T2" fmla="*/ 40 w 41"/>
                  <a:gd name="T3" fmla="*/ 11 h 11"/>
                  <a:gd name="T4" fmla="*/ 39 w 41"/>
                  <a:gd name="T5" fmla="*/ 11 h 11"/>
                  <a:gd name="T6" fmla="*/ 35 w 41"/>
                  <a:gd name="T7" fmla="*/ 9 h 11"/>
                  <a:gd name="T8" fmla="*/ 20 w 41"/>
                  <a:gd name="T9" fmla="*/ 5 h 11"/>
                  <a:gd name="T10" fmla="*/ 14 w 41"/>
                  <a:gd name="T11" fmla="*/ 4 h 11"/>
                  <a:gd name="T12" fmla="*/ 5 w 41"/>
                  <a:gd name="T13" fmla="*/ 2 h 11"/>
                  <a:gd name="T14" fmla="*/ 0 w 41"/>
                  <a:gd name="T15" fmla="*/ 2 h 11"/>
                  <a:gd name="T16" fmla="*/ 22 w 41"/>
                  <a:gd name="T17" fmla="*/ 2 h 11"/>
                  <a:gd name="T18" fmla="*/ 38 w 41"/>
                  <a:gd name="T19" fmla="*/ 7 h 11"/>
                  <a:gd name="T20" fmla="*/ 41 w 41"/>
                  <a:gd name="T21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1" h="11">
                    <a:moveTo>
                      <a:pt x="41" y="11"/>
                    </a:moveTo>
                    <a:cubicBezTo>
                      <a:pt x="41" y="11"/>
                      <a:pt x="40" y="11"/>
                      <a:pt x="40" y="11"/>
                    </a:cubicBezTo>
                    <a:cubicBezTo>
                      <a:pt x="40" y="11"/>
                      <a:pt x="39" y="11"/>
                      <a:pt x="39" y="11"/>
                    </a:cubicBezTo>
                    <a:cubicBezTo>
                      <a:pt x="37" y="11"/>
                      <a:pt x="36" y="10"/>
                      <a:pt x="35" y="9"/>
                    </a:cubicBezTo>
                    <a:cubicBezTo>
                      <a:pt x="30" y="7"/>
                      <a:pt x="25" y="6"/>
                      <a:pt x="20" y="5"/>
                    </a:cubicBezTo>
                    <a:cubicBezTo>
                      <a:pt x="18" y="4"/>
                      <a:pt x="16" y="4"/>
                      <a:pt x="14" y="4"/>
                    </a:cubicBezTo>
                    <a:cubicBezTo>
                      <a:pt x="11" y="4"/>
                      <a:pt x="8" y="4"/>
                      <a:pt x="5" y="2"/>
                    </a:cubicBezTo>
                    <a:cubicBezTo>
                      <a:pt x="3" y="2"/>
                      <a:pt x="2" y="2"/>
                      <a:pt x="0" y="2"/>
                    </a:cubicBezTo>
                    <a:cubicBezTo>
                      <a:pt x="7" y="0"/>
                      <a:pt x="15" y="0"/>
                      <a:pt x="22" y="2"/>
                    </a:cubicBezTo>
                    <a:cubicBezTo>
                      <a:pt x="27" y="3"/>
                      <a:pt x="33" y="4"/>
                      <a:pt x="38" y="7"/>
                    </a:cubicBezTo>
                    <a:cubicBezTo>
                      <a:pt x="39" y="8"/>
                      <a:pt x="41" y="9"/>
                      <a:pt x="41" y="11"/>
                    </a:cubicBezTo>
                    <a:close/>
                  </a:path>
                </a:pathLst>
              </a:custGeom>
              <a:solidFill>
                <a:srgbClr val="FE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91" name="Freeform 46"/>
              <p:cNvSpPr/>
              <p:nvPr/>
            </p:nvSpPr>
            <p:spPr bwMode="auto">
              <a:xfrm>
                <a:off x="531" y="918"/>
                <a:ext cx="36" cy="26"/>
              </a:xfrm>
              <a:custGeom>
                <a:avLst/>
                <a:gdLst>
                  <a:gd name="T0" fmla="*/ 8 w 15"/>
                  <a:gd name="T1" fmla="*/ 10 h 11"/>
                  <a:gd name="T2" fmla="*/ 1 w 15"/>
                  <a:gd name="T3" fmla="*/ 7 h 11"/>
                  <a:gd name="T4" fmla="*/ 3 w 15"/>
                  <a:gd name="T5" fmla="*/ 4 h 11"/>
                  <a:gd name="T6" fmla="*/ 3 w 15"/>
                  <a:gd name="T7" fmla="*/ 3 h 11"/>
                  <a:gd name="T8" fmla="*/ 14 w 15"/>
                  <a:gd name="T9" fmla="*/ 1 h 11"/>
                  <a:gd name="T10" fmla="*/ 8 w 15"/>
                  <a:gd name="T11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1">
                    <a:moveTo>
                      <a:pt x="8" y="10"/>
                    </a:moveTo>
                    <a:cubicBezTo>
                      <a:pt x="5" y="11"/>
                      <a:pt x="5" y="7"/>
                      <a:pt x="1" y="7"/>
                    </a:cubicBezTo>
                    <a:cubicBezTo>
                      <a:pt x="0" y="6"/>
                      <a:pt x="2" y="5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6" y="0"/>
                      <a:pt x="10" y="0"/>
                      <a:pt x="14" y="1"/>
                    </a:cubicBezTo>
                    <a:cubicBezTo>
                      <a:pt x="15" y="4"/>
                      <a:pt x="12" y="9"/>
                      <a:pt x="8" y="10"/>
                    </a:cubicBezTo>
                    <a:close/>
                  </a:path>
                </a:pathLst>
              </a:custGeom>
              <a:solidFill>
                <a:srgbClr val="FEE8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92" name="Freeform 47"/>
              <p:cNvSpPr/>
              <p:nvPr/>
            </p:nvSpPr>
            <p:spPr bwMode="auto">
              <a:xfrm>
                <a:off x="381" y="387"/>
                <a:ext cx="52" cy="26"/>
              </a:xfrm>
              <a:custGeom>
                <a:avLst/>
                <a:gdLst>
                  <a:gd name="T0" fmla="*/ 3 w 22"/>
                  <a:gd name="T1" fmla="*/ 7 h 11"/>
                  <a:gd name="T2" fmla="*/ 1 w 22"/>
                  <a:gd name="T3" fmla="*/ 7 h 11"/>
                  <a:gd name="T4" fmla="*/ 4 w 22"/>
                  <a:gd name="T5" fmla="*/ 2 h 11"/>
                  <a:gd name="T6" fmla="*/ 11 w 22"/>
                  <a:gd name="T7" fmla="*/ 1 h 11"/>
                  <a:gd name="T8" fmla="*/ 16 w 22"/>
                  <a:gd name="T9" fmla="*/ 3 h 11"/>
                  <a:gd name="T10" fmla="*/ 20 w 22"/>
                  <a:gd name="T11" fmla="*/ 6 h 11"/>
                  <a:gd name="T12" fmla="*/ 21 w 22"/>
                  <a:gd name="T13" fmla="*/ 6 h 11"/>
                  <a:gd name="T14" fmla="*/ 22 w 22"/>
                  <a:gd name="T15" fmla="*/ 9 h 11"/>
                  <a:gd name="T16" fmla="*/ 19 w 22"/>
                  <a:gd name="T17" fmla="*/ 9 h 11"/>
                  <a:gd name="T18" fmla="*/ 14 w 22"/>
                  <a:gd name="T19" fmla="*/ 10 h 11"/>
                  <a:gd name="T20" fmla="*/ 11 w 22"/>
                  <a:gd name="T21" fmla="*/ 10 h 11"/>
                  <a:gd name="T22" fmla="*/ 3 w 22"/>
                  <a:gd name="T23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" h="11">
                    <a:moveTo>
                      <a:pt x="3" y="7"/>
                    </a:moveTo>
                    <a:cubicBezTo>
                      <a:pt x="2" y="7"/>
                      <a:pt x="2" y="7"/>
                      <a:pt x="1" y="7"/>
                    </a:cubicBezTo>
                    <a:cubicBezTo>
                      <a:pt x="0" y="4"/>
                      <a:pt x="2" y="3"/>
                      <a:pt x="4" y="2"/>
                    </a:cubicBezTo>
                    <a:cubicBezTo>
                      <a:pt x="6" y="1"/>
                      <a:pt x="8" y="0"/>
                      <a:pt x="11" y="1"/>
                    </a:cubicBezTo>
                    <a:cubicBezTo>
                      <a:pt x="13" y="1"/>
                      <a:pt x="14" y="2"/>
                      <a:pt x="16" y="3"/>
                    </a:cubicBezTo>
                    <a:cubicBezTo>
                      <a:pt x="17" y="4"/>
                      <a:pt x="18" y="5"/>
                      <a:pt x="20" y="6"/>
                    </a:cubicBezTo>
                    <a:cubicBezTo>
                      <a:pt x="20" y="6"/>
                      <a:pt x="21" y="6"/>
                      <a:pt x="21" y="6"/>
                    </a:cubicBezTo>
                    <a:cubicBezTo>
                      <a:pt x="22" y="7"/>
                      <a:pt x="22" y="8"/>
                      <a:pt x="22" y="9"/>
                    </a:cubicBezTo>
                    <a:cubicBezTo>
                      <a:pt x="21" y="9"/>
                      <a:pt x="20" y="9"/>
                      <a:pt x="19" y="9"/>
                    </a:cubicBezTo>
                    <a:cubicBezTo>
                      <a:pt x="17" y="9"/>
                      <a:pt x="15" y="6"/>
                      <a:pt x="14" y="10"/>
                    </a:cubicBezTo>
                    <a:cubicBezTo>
                      <a:pt x="14" y="11"/>
                      <a:pt x="11" y="11"/>
                      <a:pt x="11" y="10"/>
                    </a:cubicBezTo>
                    <a:cubicBezTo>
                      <a:pt x="9" y="7"/>
                      <a:pt x="6" y="7"/>
                      <a:pt x="3" y="7"/>
                    </a:cubicBezTo>
                    <a:close/>
                  </a:path>
                </a:pathLst>
              </a:custGeom>
              <a:solidFill>
                <a:srgbClr val="FE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93" name="Freeform 48"/>
              <p:cNvSpPr/>
              <p:nvPr/>
            </p:nvSpPr>
            <p:spPr bwMode="auto">
              <a:xfrm>
                <a:off x="539" y="992"/>
                <a:ext cx="88" cy="26"/>
              </a:xfrm>
              <a:custGeom>
                <a:avLst/>
                <a:gdLst>
                  <a:gd name="T0" fmla="*/ 23 w 37"/>
                  <a:gd name="T1" fmla="*/ 9 h 11"/>
                  <a:gd name="T2" fmla="*/ 37 w 37"/>
                  <a:gd name="T3" fmla="*/ 9 h 11"/>
                  <a:gd name="T4" fmla="*/ 30 w 37"/>
                  <a:gd name="T5" fmla="*/ 11 h 11"/>
                  <a:gd name="T6" fmla="*/ 3 w 37"/>
                  <a:gd name="T7" fmla="*/ 6 h 11"/>
                  <a:gd name="T8" fmla="*/ 0 w 37"/>
                  <a:gd name="T9" fmla="*/ 3 h 11"/>
                  <a:gd name="T10" fmla="*/ 0 w 37"/>
                  <a:gd name="T11" fmla="*/ 3 h 11"/>
                  <a:gd name="T12" fmla="*/ 10 w 37"/>
                  <a:gd name="T13" fmla="*/ 0 h 11"/>
                  <a:gd name="T14" fmla="*/ 17 w 37"/>
                  <a:gd name="T15" fmla="*/ 6 h 11"/>
                  <a:gd name="T16" fmla="*/ 23 w 37"/>
                  <a:gd name="T17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11">
                    <a:moveTo>
                      <a:pt x="23" y="9"/>
                    </a:moveTo>
                    <a:cubicBezTo>
                      <a:pt x="28" y="9"/>
                      <a:pt x="33" y="9"/>
                      <a:pt x="37" y="9"/>
                    </a:cubicBezTo>
                    <a:cubicBezTo>
                      <a:pt x="35" y="11"/>
                      <a:pt x="33" y="11"/>
                      <a:pt x="30" y="11"/>
                    </a:cubicBezTo>
                    <a:cubicBezTo>
                      <a:pt x="21" y="11"/>
                      <a:pt x="12" y="10"/>
                      <a:pt x="3" y="6"/>
                    </a:cubicBezTo>
                    <a:cubicBezTo>
                      <a:pt x="2" y="5"/>
                      <a:pt x="0" y="6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4" y="4"/>
                      <a:pt x="7" y="0"/>
                      <a:pt x="10" y="0"/>
                    </a:cubicBezTo>
                    <a:cubicBezTo>
                      <a:pt x="11" y="6"/>
                      <a:pt x="11" y="6"/>
                      <a:pt x="17" y="6"/>
                    </a:cubicBezTo>
                    <a:cubicBezTo>
                      <a:pt x="20" y="7"/>
                      <a:pt x="22" y="8"/>
                      <a:pt x="23" y="9"/>
                    </a:cubicBezTo>
                    <a:close/>
                  </a:path>
                </a:pathLst>
              </a:custGeom>
              <a:solidFill>
                <a:srgbClr val="FEE9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94" name="Freeform 49"/>
              <p:cNvSpPr/>
              <p:nvPr/>
            </p:nvSpPr>
            <p:spPr bwMode="auto">
              <a:xfrm>
                <a:off x="801" y="356"/>
                <a:ext cx="31" cy="21"/>
              </a:xfrm>
              <a:custGeom>
                <a:avLst/>
                <a:gdLst>
                  <a:gd name="T0" fmla="*/ 3 w 13"/>
                  <a:gd name="T1" fmla="*/ 9 h 9"/>
                  <a:gd name="T2" fmla="*/ 0 w 13"/>
                  <a:gd name="T3" fmla="*/ 0 h 9"/>
                  <a:gd name="T4" fmla="*/ 9 w 13"/>
                  <a:gd name="T5" fmla="*/ 0 h 9"/>
                  <a:gd name="T6" fmla="*/ 12 w 13"/>
                  <a:gd name="T7" fmla="*/ 2 h 9"/>
                  <a:gd name="T8" fmla="*/ 10 w 13"/>
                  <a:gd name="T9" fmla="*/ 5 h 9"/>
                  <a:gd name="T10" fmla="*/ 3 w 13"/>
                  <a:gd name="T11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9">
                    <a:moveTo>
                      <a:pt x="3" y="9"/>
                    </a:moveTo>
                    <a:cubicBezTo>
                      <a:pt x="3" y="6"/>
                      <a:pt x="3" y="2"/>
                      <a:pt x="0" y="0"/>
                    </a:cubicBezTo>
                    <a:cubicBezTo>
                      <a:pt x="3" y="0"/>
                      <a:pt x="6" y="0"/>
                      <a:pt x="9" y="0"/>
                    </a:cubicBezTo>
                    <a:cubicBezTo>
                      <a:pt x="11" y="0"/>
                      <a:pt x="12" y="0"/>
                      <a:pt x="12" y="2"/>
                    </a:cubicBezTo>
                    <a:cubicBezTo>
                      <a:pt x="13" y="3"/>
                      <a:pt x="12" y="5"/>
                      <a:pt x="10" y="5"/>
                    </a:cubicBezTo>
                    <a:cubicBezTo>
                      <a:pt x="8" y="7"/>
                      <a:pt x="5" y="8"/>
                      <a:pt x="3" y="9"/>
                    </a:cubicBezTo>
                    <a:close/>
                  </a:path>
                </a:pathLst>
              </a:custGeom>
              <a:solidFill>
                <a:srgbClr val="FE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95" name="Freeform 50"/>
              <p:cNvSpPr/>
              <p:nvPr/>
            </p:nvSpPr>
            <p:spPr bwMode="auto">
              <a:xfrm>
                <a:off x="787" y="404"/>
                <a:ext cx="38" cy="26"/>
              </a:xfrm>
              <a:custGeom>
                <a:avLst/>
                <a:gdLst>
                  <a:gd name="T0" fmla="*/ 16 w 16"/>
                  <a:gd name="T1" fmla="*/ 9 h 11"/>
                  <a:gd name="T2" fmla="*/ 9 w 16"/>
                  <a:gd name="T3" fmla="*/ 10 h 11"/>
                  <a:gd name="T4" fmla="*/ 5 w 16"/>
                  <a:gd name="T5" fmla="*/ 10 h 11"/>
                  <a:gd name="T6" fmla="*/ 2 w 16"/>
                  <a:gd name="T7" fmla="*/ 2 h 11"/>
                  <a:gd name="T8" fmla="*/ 3 w 16"/>
                  <a:gd name="T9" fmla="*/ 0 h 11"/>
                  <a:gd name="T10" fmla="*/ 16 w 16"/>
                  <a:gd name="T11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1">
                    <a:moveTo>
                      <a:pt x="16" y="9"/>
                    </a:moveTo>
                    <a:cubicBezTo>
                      <a:pt x="14" y="9"/>
                      <a:pt x="12" y="10"/>
                      <a:pt x="9" y="10"/>
                    </a:cubicBezTo>
                    <a:cubicBezTo>
                      <a:pt x="8" y="10"/>
                      <a:pt x="5" y="11"/>
                      <a:pt x="5" y="10"/>
                    </a:cubicBezTo>
                    <a:cubicBezTo>
                      <a:pt x="6" y="7"/>
                      <a:pt x="0" y="5"/>
                      <a:pt x="2" y="2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7" y="3"/>
                      <a:pt x="12" y="6"/>
                      <a:pt x="16" y="9"/>
                    </a:cubicBezTo>
                    <a:close/>
                  </a:path>
                </a:pathLst>
              </a:custGeom>
              <a:solidFill>
                <a:srgbClr val="FE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96" name="Freeform 51"/>
              <p:cNvSpPr/>
              <p:nvPr/>
            </p:nvSpPr>
            <p:spPr bwMode="auto">
              <a:xfrm>
                <a:off x="761" y="483"/>
                <a:ext cx="28" cy="38"/>
              </a:xfrm>
              <a:custGeom>
                <a:avLst/>
                <a:gdLst>
                  <a:gd name="T0" fmla="*/ 4 w 12"/>
                  <a:gd name="T1" fmla="*/ 10 h 16"/>
                  <a:gd name="T2" fmla="*/ 0 w 12"/>
                  <a:gd name="T3" fmla="*/ 4 h 16"/>
                  <a:gd name="T4" fmla="*/ 4 w 12"/>
                  <a:gd name="T5" fmla="*/ 0 h 16"/>
                  <a:gd name="T6" fmla="*/ 12 w 12"/>
                  <a:gd name="T7" fmla="*/ 12 h 16"/>
                  <a:gd name="T8" fmla="*/ 12 w 12"/>
                  <a:gd name="T9" fmla="*/ 13 h 16"/>
                  <a:gd name="T10" fmla="*/ 7 w 12"/>
                  <a:gd name="T11" fmla="*/ 15 h 16"/>
                  <a:gd name="T12" fmla="*/ 4 w 12"/>
                  <a:gd name="T13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6">
                    <a:moveTo>
                      <a:pt x="4" y="10"/>
                    </a:moveTo>
                    <a:cubicBezTo>
                      <a:pt x="5" y="6"/>
                      <a:pt x="2" y="6"/>
                      <a:pt x="0" y="4"/>
                    </a:cubicBezTo>
                    <a:cubicBezTo>
                      <a:pt x="2" y="4"/>
                      <a:pt x="3" y="2"/>
                      <a:pt x="4" y="0"/>
                    </a:cubicBezTo>
                    <a:cubicBezTo>
                      <a:pt x="7" y="4"/>
                      <a:pt x="10" y="8"/>
                      <a:pt x="12" y="12"/>
                    </a:cubicBezTo>
                    <a:cubicBezTo>
                      <a:pt x="12" y="12"/>
                      <a:pt x="12" y="12"/>
                      <a:pt x="12" y="13"/>
                    </a:cubicBezTo>
                    <a:cubicBezTo>
                      <a:pt x="12" y="16"/>
                      <a:pt x="10" y="16"/>
                      <a:pt x="7" y="15"/>
                    </a:cubicBezTo>
                    <a:cubicBezTo>
                      <a:pt x="6" y="13"/>
                      <a:pt x="5" y="12"/>
                      <a:pt x="4" y="10"/>
                    </a:cubicBezTo>
                    <a:close/>
                  </a:path>
                </a:pathLst>
              </a:custGeom>
              <a:solidFill>
                <a:srgbClr val="FEEB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97" name="Freeform 52"/>
              <p:cNvSpPr/>
              <p:nvPr/>
            </p:nvSpPr>
            <p:spPr bwMode="auto">
              <a:xfrm>
                <a:off x="505" y="222"/>
                <a:ext cx="26" cy="50"/>
              </a:xfrm>
              <a:custGeom>
                <a:avLst/>
                <a:gdLst>
                  <a:gd name="T0" fmla="*/ 2 w 11"/>
                  <a:gd name="T1" fmla="*/ 8 h 21"/>
                  <a:gd name="T2" fmla="*/ 8 w 11"/>
                  <a:gd name="T3" fmla="*/ 1 h 21"/>
                  <a:gd name="T4" fmla="*/ 10 w 11"/>
                  <a:gd name="T5" fmla="*/ 0 h 21"/>
                  <a:gd name="T6" fmla="*/ 11 w 11"/>
                  <a:gd name="T7" fmla="*/ 1 h 21"/>
                  <a:gd name="T8" fmla="*/ 11 w 11"/>
                  <a:gd name="T9" fmla="*/ 3 h 21"/>
                  <a:gd name="T10" fmla="*/ 9 w 11"/>
                  <a:gd name="T11" fmla="*/ 8 h 21"/>
                  <a:gd name="T12" fmla="*/ 8 w 11"/>
                  <a:gd name="T13" fmla="*/ 10 h 21"/>
                  <a:gd name="T14" fmla="*/ 7 w 11"/>
                  <a:gd name="T15" fmla="*/ 15 h 21"/>
                  <a:gd name="T16" fmla="*/ 6 w 11"/>
                  <a:gd name="T17" fmla="*/ 17 h 21"/>
                  <a:gd name="T18" fmla="*/ 5 w 11"/>
                  <a:gd name="T19" fmla="*/ 20 h 21"/>
                  <a:gd name="T20" fmla="*/ 4 w 11"/>
                  <a:gd name="T21" fmla="*/ 21 h 21"/>
                  <a:gd name="T22" fmla="*/ 2 w 11"/>
                  <a:gd name="T23" fmla="*/ 21 h 21"/>
                  <a:gd name="T24" fmla="*/ 1 w 11"/>
                  <a:gd name="T25" fmla="*/ 19 h 21"/>
                  <a:gd name="T26" fmla="*/ 2 w 11"/>
                  <a:gd name="T27" fmla="*/ 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21">
                    <a:moveTo>
                      <a:pt x="2" y="8"/>
                    </a:moveTo>
                    <a:cubicBezTo>
                      <a:pt x="5" y="6"/>
                      <a:pt x="6" y="3"/>
                      <a:pt x="8" y="1"/>
                    </a:cubicBezTo>
                    <a:cubicBezTo>
                      <a:pt x="8" y="0"/>
                      <a:pt x="9" y="0"/>
                      <a:pt x="10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2"/>
                      <a:pt x="11" y="2"/>
                      <a:pt x="11" y="3"/>
                    </a:cubicBezTo>
                    <a:cubicBezTo>
                      <a:pt x="11" y="4"/>
                      <a:pt x="11" y="6"/>
                      <a:pt x="9" y="8"/>
                    </a:cubicBezTo>
                    <a:cubicBezTo>
                      <a:pt x="9" y="9"/>
                      <a:pt x="8" y="9"/>
                      <a:pt x="8" y="10"/>
                    </a:cubicBezTo>
                    <a:cubicBezTo>
                      <a:pt x="7" y="12"/>
                      <a:pt x="7" y="13"/>
                      <a:pt x="7" y="15"/>
                    </a:cubicBezTo>
                    <a:cubicBezTo>
                      <a:pt x="6" y="16"/>
                      <a:pt x="6" y="16"/>
                      <a:pt x="6" y="17"/>
                    </a:cubicBezTo>
                    <a:cubicBezTo>
                      <a:pt x="5" y="18"/>
                      <a:pt x="5" y="19"/>
                      <a:pt x="5" y="20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3" y="21"/>
                      <a:pt x="3" y="21"/>
                      <a:pt x="2" y="21"/>
                    </a:cubicBezTo>
                    <a:cubicBezTo>
                      <a:pt x="1" y="21"/>
                      <a:pt x="0" y="20"/>
                      <a:pt x="1" y="19"/>
                    </a:cubicBezTo>
                    <a:cubicBezTo>
                      <a:pt x="3" y="16"/>
                      <a:pt x="0" y="12"/>
                      <a:pt x="2" y="8"/>
                    </a:cubicBezTo>
                    <a:close/>
                  </a:path>
                </a:pathLst>
              </a:custGeom>
              <a:solidFill>
                <a:srgbClr val="FE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98" name="Freeform 53"/>
              <p:cNvSpPr/>
              <p:nvPr/>
            </p:nvSpPr>
            <p:spPr bwMode="auto">
              <a:xfrm>
                <a:off x="605" y="167"/>
                <a:ext cx="48" cy="33"/>
              </a:xfrm>
              <a:custGeom>
                <a:avLst/>
                <a:gdLst>
                  <a:gd name="T0" fmla="*/ 0 w 20"/>
                  <a:gd name="T1" fmla="*/ 1 h 14"/>
                  <a:gd name="T2" fmla="*/ 7 w 20"/>
                  <a:gd name="T3" fmla="*/ 0 h 14"/>
                  <a:gd name="T4" fmla="*/ 11 w 20"/>
                  <a:gd name="T5" fmla="*/ 2 h 14"/>
                  <a:gd name="T6" fmla="*/ 19 w 20"/>
                  <a:gd name="T7" fmla="*/ 8 h 14"/>
                  <a:gd name="T8" fmla="*/ 20 w 20"/>
                  <a:gd name="T9" fmla="*/ 12 h 14"/>
                  <a:gd name="T10" fmla="*/ 18 w 20"/>
                  <a:gd name="T11" fmla="*/ 14 h 14"/>
                  <a:gd name="T12" fmla="*/ 12 w 20"/>
                  <a:gd name="T13" fmla="*/ 10 h 14"/>
                  <a:gd name="T14" fmla="*/ 7 w 20"/>
                  <a:gd name="T15" fmla="*/ 5 h 14"/>
                  <a:gd name="T16" fmla="*/ 6 w 20"/>
                  <a:gd name="T17" fmla="*/ 4 h 14"/>
                  <a:gd name="T18" fmla="*/ 4 w 20"/>
                  <a:gd name="T19" fmla="*/ 4 h 14"/>
                  <a:gd name="T20" fmla="*/ 2 w 20"/>
                  <a:gd name="T21" fmla="*/ 3 h 14"/>
                  <a:gd name="T22" fmla="*/ 0 w 20"/>
                  <a:gd name="T23" fmla="*/ 2 h 14"/>
                  <a:gd name="T24" fmla="*/ 0 w 20"/>
                  <a:gd name="T25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" h="14">
                    <a:moveTo>
                      <a:pt x="0" y="1"/>
                    </a:moveTo>
                    <a:cubicBezTo>
                      <a:pt x="3" y="0"/>
                      <a:pt x="5" y="0"/>
                      <a:pt x="7" y="0"/>
                    </a:cubicBezTo>
                    <a:cubicBezTo>
                      <a:pt x="8" y="0"/>
                      <a:pt x="10" y="1"/>
                      <a:pt x="11" y="2"/>
                    </a:cubicBezTo>
                    <a:cubicBezTo>
                      <a:pt x="14" y="4"/>
                      <a:pt x="16" y="6"/>
                      <a:pt x="19" y="8"/>
                    </a:cubicBezTo>
                    <a:cubicBezTo>
                      <a:pt x="20" y="10"/>
                      <a:pt x="19" y="11"/>
                      <a:pt x="20" y="12"/>
                    </a:cubicBezTo>
                    <a:cubicBezTo>
                      <a:pt x="19" y="13"/>
                      <a:pt x="18" y="14"/>
                      <a:pt x="18" y="14"/>
                    </a:cubicBezTo>
                    <a:cubicBezTo>
                      <a:pt x="15" y="14"/>
                      <a:pt x="13" y="13"/>
                      <a:pt x="12" y="10"/>
                    </a:cubicBezTo>
                    <a:cubicBezTo>
                      <a:pt x="12" y="7"/>
                      <a:pt x="10" y="6"/>
                      <a:pt x="7" y="5"/>
                    </a:cubicBezTo>
                    <a:cubicBezTo>
                      <a:pt x="6" y="5"/>
                      <a:pt x="6" y="5"/>
                      <a:pt x="6" y="4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4"/>
                      <a:pt x="3" y="3"/>
                      <a:pt x="2" y="3"/>
                    </a:cubicBezTo>
                    <a:cubicBezTo>
                      <a:pt x="1" y="3"/>
                      <a:pt x="1" y="3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E72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99" name="Freeform 54"/>
              <p:cNvSpPr/>
              <p:nvPr/>
            </p:nvSpPr>
            <p:spPr bwMode="auto">
              <a:xfrm>
                <a:off x="228" y="499"/>
                <a:ext cx="52" cy="34"/>
              </a:xfrm>
              <a:custGeom>
                <a:avLst/>
                <a:gdLst>
                  <a:gd name="T0" fmla="*/ 22 w 22"/>
                  <a:gd name="T1" fmla="*/ 12 h 14"/>
                  <a:gd name="T2" fmla="*/ 0 w 22"/>
                  <a:gd name="T3" fmla="*/ 1 h 14"/>
                  <a:gd name="T4" fmla="*/ 0 w 22"/>
                  <a:gd name="T5" fmla="*/ 1 h 14"/>
                  <a:gd name="T6" fmla="*/ 5 w 22"/>
                  <a:gd name="T7" fmla="*/ 1 h 14"/>
                  <a:gd name="T8" fmla="*/ 11 w 22"/>
                  <a:gd name="T9" fmla="*/ 5 h 14"/>
                  <a:gd name="T10" fmla="*/ 21 w 22"/>
                  <a:gd name="T11" fmla="*/ 9 h 14"/>
                  <a:gd name="T12" fmla="*/ 22 w 22"/>
                  <a:gd name="T13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14">
                    <a:moveTo>
                      <a:pt x="22" y="12"/>
                    </a:moveTo>
                    <a:cubicBezTo>
                      <a:pt x="12" y="14"/>
                      <a:pt x="6" y="8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6" y="4"/>
                      <a:pt x="9" y="3"/>
                      <a:pt x="11" y="5"/>
                    </a:cubicBezTo>
                    <a:cubicBezTo>
                      <a:pt x="14" y="7"/>
                      <a:pt x="17" y="8"/>
                      <a:pt x="21" y="9"/>
                    </a:cubicBezTo>
                    <a:cubicBezTo>
                      <a:pt x="22" y="10"/>
                      <a:pt x="22" y="10"/>
                      <a:pt x="22" y="12"/>
                    </a:cubicBezTo>
                    <a:close/>
                  </a:path>
                </a:pathLst>
              </a:custGeom>
              <a:solidFill>
                <a:srgbClr val="FE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00" name="Freeform 55"/>
              <p:cNvSpPr/>
              <p:nvPr/>
            </p:nvSpPr>
            <p:spPr bwMode="auto">
              <a:xfrm>
                <a:off x="199" y="444"/>
                <a:ext cx="34" cy="41"/>
              </a:xfrm>
              <a:custGeom>
                <a:avLst/>
                <a:gdLst>
                  <a:gd name="T0" fmla="*/ 1 w 14"/>
                  <a:gd name="T1" fmla="*/ 5 h 17"/>
                  <a:gd name="T2" fmla="*/ 1 w 14"/>
                  <a:gd name="T3" fmla="*/ 0 h 17"/>
                  <a:gd name="T4" fmla="*/ 2 w 14"/>
                  <a:gd name="T5" fmla="*/ 0 h 17"/>
                  <a:gd name="T6" fmla="*/ 7 w 14"/>
                  <a:gd name="T7" fmla="*/ 5 h 17"/>
                  <a:gd name="T8" fmla="*/ 10 w 14"/>
                  <a:gd name="T9" fmla="*/ 7 h 17"/>
                  <a:gd name="T10" fmla="*/ 14 w 14"/>
                  <a:gd name="T11" fmla="*/ 11 h 17"/>
                  <a:gd name="T12" fmla="*/ 14 w 14"/>
                  <a:gd name="T13" fmla="*/ 15 h 17"/>
                  <a:gd name="T14" fmla="*/ 8 w 14"/>
                  <a:gd name="T15" fmla="*/ 10 h 17"/>
                  <a:gd name="T16" fmla="*/ 5 w 14"/>
                  <a:gd name="T17" fmla="*/ 13 h 17"/>
                  <a:gd name="T18" fmla="*/ 2 w 14"/>
                  <a:gd name="T19" fmla="*/ 9 h 17"/>
                  <a:gd name="T20" fmla="*/ 1 w 14"/>
                  <a:gd name="T21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17">
                    <a:moveTo>
                      <a:pt x="1" y="5"/>
                    </a:moveTo>
                    <a:cubicBezTo>
                      <a:pt x="1" y="3"/>
                      <a:pt x="0" y="2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4" y="1"/>
                      <a:pt x="7" y="1"/>
                      <a:pt x="7" y="5"/>
                    </a:cubicBezTo>
                    <a:cubicBezTo>
                      <a:pt x="7" y="6"/>
                      <a:pt x="9" y="7"/>
                      <a:pt x="10" y="7"/>
                    </a:cubicBezTo>
                    <a:cubicBezTo>
                      <a:pt x="12" y="8"/>
                      <a:pt x="13" y="9"/>
                      <a:pt x="14" y="11"/>
                    </a:cubicBezTo>
                    <a:cubicBezTo>
                      <a:pt x="14" y="12"/>
                      <a:pt x="14" y="14"/>
                      <a:pt x="14" y="15"/>
                    </a:cubicBezTo>
                    <a:cubicBezTo>
                      <a:pt x="9" y="17"/>
                      <a:pt x="8" y="16"/>
                      <a:pt x="8" y="10"/>
                    </a:cubicBezTo>
                    <a:cubicBezTo>
                      <a:pt x="7" y="12"/>
                      <a:pt x="7" y="14"/>
                      <a:pt x="5" y="13"/>
                    </a:cubicBezTo>
                    <a:cubicBezTo>
                      <a:pt x="2" y="13"/>
                      <a:pt x="3" y="10"/>
                      <a:pt x="2" y="9"/>
                    </a:cubicBezTo>
                    <a:cubicBezTo>
                      <a:pt x="2" y="7"/>
                      <a:pt x="3" y="6"/>
                      <a:pt x="1" y="5"/>
                    </a:cubicBezTo>
                    <a:close/>
                  </a:path>
                </a:pathLst>
              </a:custGeom>
              <a:solidFill>
                <a:srgbClr val="FE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01" name="Freeform 56"/>
              <p:cNvSpPr/>
              <p:nvPr/>
            </p:nvSpPr>
            <p:spPr bwMode="auto">
              <a:xfrm>
                <a:off x="390" y="633"/>
                <a:ext cx="22" cy="46"/>
              </a:xfrm>
              <a:custGeom>
                <a:avLst/>
                <a:gdLst>
                  <a:gd name="T0" fmla="*/ 5 w 9"/>
                  <a:gd name="T1" fmla="*/ 4 h 19"/>
                  <a:gd name="T2" fmla="*/ 9 w 9"/>
                  <a:gd name="T3" fmla="*/ 0 h 19"/>
                  <a:gd name="T4" fmla="*/ 9 w 9"/>
                  <a:gd name="T5" fmla="*/ 16 h 19"/>
                  <a:gd name="T6" fmla="*/ 7 w 9"/>
                  <a:gd name="T7" fmla="*/ 19 h 19"/>
                  <a:gd name="T8" fmla="*/ 6 w 9"/>
                  <a:gd name="T9" fmla="*/ 18 h 19"/>
                  <a:gd name="T10" fmla="*/ 6 w 9"/>
                  <a:gd name="T11" fmla="*/ 14 h 19"/>
                  <a:gd name="T12" fmla="*/ 2 w 9"/>
                  <a:gd name="T13" fmla="*/ 18 h 19"/>
                  <a:gd name="T14" fmla="*/ 0 w 9"/>
                  <a:gd name="T15" fmla="*/ 13 h 19"/>
                  <a:gd name="T16" fmla="*/ 6 w 9"/>
                  <a:gd name="T17" fmla="*/ 9 h 19"/>
                  <a:gd name="T18" fmla="*/ 6 w 9"/>
                  <a:gd name="T19" fmla="*/ 9 h 19"/>
                  <a:gd name="T20" fmla="*/ 6 w 9"/>
                  <a:gd name="T21" fmla="*/ 9 h 19"/>
                  <a:gd name="T22" fmla="*/ 5 w 9"/>
                  <a:gd name="T23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19">
                    <a:moveTo>
                      <a:pt x="5" y="4"/>
                    </a:moveTo>
                    <a:cubicBezTo>
                      <a:pt x="6" y="3"/>
                      <a:pt x="6" y="1"/>
                      <a:pt x="9" y="0"/>
                    </a:cubicBezTo>
                    <a:cubicBezTo>
                      <a:pt x="9" y="5"/>
                      <a:pt x="9" y="11"/>
                      <a:pt x="9" y="16"/>
                    </a:cubicBezTo>
                    <a:cubicBezTo>
                      <a:pt x="8" y="17"/>
                      <a:pt x="9" y="19"/>
                      <a:pt x="7" y="19"/>
                    </a:cubicBezTo>
                    <a:cubicBezTo>
                      <a:pt x="7" y="19"/>
                      <a:pt x="6" y="19"/>
                      <a:pt x="6" y="18"/>
                    </a:cubicBezTo>
                    <a:cubicBezTo>
                      <a:pt x="5" y="17"/>
                      <a:pt x="5" y="16"/>
                      <a:pt x="6" y="14"/>
                    </a:cubicBezTo>
                    <a:cubicBezTo>
                      <a:pt x="4" y="16"/>
                      <a:pt x="5" y="19"/>
                      <a:pt x="2" y="18"/>
                    </a:cubicBezTo>
                    <a:cubicBezTo>
                      <a:pt x="0" y="17"/>
                      <a:pt x="0" y="15"/>
                      <a:pt x="0" y="13"/>
                    </a:cubicBezTo>
                    <a:cubicBezTo>
                      <a:pt x="1" y="9"/>
                      <a:pt x="1" y="9"/>
                      <a:pt x="6" y="9"/>
                    </a:cubicBezTo>
                    <a:cubicBezTo>
                      <a:pt x="6" y="10"/>
                      <a:pt x="7" y="8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8"/>
                      <a:pt x="4" y="6"/>
                      <a:pt x="5" y="4"/>
                    </a:cubicBezTo>
                    <a:close/>
                  </a:path>
                </a:pathLst>
              </a:custGeom>
              <a:solidFill>
                <a:srgbClr val="FE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02" name="Freeform 57"/>
              <p:cNvSpPr/>
              <p:nvPr/>
            </p:nvSpPr>
            <p:spPr bwMode="auto">
              <a:xfrm>
                <a:off x="369" y="385"/>
                <a:ext cx="38" cy="26"/>
              </a:xfrm>
              <a:custGeom>
                <a:avLst/>
                <a:gdLst>
                  <a:gd name="T0" fmla="*/ 16 w 16"/>
                  <a:gd name="T1" fmla="*/ 2 h 11"/>
                  <a:gd name="T2" fmla="*/ 6 w 16"/>
                  <a:gd name="T3" fmla="*/ 8 h 11"/>
                  <a:gd name="T4" fmla="*/ 5 w 16"/>
                  <a:gd name="T5" fmla="*/ 11 h 11"/>
                  <a:gd name="T6" fmla="*/ 1 w 16"/>
                  <a:gd name="T7" fmla="*/ 8 h 11"/>
                  <a:gd name="T8" fmla="*/ 3 w 16"/>
                  <a:gd name="T9" fmla="*/ 3 h 11"/>
                  <a:gd name="T10" fmla="*/ 3 w 16"/>
                  <a:gd name="T11" fmla="*/ 5 h 11"/>
                  <a:gd name="T12" fmla="*/ 8 w 16"/>
                  <a:gd name="T13" fmla="*/ 0 h 11"/>
                  <a:gd name="T14" fmla="*/ 16 w 16"/>
                  <a:gd name="T15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1">
                    <a:moveTo>
                      <a:pt x="16" y="2"/>
                    </a:moveTo>
                    <a:cubicBezTo>
                      <a:pt x="12" y="4"/>
                      <a:pt x="8" y="3"/>
                      <a:pt x="6" y="8"/>
                    </a:cubicBezTo>
                    <a:cubicBezTo>
                      <a:pt x="5" y="8"/>
                      <a:pt x="7" y="10"/>
                      <a:pt x="5" y="11"/>
                    </a:cubicBezTo>
                    <a:cubicBezTo>
                      <a:pt x="3" y="11"/>
                      <a:pt x="2" y="9"/>
                      <a:pt x="1" y="8"/>
                    </a:cubicBezTo>
                    <a:cubicBezTo>
                      <a:pt x="0" y="6"/>
                      <a:pt x="0" y="4"/>
                      <a:pt x="3" y="3"/>
                    </a:cubicBezTo>
                    <a:cubicBezTo>
                      <a:pt x="4" y="3"/>
                      <a:pt x="2" y="5"/>
                      <a:pt x="3" y="5"/>
                    </a:cubicBezTo>
                    <a:cubicBezTo>
                      <a:pt x="5" y="4"/>
                      <a:pt x="7" y="2"/>
                      <a:pt x="8" y="0"/>
                    </a:cubicBezTo>
                    <a:cubicBezTo>
                      <a:pt x="11" y="0"/>
                      <a:pt x="13" y="1"/>
                      <a:pt x="16" y="2"/>
                    </a:cubicBezTo>
                    <a:close/>
                  </a:path>
                </a:pathLst>
              </a:custGeom>
              <a:solidFill>
                <a:srgbClr val="FE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03" name="Freeform 58"/>
              <p:cNvSpPr/>
              <p:nvPr/>
            </p:nvSpPr>
            <p:spPr bwMode="auto">
              <a:xfrm>
                <a:off x="476" y="734"/>
                <a:ext cx="36" cy="48"/>
              </a:xfrm>
              <a:custGeom>
                <a:avLst/>
                <a:gdLst>
                  <a:gd name="T0" fmla="*/ 2 w 15"/>
                  <a:gd name="T1" fmla="*/ 5 h 20"/>
                  <a:gd name="T2" fmla="*/ 1 w 15"/>
                  <a:gd name="T3" fmla="*/ 4 h 20"/>
                  <a:gd name="T4" fmla="*/ 1 w 15"/>
                  <a:gd name="T5" fmla="*/ 1 h 20"/>
                  <a:gd name="T6" fmla="*/ 3 w 15"/>
                  <a:gd name="T7" fmla="*/ 0 h 20"/>
                  <a:gd name="T8" fmla="*/ 8 w 15"/>
                  <a:gd name="T9" fmla="*/ 6 h 20"/>
                  <a:gd name="T10" fmla="*/ 10 w 15"/>
                  <a:gd name="T11" fmla="*/ 9 h 20"/>
                  <a:gd name="T12" fmla="*/ 11 w 15"/>
                  <a:gd name="T13" fmla="*/ 10 h 20"/>
                  <a:gd name="T14" fmla="*/ 12 w 15"/>
                  <a:gd name="T15" fmla="*/ 14 h 20"/>
                  <a:gd name="T16" fmla="*/ 15 w 15"/>
                  <a:gd name="T17" fmla="*/ 19 h 20"/>
                  <a:gd name="T18" fmla="*/ 15 w 15"/>
                  <a:gd name="T19" fmla="*/ 20 h 20"/>
                  <a:gd name="T20" fmla="*/ 8 w 15"/>
                  <a:gd name="T21" fmla="*/ 17 h 20"/>
                  <a:gd name="T22" fmla="*/ 2 w 15"/>
                  <a:gd name="T23" fmla="*/ 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" h="20">
                    <a:moveTo>
                      <a:pt x="2" y="5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6" y="1"/>
                      <a:pt x="7" y="3"/>
                      <a:pt x="8" y="6"/>
                    </a:cubicBezTo>
                    <a:cubicBezTo>
                      <a:pt x="8" y="7"/>
                      <a:pt x="9" y="8"/>
                      <a:pt x="10" y="9"/>
                    </a:cubicBezTo>
                    <a:cubicBezTo>
                      <a:pt x="10" y="9"/>
                      <a:pt x="11" y="10"/>
                      <a:pt x="11" y="10"/>
                    </a:cubicBezTo>
                    <a:cubicBezTo>
                      <a:pt x="10" y="12"/>
                      <a:pt x="11" y="13"/>
                      <a:pt x="12" y="14"/>
                    </a:cubicBezTo>
                    <a:cubicBezTo>
                      <a:pt x="14" y="15"/>
                      <a:pt x="15" y="17"/>
                      <a:pt x="15" y="19"/>
                    </a:cubicBezTo>
                    <a:cubicBezTo>
                      <a:pt x="15" y="19"/>
                      <a:pt x="15" y="20"/>
                      <a:pt x="15" y="20"/>
                    </a:cubicBezTo>
                    <a:cubicBezTo>
                      <a:pt x="12" y="20"/>
                      <a:pt x="10" y="19"/>
                      <a:pt x="8" y="17"/>
                    </a:cubicBezTo>
                    <a:cubicBezTo>
                      <a:pt x="6" y="13"/>
                      <a:pt x="5" y="8"/>
                      <a:pt x="2" y="5"/>
                    </a:cubicBezTo>
                    <a:close/>
                  </a:path>
                </a:pathLst>
              </a:custGeom>
              <a:solidFill>
                <a:srgbClr val="FDF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04" name="Freeform 59"/>
              <p:cNvSpPr/>
              <p:nvPr/>
            </p:nvSpPr>
            <p:spPr bwMode="auto">
              <a:xfrm>
                <a:off x="749" y="342"/>
                <a:ext cx="31" cy="21"/>
              </a:xfrm>
              <a:custGeom>
                <a:avLst/>
                <a:gdLst>
                  <a:gd name="T0" fmla="*/ 5 w 13"/>
                  <a:gd name="T1" fmla="*/ 7 h 9"/>
                  <a:gd name="T2" fmla="*/ 1 w 13"/>
                  <a:gd name="T3" fmla="*/ 1 h 9"/>
                  <a:gd name="T4" fmla="*/ 11 w 13"/>
                  <a:gd name="T5" fmla="*/ 3 h 9"/>
                  <a:gd name="T6" fmla="*/ 12 w 13"/>
                  <a:gd name="T7" fmla="*/ 5 h 9"/>
                  <a:gd name="T8" fmla="*/ 13 w 13"/>
                  <a:gd name="T9" fmla="*/ 7 h 9"/>
                  <a:gd name="T10" fmla="*/ 10 w 13"/>
                  <a:gd name="T11" fmla="*/ 8 h 9"/>
                  <a:gd name="T12" fmla="*/ 5 w 13"/>
                  <a:gd name="T13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9">
                    <a:moveTo>
                      <a:pt x="5" y="7"/>
                    </a:moveTo>
                    <a:cubicBezTo>
                      <a:pt x="3" y="5"/>
                      <a:pt x="0" y="4"/>
                      <a:pt x="1" y="1"/>
                    </a:cubicBezTo>
                    <a:cubicBezTo>
                      <a:pt x="4" y="0"/>
                      <a:pt x="8" y="2"/>
                      <a:pt x="11" y="3"/>
                    </a:cubicBezTo>
                    <a:cubicBezTo>
                      <a:pt x="12" y="3"/>
                      <a:pt x="12" y="4"/>
                      <a:pt x="12" y="5"/>
                    </a:cubicBezTo>
                    <a:cubicBezTo>
                      <a:pt x="13" y="6"/>
                      <a:pt x="13" y="7"/>
                      <a:pt x="13" y="7"/>
                    </a:cubicBezTo>
                    <a:cubicBezTo>
                      <a:pt x="12" y="9"/>
                      <a:pt x="11" y="7"/>
                      <a:pt x="10" y="8"/>
                    </a:cubicBezTo>
                    <a:cubicBezTo>
                      <a:pt x="8" y="8"/>
                      <a:pt x="7" y="5"/>
                      <a:pt x="5" y="7"/>
                    </a:cubicBezTo>
                    <a:close/>
                  </a:path>
                </a:pathLst>
              </a:custGeom>
              <a:solidFill>
                <a:srgbClr val="FE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05" name="Freeform 60"/>
              <p:cNvSpPr/>
              <p:nvPr/>
            </p:nvSpPr>
            <p:spPr bwMode="auto">
              <a:xfrm>
                <a:off x="622" y="265"/>
                <a:ext cx="29" cy="43"/>
              </a:xfrm>
              <a:custGeom>
                <a:avLst/>
                <a:gdLst>
                  <a:gd name="T0" fmla="*/ 12 w 12"/>
                  <a:gd name="T1" fmla="*/ 3 h 18"/>
                  <a:gd name="T2" fmla="*/ 3 w 12"/>
                  <a:gd name="T3" fmla="*/ 18 h 18"/>
                  <a:gd name="T4" fmla="*/ 0 w 12"/>
                  <a:gd name="T5" fmla="*/ 15 h 18"/>
                  <a:gd name="T6" fmla="*/ 1 w 12"/>
                  <a:gd name="T7" fmla="*/ 12 h 18"/>
                  <a:gd name="T8" fmla="*/ 8 w 12"/>
                  <a:gd name="T9" fmla="*/ 3 h 18"/>
                  <a:gd name="T10" fmla="*/ 11 w 12"/>
                  <a:gd name="T11" fmla="*/ 0 h 18"/>
                  <a:gd name="T12" fmla="*/ 12 w 12"/>
                  <a:gd name="T13" fmla="*/ 0 h 18"/>
                  <a:gd name="T14" fmla="*/ 12 w 12"/>
                  <a:gd name="T15" fmla="*/ 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8">
                    <a:moveTo>
                      <a:pt x="12" y="3"/>
                    </a:moveTo>
                    <a:cubicBezTo>
                      <a:pt x="9" y="8"/>
                      <a:pt x="8" y="14"/>
                      <a:pt x="3" y="18"/>
                    </a:cubicBezTo>
                    <a:cubicBezTo>
                      <a:pt x="2" y="17"/>
                      <a:pt x="1" y="17"/>
                      <a:pt x="0" y="15"/>
                    </a:cubicBezTo>
                    <a:cubicBezTo>
                      <a:pt x="0" y="14"/>
                      <a:pt x="1" y="13"/>
                      <a:pt x="1" y="12"/>
                    </a:cubicBezTo>
                    <a:cubicBezTo>
                      <a:pt x="4" y="9"/>
                      <a:pt x="6" y="6"/>
                      <a:pt x="8" y="3"/>
                    </a:cubicBezTo>
                    <a:cubicBezTo>
                      <a:pt x="9" y="2"/>
                      <a:pt x="9" y="0"/>
                      <a:pt x="11" y="0"/>
                    </a:cubicBezTo>
                    <a:cubicBezTo>
                      <a:pt x="11" y="0"/>
                      <a:pt x="12" y="0"/>
                      <a:pt x="12" y="0"/>
                    </a:cubicBezTo>
                    <a:cubicBezTo>
                      <a:pt x="12" y="1"/>
                      <a:pt x="12" y="2"/>
                      <a:pt x="12" y="3"/>
                    </a:cubicBezTo>
                    <a:close/>
                  </a:path>
                </a:pathLst>
              </a:custGeom>
              <a:solidFill>
                <a:srgbClr val="FE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06" name="Freeform 61"/>
              <p:cNvSpPr/>
              <p:nvPr/>
            </p:nvSpPr>
            <p:spPr bwMode="auto">
              <a:xfrm>
                <a:off x="323" y="700"/>
                <a:ext cx="32" cy="31"/>
              </a:xfrm>
              <a:custGeom>
                <a:avLst/>
                <a:gdLst>
                  <a:gd name="T0" fmla="*/ 11 w 13"/>
                  <a:gd name="T1" fmla="*/ 2 h 13"/>
                  <a:gd name="T2" fmla="*/ 13 w 13"/>
                  <a:gd name="T3" fmla="*/ 2 h 13"/>
                  <a:gd name="T4" fmla="*/ 8 w 13"/>
                  <a:gd name="T5" fmla="*/ 10 h 13"/>
                  <a:gd name="T6" fmla="*/ 2 w 13"/>
                  <a:gd name="T7" fmla="*/ 12 h 13"/>
                  <a:gd name="T8" fmla="*/ 3 w 13"/>
                  <a:gd name="T9" fmla="*/ 8 h 13"/>
                  <a:gd name="T10" fmla="*/ 4 w 13"/>
                  <a:gd name="T11" fmla="*/ 2 h 13"/>
                  <a:gd name="T12" fmla="*/ 6 w 13"/>
                  <a:gd name="T13" fmla="*/ 5 h 13"/>
                  <a:gd name="T14" fmla="*/ 11 w 13"/>
                  <a:gd name="T15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3">
                    <a:moveTo>
                      <a:pt x="11" y="2"/>
                    </a:moveTo>
                    <a:cubicBezTo>
                      <a:pt x="11" y="2"/>
                      <a:pt x="12" y="2"/>
                      <a:pt x="13" y="2"/>
                    </a:cubicBezTo>
                    <a:cubicBezTo>
                      <a:pt x="12" y="5"/>
                      <a:pt x="9" y="7"/>
                      <a:pt x="8" y="10"/>
                    </a:cubicBezTo>
                    <a:cubicBezTo>
                      <a:pt x="7" y="13"/>
                      <a:pt x="4" y="12"/>
                      <a:pt x="2" y="12"/>
                    </a:cubicBezTo>
                    <a:cubicBezTo>
                      <a:pt x="0" y="11"/>
                      <a:pt x="3" y="9"/>
                      <a:pt x="3" y="8"/>
                    </a:cubicBezTo>
                    <a:cubicBezTo>
                      <a:pt x="3" y="6"/>
                      <a:pt x="3" y="4"/>
                      <a:pt x="4" y="2"/>
                    </a:cubicBezTo>
                    <a:cubicBezTo>
                      <a:pt x="5" y="3"/>
                      <a:pt x="5" y="4"/>
                      <a:pt x="6" y="5"/>
                    </a:cubicBezTo>
                    <a:cubicBezTo>
                      <a:pt x="7" y="3"/>
                      <a:pt x="8" y="0"/>
                      <a:pt x="11" y="2"/>
                    </a:cubicBezTo>
                    <a:close/>
                  </a:path>
                </a:pathLst>
              </a:custGeom>
              <a:solidFill>
                <a:srgbClr val="FE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07" name="Freeform 62"/>
              <p:cNvSpPr/>
              <p:nvPr/>
            </p:nvSpPr>
            <p:spPr bwMode="auto">
              <a:xfrm>
                <a:off x="493" y="774"/>
                <a:ext cx="22" cy="29"/>
              </a:xfrm>
              <a:custGeom>
                <a:avLst/>
                <a:gdLst>
                  <a:gd name="T0" fmla="*/ 1 w 9"/>
                  <a:gd name="T1" fmla="*/ 0 h 12"/>
                  <a:gd name="T2" fmla="*/ 8 w 9"/>
                  <a:gd name="T3" fmla="*/ 3 h 12"/>
                  <a:gd name="T4" fmla="*/ 8 w 9"/>
                  <a:gd name="T5" fmla="*/ 4 h 12"/>
                  <a:gd name="T6" fmla="*/ 9 w 9"/>
                  <a:gd name="T7" fmla="*/ 9 h 12"/>
                  <a:gd name="T8" fmla="*/ 7 w 9"/>
                  <a:gd name="T9" fmla="*/ 12 h 12"/>
                  <a:gd name="T10" fmla="*/ 6 w 9"/>
                  <a:gd name="T11" fmla="*/ 10 h 12"/>
                  <a:gd name="T12" fmla="*/ 6 w 9"/>
                  <a:gd name="T13" fmla="*/ 6 h 12"/>
                  <a:gd name="T14" fmla="*/ 4 w 9"/>
                  <a:gd name="T15" fmla="*/ 9 h 12"/>
                  <a:gd name="T16" fmla="*/ 2 w 9"/>
                  <a:gd name="T17" fmla="*/ 9 h 12"/>
                  <a:gd name="T18" fmla="*/ 1 w 9"/>
                  <a:gd name="T19" fmla="*/ 5 h 12"/>
                  <a:gd name="T20" fmla="*/ 0 w 9"/>
                  <a:gd name="T21" fmla="*/ 0 h 12"/>
                  <a:gd name="T22" fmla="*/ 1 w 9"/>
                  <a:gd name="T2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12">
                    <a:moveTo>
                      <a:pt x="1" y="0"/>
                    </a:moveTo>
                    <a:cubicBezTo>
                      <a:pt x="3" y="1"/>
                      <a:pt x="6" y="1"/>
                      <a:pt x="8" y="3"/>
                    </a:cubicBezTo>
                    <a:cubicBezTo>
                      <a:pt x="8" y="3"/>
                      <a:pt x="8" y="3"/>
                      <a:pt x="8" y="4"/>
                    </a:cubicBezTo>
                    <a:cubicBezTo>
                      <a:pt x="9" y="6"/>
                      <a:pt x="9" y="7"/>
                      <a:pt x="9" y="9"/>
                    </a:cubicBezTo>
                    <a:cubicBezTo>
                      <a:pt x="9" y="11"/>
                      <a:pt x="8" y="11"/>
                      <a:pt x="7" y="12"/>
                    </a:cubicBezTo>
                    <a:cubicBezTo>
                      <a:pt x="7" y="11"/>
                      <a:pt x="6" y="11"/>
                      <a:pt x="6" y="10"/>
                    </a:cubicBezTo>
                    <a:cubicBezTo>
                      <a:pt x="6" y="9"/>
                      <a:pt x="8" y="7"/>
                      <a:pt x="6" y="6"/>
                    </a:cubicBezTo>
                    <a:cubicBezTo>
                      <a:pt x="3" y="5"/>
                      <a:pt x="5" y="8"/>
                      <a:pt x="4" y="9"/>
                    </a:cubicBezTo>
                    <a:cubicBezTo>
                      <a:pt x="3" y="10"/>
                      <a:pt x="3" y="9"/>
                      <a:pt x="2" y="9"/>
                    </a:cubicBezTo>
                    <a:cubicBezTo>
                      <a:pt x="0" y="8"/>
                      <a:pt x="0" y="6"/>
                      <a:pt x="1" y="5"/>
                    </a:cubicBezTo>
                    <a:cubicBezTo>
                      <a:pt x="3" y="3"/>
                      <a:pt x="2" y="2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EFE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08" name="Freeform 63"/>
              <p:cNvSpPr/>
              <p:nvPr/>
            </p:nvSpPr>
            <p:spPr bwMode="auto">
              <a:xfrm>
                <a:off x="331" y="679"/>
                <a:ext cx="21" cy="38"/>
              </a:xfrm>
              <a:custGeom>
                <a:avLst/>
                <a:gdLst>
                  <a:gd name="T0" fmla="*/ 8 w 9"/>
                  <a:gd name="T1" fmla="*/ 11 h 16"/>
                  <a:gd name="T2" fmla="*/ 5 w 9"/>
                  <a:gd name="T3" fmla="*/ 12 h 16"/>
                  <a:gd name="T4" fmla="*/ 3 w 9"/>
                  <a:gd name="T5" fmla="*/ 15 h 16"/>
                  <a:gd name="T6" fmla="*/ 1 w 9"/>
                  <a:gd name="T7" fmla="*/ 11 h 16"/>
                  <a:gd name="T8" fmla="*/ 2 w 9"/>
                  <a:gd name="T9" fmla="*/ 6 h 16"/>
                  <a:gd name="T10" fmla="*/ 3 w 9"/>
                  <a:gd name="T11" fmla="*/ 0 h 16"/>
                  <a:gd name="T12" fmla="*/ 4 w 9"/>
                  <a:gd name="T13" fmla="*/ 0 h 16"/>
                  <a:gd name="T14" fmla="*/ 4 w 9"/>
                  <a:gd name="T15" fmla="*/ 4 h 16"/>
                  <a:gd name="T16" fmla="*/ 4 w 9"/>
                  <a:gd name="T17" fmla="*/ 6 h 16"/>
                  <a:gd name="T18" fmla="*/ 8 w 9"/>
                  <a:gd name="T19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16">
                    <a:moveTo>
                      <a:pt x="8" y="11"/>
                    </a:moveTo>
                    <a:cubicBezTo>
                      <a:pt x="7" y="13"/>
                      <a:pt x="5" y="10"/>
                      <a:pt x="5" y="12"/>
                    </a:cubicBezTo>
                    <a:cubicBezTo>
                      <a:pt x="5" y="14"/>
                      <a:pt x="5" y="16"/>
                      <a:pt x="3" y="15"/>
                    </a:cubicBezTo>
                    <a:cubicBezTo>
                      <a:pt x="0" y="15"/>
                      <a:pt x="1" y="13"/>
                      <a:pt x="1" y="11"/>
                    </a:cubicBezTo>
                    <a:cubicBezTo>
                      <a:pt x="2" y="10"/>
                      <a:pt x="4" y="8"/>
                      <a:pt x="2" y="6"/>
                    </a:cubicBezTo>
                    <a:cubicBezTo>
                      <a:pt x="2" y="4"/>
                      <a:pt x="2" y="2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1"/>
                      <a:pt x="4" y="3"/>
                      <a:pt x="4" y="4"/>
                    </a:cubicBezTo>
                    <a:cubicBezTo>
                      <a:pt x="3" y="5"/>
                      <a:pt x="4" y="6"/>
                      <a:pt x="4" y="6"/>
                    </a:cubicBezTo>
                    <a:cubicBezTo>
                      <a:pt x="9" y="6"/>
                      <a:pt x="7" y="10"/>
                      <a:pt x="8" y="11"/>
                    </a:cubicBezTo>
                    <a:close/>
                  </a:path>
                </a:pathLst>
              </a:custGeom>
              <a:solidFill>
                <a:srgbClr val="F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09" name="Freeform 64"/>
              <p:cNvSpPr/>
              <p:nvPr/>
            </p:nvSpPr>
            <p:spPr bwMode="auto">
              <a:xfrm>
                <a:off x="278" y="514"/>
                <a:ext cx="57" cy="19"/>
              </a:xfrm>
              <a:custGeom>
                <a:avLst/>
                <a:gdLst>
                  <a:gd name="T0" fmla="*/ 1 w 24"/>
                  <a:gd name="T1" fmla="*/ 6 h 8"/>
                  <a:gd name="T2" fmla="*/ 0 w 24"/>
                  <a:gd name="T3" fmla="*/ 4 h 8"/>
                  <a:gd name="T4" fmla="*/ 1 w 24"/>
                  <a:gd name="T5" fmla="*/ 3 h 8"/>
                  <a:gd name="T6" fmla="*/ 10 w 24"/>
                  <a:gd name="T7" fmla="*/ 3 h 8"/>
                  <a:gd name="T8" fmla="*/ 14 w 24"/>
                  <a:gd name="T9" fmla="*/ 2 h 8"/>
                  <a:gd name="T10" fmla="*/ 24 w 24"/>
                  <a:gd name="T11" fmla="*/ 3 h 8"/>
                  <a:gd name="T12" fmla="*/ 1 w 24"/>
                  <a:gd name="T13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8">
                    <a:moveTo>
                      <a:pt x="1" y="6"/>
                    </a:moveTo>
                    <a:cubicBezTo>
                      <a:pt x="1" y="5"/>
                      <a:pt x="0" y="4"/>
                      <a:pt x="0" y="4"/>
                    </a:cubicBezTo>
                    <a:cubicBezTo>
                      <a:pt x="0" y="4"/>
                      <a:pt x="0" y="3"/>
                      <a:pt x="1" y="3"/>
                    </a:cubicBezTo>
                    <a:cubicBezTo>
                      <a:pt x="4" y="2"/>
                      <a:pt x="7" y="3"/>
                      <a:pt x="10" y="3"/>
                    </a:cubicBezTo>
                    <a:cubicBezTo>
                      <a:pt x="12" y="2"/>
                      <a:pt x="13" y="2"/>
                      <a:pt x="14" y="2"/>
                    </a:cubicBezTo>
                    <a:cubicBezTo>
                      <a:pt x="17" y="3"/>
                      <a:pt x="21" y="0"/>
                      <a:pt x="24" y="3"/>
                    </a:cubicBezTo>
                    <a:cubicBezTo>
                      <a:pt x="17" y="6"/>
                      <a:pt x="9" y="8"/>
                      <a:pt x="1" y="6"/>
                    </a:cubicBezTo>
                    <a:close/>
                  </a:path>
                </a:pathLst>
              </a:custGeom>
              <a:solidFill>
                <a:srgbClr val="F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10" name="Freeform 65"/>
              <p:cNvSpPr/>
              <p:nvPr/>
            </p:nvSpPr>
            <p:spPr bwMode="auto">
              <a:xfrm>
                <a:off x="343" y="676"/>
                <a:ext cx="26" cy="29"/>
              </a:xfrm>
              <a:custGeom>
                <a:avLst/>
                <a:gdLst>
                  <a:gd name="T0" fmla="*/ 5 w 11"/>
                  <a:gd name="T1" fmla="*/ 12 h 12"/>
                  <a:gd name="T2" fmla="*/ 0 w 11"/>
                  <a:gd name="T3" fmla="*/ 0 h 12"/>
                  <a:gd name="T4" fmla="*/ 11 w 11"/>
                  <a:gd name="T5" fmla="*/ 2 h 12"/>
                  <a:gd name="T6" fmla="*/ 5 w 11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2">
                    <a:moveTo>
                      <a:pt x="5" y="12"/>
                    </a:moveTo>
                    <a:cubicBezTo>
                      <a:pt x="6" y="7"/>
                      <a:pt x="4" y="3"/>
                      <a:pt x="0" y="0"/>
                    </a:cubicBezTo>
                    <a:cubicBezTo>
                      <a:pt x="4" y="1"/>
                      <a:pt x="7" y="2"/>
                      <a:pt x="11" y="2"/>
                    </a:cubicBezTo>
                    <a:cubicBezTo>
                      <a:pt x="7" y="5"/>
                      <a:pt x="9" y="10"/>
                      <a:pt x="5" y="12"/>
                    </a:cubicBezTo>
                    <a:close/>
                  </a:path>
                </a:pathLst>
              </a:custGeom>
              <a:solidFill>
                <a:srgbClr val="FE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11" name="Freeform 66"/>
              <p:cNvSpPr/>
              <p:nvPr/>
            </p:nvSpPr>
            <p:spPr bwMode="auto">
              <a:xfrm>
                <a:off x="787" y="511"/>
                <a:ext cx="26" cy="31"/>
              </a:xfrm>
              <a:custGeom>
                <a:avLst/>
                <a:gdLst>
                  <a:gd name="T0" fmla="*/ 11 w 11"/>
                  <a:gd name="T1" fmla="*/ 13 h 13"/>
                  <a:gd name="T2" fmla="*/ 10 w 11"/>
                  <a:gd name="T3" fmla="*/ 13 h 13"/>
                  <a:gd name="T4" fmla="*/ 9 w 11"/>
                  <a:gd name="T5" fmla="*/ 13 h 13"/>
                  <a:gd name="T6" fmla="*/ 5 w 11"/>
                  <a:gd name="T7" fmla="*/ 11 h 13"/>
                  <a:gd name="T8" fmla="*/ 5 w 11"/>
                  <a:gd name="T9" fmla="*/ 10 h 13"/>
                  <a:gd name="T10" fmla="*/ 1 w 11"/>
                  <a:gd name="T11" fmla="*/ 7 h 13"/>
                  <a:gd name="T12" fmla="*/ 3 w 11"/>
                  <a:gd name="T13" fmla="*/ 4 h 13"/>
                  <a:gd name="T14" fmla="*/ 1 w 11"/>
                  <a:gd name="T15" fmla="*/ 0 h 13"/>
                  <a:gd name="T16" fmla="*/ 1 w 11"/>
                  <a:gd name="T17" fmla="*/ 0 h 13"/>
                  <a:gd name="T18" fmla="*/ 11 w 11"/>
                  <a:gd name="T1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13">
                    <a:moveTo>
                      <a:pt x="11" y="13"/>
                    </a:moveTo>
                    <a:cubicBezTo>
                      <a:pt x="10" y="13"/>
                      <a:pt x="10" y="13"/>
                      <a:pt x="10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8" y="13"/>
                      <a:pt x="6" y="12"/>
                      <a:pt x="5" y="11"/>
                    </a:cubicBezTo>
                    <a:cubicBezTo>
                      <a:pt x="5" y="11"/>
                      <a:pt x="5" y="11"/>
                      <a:pt x="5" y="10"/>
                    </a:cubicBezTo>
                    <a:cubicBezTo>
                      <a:pt x="4" y="9"/>
                      <a:pt x="2" y="8"/>
                      <a:pt x="1" y="7"/>
                    </a:cubicBezTo>
                    <a:cubicBezTo>
                      <a:pt x="0" y="5"/>
                      <a:pt x="1" y="5"/>
                      <a:pt x="3" y="4"/>
                    </a:cubicBezTo>
                    <a:cubicBezTo>
                      <a:pt x="1" y="3"/>
                      <a:pt x="0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5" y="4"/>
                      <a:pt x="9" y="8"/>
                      <a:pt x="11" y="13"/>
                    </a:cubicBezTo>
                    <a:close/>
                  </a:path>
                </a:pathLst>
              </a:custGeom>
              <a:solidFill>
                <a:srgbClr val="FEEB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12" name="Freeform 67"/>
              <p:cNvSpPr/>
              <p:nvPr/>
            </p:nvSpPr>
            <p:spPr bwMode="auto">
              <a:xfrm>
                <a:off x="366" y="672"/>
                <a:ext cx="32" cy="26"/>
              </a:xfrm>
              <a:custGeom>
                <a:avLst/>
                <a:gdLst>
                  <a:gd name="T0" fmla="*/ 0 w 13"/>
                  <a:gd name="T1" fmla="*/ 4 h 11"/>
                  <a:gd name="T2" fmla="*/ 6 w 13"/>
                  <a:gd name="T3" fmla="*/ 0 h 11"/>
                  <a:gd name="T4" fmla="*/ 13 w 13"/>
                  <a:gd name="T5" fmla="*/ 8 h 11"/>
                  <a:gd name="T6" fmla="*/ 12 w 13"/>
                  <a:gd name="T7" fmla="*/ 11 h 11"/>
                  <a:gd name="T8" fmla="*/ 8 w 13"/>
                  <a:gd name="T9" fmla="*/ 8 h 11"/>
                  <a:gd name="T10" fmla="*/ 4 w 13"/>
                  <a:gd name="T11" fmla="*/ 5 h 11"/>
                  <a:gd name="T12" fmla="*/ 0 w 13"/>
                  <a:gd name="T13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1">
                    <a:moveTo>
                      <a:pt x="0" y="4"/>
                    </a:moveTo>
                    <a:cubicBezTo>
                      <a:pt x="1" y="1"/>
                      <a:pt x="4" y="1"/>
                      <a:pt x="6" y="0"/>
                    </a:cubicBezTo>
                    <a:cubicBezTo>
                      <a:pt x="8" y="3"/>
                      <a:pt x="12" y="4"/>
                      <a:pt x="13" y="8"/>
                    </a:cubicBezTo>
                    <a:cubicBezTo>
                      <a:pt x="13" y="9"/>
                      <a:pt x="13" y="10"/>
                      <a:pt x="12" y="11"/>
                    </a:cubicBezTo>
                    <a:cubicBezTo>
                      <a:pt x="10" y="11"/>
                      <a:pt x="9" y="9"/>
                      <a:pt x="8" y="8"/>
                    </a:cubicBezTo>
                    <a:cubicBezTo>
                      <a:pt x="7" y="7"/>
                      <a:pt x="4" y="7"/>
                      <a:pt x="4" y="5"/>
                    </a:cubicBezTo>
                    <a:cubicBezTo>
                      <a:pt x="3" y="3"/>
                      <a:pt x="2" y="4"/>
                      <a:pt x="0" y="4"/>
                    </a:cubicBezTo>
                    <a:close/>
                  </a:path>
                </a:pathLst>
              </a:custGeom>
              <a:solidFill>
                <a:srgbClr val="FE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13" name="Freeform 68"/>
              <p:cNvSpPr/>
              <p:nvPr/>
            </p:nvSpPr>
            <p:spPr bwMode="auto">
              <a:xfrm>
                <a:off x="648" y="222"/>
                <a:ext cx="15" cy="50"/>
              </a:xfrm>
              <a:custGeom>
                <a:avLst/>
                <a:gdLst>
                  <a:gd name="T0" fmla="*/ 1 w 6"/>
                  <a:gd name="T1" fmla="*/ 21 h 21"/>
                  <a:gd name="T2" fmla="*/ 1 w 6"/>
                  <a:gd name="T3" fmla="*/ 18 h 21"/>
                  <a:gd name="T4" fmla="*/ 2 w 6"/>
                  <a:gd name="T5" fmla="*/ 11 h 21"/>
                  <a:gd name="T6" fmla="*/ 2 w 6"/>
                  <a:gd name="T7" fmla="*/ 7 h 21"/>
                  <a:gd name="T8" fmla="*/ 1 w 6"/>
                  <a:gd name="T9" fmla="*/ 3 h 21"/>
                  <a:gd name="T10" fmla="*/ 3 w 6"/>
                  <a:gd name="T11" fmla="*/ 1 h 21"/>
                  <a:gd name="T12" fmla="*/ 4 w 6"/>
                  <a:gd name="T13" fmla="*/ 0 h 21"/>
                  <a:gd name="T14" fmla="*/ 3 w 6"/>
                  <a:gd name="T15" fmla="*/ 16 h 21"/>
                  <a:gd name="T16" fmla="*/ 1 w 6"/>
                  <a:gd name="T17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1">
                    <a:moveTo>
                      <a:pt x="1" y="21"/>
                    </a:moveTo>
                    <a:cubicBezTo>
                      <a:pt x="1" y="20"/>
                      <a:pt x="1" y="19"/>
                      <a:pt x="1" y="18"/>
                    </a:cubicBezTo>
                    <a:cubicBezTo>
                      <a:pt x="0" y="15"/>
                      <a:pt x="1" y="13"/>
                      <a:pt x="2" y="11"/>
                    </a:cubicBezTo>
                    <a:cubicBezTo>
                      <a:pt x="2" y="10"/>
                      <a:pt x="2" y="9"/>
                      <a:pt x="2" y="7"/>
                    </a:cubicBezTo>
                    <a:cubicBezTo>
                      <a:pt x="2" y="6"/>
                      <a:pt x="1" y="5"/>
                      <a:pt x="1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4" y="1"/>
                      <a:pt x="4" y="0"/>
                      <a:pt x="4" y="0"/>
                    </a:cubicBezTo>
                    <a:cubicBezTo>
                      <a:pt x="6" y="5"/>
                      <a:pt x="6" y="10"/>
                      <a:pt x="3" y="16"/>
                    </a:cubicBezTo>
                    <a:cubicBezTo>
                      <a:pt x="2" y="17"/>
                      <a:pt x="1" y="19"/>
                      <a:pt x="1" y="21"/>
                    </a:cubicBezTo>
                    <a:close/>
                  </a:path>
                </a:pathLst>
              </a:custGeom>
              <a:solidFill>
                <a:srgbClr val="FE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14" name="Freeform 69"/>
              <p:cNvSpPr/>
              <p:nvPr/>
            </p:nvSpPr>
            <p:spPr bwMode="auto">
              <a:xfrm>
                <a:off x="393" y="672"/>
                <a:ext cx="24" cy="28"/>
              </a:xfrm>
              <a:custGeom>
                <a:avLst/>
                <a:gdLst>
                  <a:gd name="T0" fmla="*/ 0 w 10"/>
                  <a:gd name="T1" fmla="*/ 11 h 12"/>
                  <a:gd name="T2" fmla="*/ 1 w 10"/>
                  <a:gd name="T3" fmla="*/ 8 h 12"/>
                  <a:gd name="T4" fmla="*/ 6 w 10"/>
                  <a:gd name="T5" fmla="*/ 3 h 12"/>
                  <a:gd name="T6" fmla="*/ 8 w 10"/>
                  <a:gd name="T7" fmla="*/ 0 h 12"/>
                  <a:gd name="T8" fmla="*/ 8 w 10"/>
                  <a:gd name="T9" fmla="*/ 11 h 12"/>
                  <a:gd name="T10" fmla="*/ 5 w 10"/>
                  <a:gd name="T11" fmla="*/ 11 h 12"/>
                  <a:gd name="T12" fmla="*/ 4 w 10"/>
                  <a:gd name="T13" fmla="*/ 11 h 12"/>
                  <a:gd name="T14" fmla="*/ 1 w 10"/>
                  <a:gd name="T15" fmla="*/ 12 h 12"/>
                  <a:gd name="T16" fmla="*/ 0 w 10"/>
                  <a:gd name="T17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2">
                    <a:moveTo>
                      <a:pt x="0" y="11"/>
                    </a:moveTo>
                    <a:cubicBezTo>
                      <a:pt x="1" y="10"/>
                      <a:pt x="1" y="9"/>
                      <a:pt x="1" y="8"/>
                    </a:cubicBezTo>
                    <a:cubicBezTo>
                      <a:pt x="3" y="6"/>
                      <a:pt x="4" y="5"/>
                      <a:pt x="6" y="3"/>
                    </a:cubicBezTo>
                    <a:cubicBezTo>
                      <a:pt x="6" y="2"/>
                      <a:pt x="7" y="1"/>
                      <a:pt x="8" y="0"/>
                    </a:cubicBezTo>
                    <a:cubicBezTo>
                      <a:pt x="8" y="3"/>
                      <a:pt x="10" y="7"/>
                      <a:pt x="8" y="11"/>
                    </a:cubicBezTo>
                    <a:cubicBezTo>
                      <a:pt x="7" y="11"/>
                      <a:pt x="6" y="11"/>
                      <a:pt x="5" y="11"/>
                    </a:cubicBezTo>
                    <a:cubicBezTo>
                      <a:pt x="4" y="11"/>
                      <a:pt x="5" y="8"/>
                      <a:pt x="4" y="11"/>
                    </a:cubicBezTo>
                    <a:cubicBezTo>
                      <a:pt x="3" y="11"/>
                      <a:pt x="2" y="12"/>
                      <a:pt x="1" y="12"/>
                    </a:cubicBezTo>
                    <a:cubicBezTo>
                      <a:pt x="0" y="12"/>
                      <a:pt x="0" y="11"/>
                      <a:pt x="0" y="11"/>
                    </a:cubicBezTo>
                    <a:close/>
                  </a:path>
                </a:pathLst>
              </a:custGeom>
              <a:solidFill>
                <a:srgbClr val="F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15" name="Freeform 70"/>
              <p:cNvSpPr/>
              <p:nvPr/>
            </p:nvSpPr>
            <p:spPr bwMode="auto">
              <a:xfrm>
                <a:off x="718" y="440"/>
                <a:ext cx="26" cy="21"/>
              </a:xfrm>
              <a:custGeom>
                <a:avLst/>
                <a:gdLst>
                  <a:gd name="T0" fmla="*/ 11 w 11"/>
                  <a:gd name="T1" fmla="*/ 6 h 9"/>
                  <a:gd name="T2" fmla="*/ 5 w 11"/>
                  <a:gd name="T3" fmla="*/ 5 h 9"/>
                  <a:gd name="T4" fmla="*/ 1 w 11"/>
                  <a:gd name="T5" fmla="*/ 5 h 9"/>
                  <a:gd name="T6" fmla="*/ 0 w 11"/>
                  <a:gd name="T7" fmla="*/ 5 h 9"/>
                  <a:gd name="T8" fmla="*/ 2 w 11"/>
                  <a:gd name="T9" fmla="*/ 2 h 9"/>
                  <a:gd name="T10" fmla="*/ 6 w 11"/>
                  <a:gd name="T11" fmla="*/ 0 h 9"/>
                  <a:gd name="T12" fmla="*/ 11 w 11"/>
                  <a:gd name="T13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9">
                    <a:moveTo>
                      <a:pt x="11" y="6"/>
                    </a:moveTo>
                    <a:cubicBezTo>
                      <a:pt x="9" y="8"/>
                      <a:pt x="7" y="9"/>
                      <a:pt x="5" y="5"/>
                    </a:cubicBezTo>
                    <a:cubicBezTo>
                      <a:pt x="4" y="4"/>
                      <a:pt x="3" y="3"/>
                      <a:pt x="1" y="5"/>
                    </a:cubicBezTo>
                    <a:cubicBezTo>
                      <a:pt x="1" y="5"/>
                      <a:pt x="1" y="5"/>
                      <a:pt x="0" y="5"/>
                    </a:cubicBezTo>
                    <a:cubicBezTo>
                      <a:pt x="0" y="3"/>
                      <a:pt x="0" y="2"/>
                      <a:pt x="2" y="2"/>
                    </a:cubicBezTo>
                    <a:cubicBezTo>
                      <a:pt x="5" y="3"/>
                      <a:pt x="5" y="1"/>
                      <a:pt x="6" y="0"/>
                    </a:cubicBezTo>
                    <a:cubicBezTo>
                      <a:pt x="8" y="1"/>
                      <a:pt x="10" y="3"/>
                      <a:pt x="11" y="6"/>
                    </a:cubicBezTo>
                    <a:close/>
                  </a:path>
                </a:pathLst>
              </a:custGeom>
              <a:solidFill>
                <a:srgbClr val="FEE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16" name="Freeform 71"/>
              <p:cNvSpPr/>
              <p:nvPr/>
            </p:nvSpPr>
            <p:spPr bwMode="auto">
              <a:xfrm>
                <a:off x="202" y="456"/>
                <a:ext cx="35" cy="46"/>
              </a:xfrm>
              <a:custGeom>
                <a:avLst/>
                <a:gdLst>
                  <a:gd name="T0" fmla="*/ 0 w 15"/>
                  <a:gd name="T1" fmla="*/ 0 h 19"/>
                  <a:gd name="T2" fmla="*/ 2 w 15"/>
                  <a:gd name="T3" fmla="*/ 3 h 19"/>
                  <a:gd name="T4" fmla="*/ 4 w 15"/>
                  <a:gd name="T5" fmla="*/ 7 h 19"/>
                  <a:gd name="T6" fmla="*/ 11 w 15"/>
                  <a:gd name="T7" fmla="*/ 14 h 19"/>
                  <a:gd name="T8" fmla="*/ 11 w 15"/>
                  <a:gd name="T9" fmla="*/ 19 h 19"/>
                  <a:gd name="T10" fmla="*/ 11 w 15"/>
                  <a:gd name="T11" fmla="*/ 19 h 19"/>
                  <a:gd name="T12" fmla="*/ 7 w 15"/>
                  <a:gd name="T13" fmla="*/ 15 h 19"/>
                  <a:gd name="T14" fmla="*/ 3 w 15"/>
                  <a:gd name="T15" fmla="*/ 9 h 19"/>
                  <a:gd name="T16" fmla="*/ 0 w 15"/>
                  <a:gd name="T1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19">
                    <a:moveTo>
                      <a:pt x="0" y="0"/>
                    </a:moveTo>
                    <a:cubicBezTo>
                      <a:pt x="3" y="0"/>
                      <a:pt x="2" y="1"/>
                      <a:pt x="2" y="3"/>
                    </a:cubicBezTo>
                    <a:cubicBezTo>
                      <a:pt x="2" y="5"/>
                      <a:pt x="2" y="7"/>
                      <a:pt x="4" y="7"/>
                    </a:cubicBezTo>
                    <a:cubicBezTo>
                      <a:pt x="8" y="8"/>
                      <a:pt x="8" y="12"/>
                      <a:pt x="11" y="14"/>
                    </a:cubicBezTo>
                    <a:cubicBezTo>
                      <a:pt x="12" y="15"/>
                      <a:pt x="15" y="17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9" y="18"/>
                      <a:pt x="8" y="16"/>
                      <a:pt x="7" y="15"/>
                    </a:cubicBezTo>
                    <a:cubicBezTo>
                      <a:pt x="6" y="12"/>
                      <a:pt x="5" y="10"/>
                      <a:pt x="3" y="9"/>
                    </a:cubicBezTo>
                    <a:cubicBezTo>
                      <a:pt x="0" y="7"/>
                      <a:pt x="0" y="3"/>
                      <a:pt x="0" y="0"/>
                    </a:cubicBezTo>
                    <a:close/>
                  </a:path>
                </a:pathLst>
              </a:custGeom>
              <a:solidFill>
                <a:srgbClr val="FE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17" name="Freeform 72"/>
              <p:cNvSpPr/>
              <p:nvPr/>
            </p:nvSpPr>
            <p:spPr bwMode="auto">
              <a:xfrm>
                <a:off x="340" y="229"/>
                <a:ext cx="19" cy="46"/>
              </a:xfrm>
              <a:custGeom>
                <a:avLst/>
                <a:gdLst>
                  <a:gd name="T0" fmla="*/ 8 w 8"/>
                  <a:gd name="T1" fmla="*/ 16 h 19"/>
                  <a:gd name="T2" fmla="*/ 7 w 8"/>
                  <a:gd name="T3" fmla="*/ 19 h 19"/>
                  <a:gd name="T4" fmla="*/ 0 w 8"/>
                  <a:gd name="T5" fmla="*/ 0 h 19"/>
                  <a:gd name="T6" fmla="*/ 5 w 8"/>
                  <a:gd name="T7" fmla="*/ 9 h 19"/>
                  <a:gd name="T8" fmla="*/ 8 w 8"/>
                  <a:gd name="T9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9">
                    <a:moveTo>
                      <a:pt x="8" y="16"/>
                    </a:moveTo>
                    <a:cubicBezTo>
                      <a:pt x="8" y="17"/>
                      <a:pt x="8" y="18"/>
                      <a:pt x="7" y="19"/>
                    </a:cubicBezTo>
                    <a:cubicBezTo>
                      <a:pt x="5" y="12"/>
                      <a:pt x="1" y="7"/>
                      <a:pt x="0" y="0"/>
                    </a:cubicBezTo>
                    <a:cubicBezTo>
                      <a:pt x="5" y="1"/>
                      <a:pt x="4" y="5"/>
                      <a:pt x="5" y="9"/>
                    </a:cubicBezTo>
                    <a:cubicBezTo>
                      <a:pt x="6" y="11"/>
                      <a:pt x="6" y="14"/>
                      <a:pt x="8" y="16"/>
                    </a:cubicBezTo>
                    <a:close/>
                  </a:path>
                </a:pathLst>
              </a:custGeom>
              <a:solidFill>
                <a:srgbClr val="FEE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18" name="Freeform 73"/>
              <p:cNvSpPr/>
              <p:nvPr/>
            </p:nvSpPr>
            <p:spPr bwMode="auto">
              <a:xfrm>
                <a:off x="780" y="916"/>
                <a:ext cx="24" cy="19"/>
              </a:xfrm>
              <a:custGeom>
                <a:avLst/>
                <a:gdLst>
                  <a:gd name="T0" fmla="*/ 3 w 10"/>
                  <a:gd name="T1" fmla="*/ 7 h 8"/>
                  <a:gd name="T2" fmla="*/ 0 w 10"/>
                  <a:gd name="T3" fmla="*/ 4 h 8"/>
                  <a:gd name="T4" fmla="*/ 7 w 10"/>
                  <a:gd name="T5" fmla="*/ 0 h 8"/>
                  <a:gd name="T6" fmla="*/ 10 w 10"/>
                  <a:gd name="T7" fmla="*/ 2 h 8"/>
                  <a:gd name="T8" fmla="*/ 10 w 10"/>
                  <a:gd name="T9" fmla="*/ 4 h 8"/>
                  <a:gd name="T10" fmla="*/ 9 w 10"/>
                  <a:gd name="T11" fmla="*/ 5 h 8"/>
                  <a:gd name="T12" fmla="*/ 6 w 10"/>
                  <a:gd name="T13" fmla="*/ 7 h 8"/>
                  <a:gd name="T14" fmla="*/ 3 w 10"/>
                  <a:gd name="T15" fmla="*/ 8 h 8"/>
                  <a:gd name="T16" fmla="*/ 3 w 10"/>
                  <a:gd name="T17" fmla="*/ 8 h 8"/>
                  <a:gd name="T18" fmla="*/ 3 w 10"/>
                  <a:gd name="T19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8">
                    <a:moveTo>
                      <a:pt x="3" y="7"/>
                    </a:moveTo>
                    <a:cubicBezTo>
                      <a:pt x="3" y="6"/>
                      <a:pt x="2" y="4"/>
                      <a:pt x="0" y="4"/>
                    </a:cubicBezTo>
                    <a:cubicBezTo>
                      <a:pt x="2" y="2"/>
                      <a:pt x="4" y="0"/>
                      <a:pt x="7" y="0"/>
                    </a:cubicBezTo>
                    <a:cubicBezTo>
                      <a:pt x="9" y="0"/>
                      <a:pt x="10" y="1"/>
                      <a:pt x="10" y="2"/>
                    </a:cubicBezTo>
                    <a:cubicBezTo>
                      <a:pt x="10" y="3"/>
                      <a:pt x="10" y="3"/>
                      <a:pt x="10" y="4"/>
                    </a:cubicBezTo>
                    <a:cubicBezTo>
                      <a:pt x="10" y="4"/>
                      <a:pt x="9" y="5"/>
                      <a:pt x="9" y="5"/>
                    </a:cubicBezTo>
                    <a:cubicBezTo>
                      <a:pt x="8" y="6"/>
                      <a:pt x="7" y="6"/>
                      <a:pt x="6" y="7"/>
                    </a:cubicBezTo>
                    <a:cubicBezTo>
                      <a:pt x="5" y="8"/>
                      <a:pt x="4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7"/>
                      <a:pt x="3" y="7"/>
                    </a:cubicBezTo>
                    <a:close/>
                  </a:path>
                </a:pathLst>
              </a:custGeom>
              <a:solidFill>
                <a:srgbClr val="FEEA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19" name="Freeform 74"/>
              <p:cNvSpPr/>
              <p:nvPr/>
            </p:nvSpPr>
            <p:spPr bwMode="auto">
              <a:xfrm>
                <a:off x="488" y="320"/>
                <a:ext cx="19" cy="50"/>
              </a:xfrm>
              <a:custGeom>
                <a:avLst/>
                <a:gdLst>
                  <a:gd name="T0" fmla="*/ 0 w 8"/>
                  <a:gd name="T1" fmla="*/ 16 h 21"/>
                  <a:gd name="T2" fmla="*/ 2 w 8"/>
                  <a:gd name="T3" fmla="*/ 5 h 21"/>
                  <a:gd name="T4" fmla="*/ 3 w 8"/>
                  <a:gd name="T5" fmla="*/ 0 h 21"/>
                  <a:gd name="T6" fmla="*/ 4 w 8"/>
                  <a:gd name="T7" fmla="*/ 0 h 21"/>
                  <a:gd name="T8" fmla="*/ 6 w 8"/>
                  <a:gd name="T9" fmla="*/ 3 h 21"/>
                  <a:gd name="T10" fmla="*/ 7 w 8"/>
                  <a:gd name="T11" fmla="*/ 7 h 21"/>
                  <a:gd name="T12" fmla="*/ 7 w 8"/>
                  <a:gd name="T13" fmla="*/ 9 h 21"/>
                  <a:gd name="T14" fmla="*/ 4 w 8"/>
                  <a:gd name="T15" fmla="*/ 14 h 21"/>
                  <a:gd name="T16" fmla="*/ 3 w 8"/>
                  <a:gd name="T17" fmla="*/ 19 h 21"/>
                  <a:gd name="T18" fmla="*/ 2 w 8"/>
                  <a:gd name="T19" fmla="*/ 20 h 21"/>
                  <a:gd name="T20" fmla="*/ 0 w 8"/>
                  <a:gd name="T21" fmla="*/ 18 h 21"/>
                  <a:gd name="T22" fmla="*/ 0 w 8"/>
                  <a:gd name="T23" fmla="*/ 16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" h="21">
                    <a:moveTo>
                      <a:pt x="0" y="16"/>
                    </a:moveTo>
                    <a:cubicBezTo>
                      <a:pt x="2" y="13"/>
                      <a:pt x="2" y="9"/>
                      <a:pt x="2" y="5"/>
                    </a:cubicBezTo>
                    <a:cubicBezTo>
                      <a:pt x="2" y="3"/>
                      <a:pt x="2" y="2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0"/>
                      <a:pt x="6" y="2"/>
                      <a:pt x="6" y="3"/>
                    </a:cubicBezTo>
                    <a:cubicBezTo>
                      <a:pt x="4" y="5"/>
                      <a:pt x="6" y="6"/>
                      <a:pt x="7" y="7"/>
                    </a:cubicBezTo>
                    <a:cubicBezTo>
                      <a:pt x="8" y="7"/>
                      <a:pt x="8" y="8"/>
                      <a:pt x="7" y="9"/>
                    </a:cubicBezTo>
                    <a:cubicBezTo>
                      <a:pt x="5" y="10"/>
                      <a:pt x="4" y="12"/>
                      <a:pt x="4" y="14"/>
                    </a:cubicBezTo>
                    <a:cubicBezTo>
                      <a:pt x="3" y="16"/>
                      <a:pt x="4" y="18"/>
                      <a:pt x="3" y="19"/>
                    </a:cubicBezTo>
                    <a:cubicBezTo>
                      <a:pt x="3" y="20"/>
                      <a:pt x="3" y="20"/>
                      <a:pt x="2" y="20"/>
                    </a:cubicBezTo>
                    <a:cubicBezTo>
                      <a:pt x="1" y="21"/>
                      <a:pt x="0" y="20"/>
                      <a:pt x="0" y="18"/>
                    </a:cubicBezTo>
                    <a:cubicBezTo>
                      <a:pt x="0" y="18"/>
                      <a:pt x="0" y="17"/>
                      <a:pt x="0" y="16"/>
                    </a:cubicBezTo>
                    <a:close/>
                  </a:path>
                </a:pathLst>
              </a:custGeom>
              <a:solidFill>
                <a:srgbClr val="FE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20" name="Freeform 75"/>
              <p:cNvSpPr/>
              <p:nvPr/>
            </p:nvSpPr>
            <p:spPr bwMode="auto">
              <a:xfrm>
                <a:off x="481" y="746"/>
                <a:ext cx="15" cy="28"/>
              </a:xfrm>
              <a:custGeom>
                <a:avLst/>
                <a:gdLst>
                  <a:gd name="T0" fmla="*/ 6 w 6"/>
                  <a:gd name="T1" fmla="*/ 12 h 12"/>
                  <a:gd name="T2" fmla="*/ 6 w 6"/>
                  <a:gd name="T3" fmla="*/ 12 h 12"/>
                  <a:gd name="T4" fmla="*/ 5 w 6"/>
                  <a:gd name="T5" fmla="*/ 12 h 12"/>
                  <a:gd name="T6" fmla="*/ 4 w 6"/>
                  <a:gd name="T7" fmla="*/ 10 h 12"/>
                  <a:gd name="T8" fmla="*/ 0 w 6"/>
                  <a:gd name="T9" fmla="*/ 0 h 12"/>
                  <a:gd name="T10" fmla="*/ 6 w 6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1"/>
                      <a:pt x="5" y="10"/>
                      <a:pt x="4" y="10"/>
                    </a:cubicBezTo>
                    <a:cubicBezTo>
                      <a:pt x="0" y="8"/>
                      <a:pt x="0" y="4"/>
                      <a:pt x="0" y="0"/>
                    </a:cubicBezTo>
                    <a:cubicBezTo>
                      <a:pt x="5" y="2"/>
                      <a:pt x="5" y="7"/>
                      <a:pt x="6" y="12"/>
                    </a:cubicBezTo>
                    <a:close/>
                  </a:path>
                </a:pathLst>
              </a:custGeom>
              <a:solidFill>
                <a:srgbClr val="FEF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21" name="Freeform 76"/>
              <p:cNvSpPr/>
              <p:nvPr/>
            </p:nvSpPr>
            <p:spPr bwMode="auto">
              <a:xfrm>
                <a:off x="500" y="241"/>
                <a:ext cx="15" cy="50"/>
              </a:xfrm>
              <a:custGeom>
                <a:avLst/>
                <a:gdLst>
                  <a:gd name="T0" fmla="*/ 4 w 6"/>
                  <a:gd name="T1" fmla="*/ 0 h 21"/>
                  <a:gd name="T2" fmla="*/ 3 w 6"/>
                  <a:gd name="T3" fmla="*/ 11 h 21"/>
                  <a:gd name="T4" fmla="*/ 5 w 6"/>
                  <a:gd name="T5" fmla="*/ 13 h 21"/>
                  <a:gd name="T6" fmla="*/ 5 w 6"/>
                  <a:gd name="T7" fmla="*/ 14 h 21"/>
                  <a:gd name="T8" fmla="*/ 5 w 6"/>
                  <a:gd name="T9" fmla="*/ 14 h 21"/>
                  <a:gd name="T10" fmla="*/ 0 w 6"/>
                  <a:gd name="T11" fmla="*/ 21 h 21"/>
                  <a:gd name="T12" fmla="*/ 4 w 6"/>
                  <a:gd name="T1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21">
                    <a:moveTo>
                      <a:pt x="4" y="0"/>
                    </a:moveTo>
                    <a:cubicBezTo>
                      <a:pt x="3" y="4"/>
                      <a:pt x="6" y="8"/>
                      <a:pt x="3" y="11"/>
                    </a:cubicBezTo>
                    <a:cubicBezTo>
                      <a:pt x="3" y="11"/>
                      <a:pt x="4" y="12"/>
                      <a:pt x="5" y="13"/>
                    </a:cubicBezTo>
                    <a:cubicBezTo>
                      <a:pt x="5" y="13"/>
                      <a:pt x="5" y="14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2" y="15"/>
                      <a:pt x="3" y="20"/>
                      <a:pt x="0" y="21"/>
                    </a:cubicBezTo>
                    <a:cubicBezTo>
                      <a:pt x="1" y="14"/>
                      <a:pt x="2" y="7"/>
                      <a:pt x="4" y="0"/>
                    </a:cubicBezTo>
                    <a:close/>
                  </a:path>
                </a:pathLst>
              </a:custGeom>
              <a:solidFill>
                <a:srgbClr val="FE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22" name="Freeform 77"/>
              <p:cNvSpPr/>
              <p:nvPr/>
            </p:nvSpPr>
            <p:spPr bwMode="auto">
              <a:xfrm>
                <a:off x="216" y="389"/>
                <a:ext cx="21" cy="20"/>
              </a:xfrm>
              <a:custGeom>
                <a:avLst/>
                <a:gdLst>
                  <a:gd name="T0" fmla="*/ 4 w 9"/>
                  <a:gd name="T1" fmla="*/ 8 h 8"/>
                  <a:gd name="T2" fmla="*/ 0 w 9"/>
                  <a:gd name="T3" fmla="*/ 6 h 8"/>
                  <a:gd name="T4" fmla="*/ 6 w 9"/>
                  <a:gd name="T5" fmla="*/ 0 h 8"/>
                  <a:gd name="T6" fmla="*/ 8 w 9"/>
                  <a:gd name="T7" fmla="*/ 6 h 8"/>
                  <a:gd name="T8" fmla="*/ 4 w 9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8">
                    <a:moveTo>
                      <a:pt x="4" y="8"/>
                    </a:moveTo>
                    <a:cubicBezTo>
                      <a:pt x="3" y="7"/>
                      <a:pt x="2" y="6"/>
                      <a:pt x="0" y="6"/>
                    </a:cubicBezTo>
                    <a:cubicBezTo>
                      <a:pt x="2" y="3"/>
                      <a:pt x="4" y="1"/>
                      <a:pt x="6" y="0"/>
                    </a:cubicBezTo>
                    <a:cubicBezTo>
                      <a:pt x="9" y="1"/>
                      <a:pt x="9" y="3"/>
                      <a:pt x="8" y="6"/>
                    </a:cubicBezTo>
                    <a:cubicBezTo>
                      <a:pt x="6" y="6"/>
                      <a:pt x="5" y="7"/>
                      <a:pt x="4" y="8"/>
                    </a:cubicBezTo>
                    <a:close/>
                  </a:path>
                </a:pathLst>
              </a:custGeom>
              <a:solidFill>
                <a:srgbClr val="FE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23" name="Freeform 78"/>
              <p:cNvSpPr/>
              <p:nvPr/>
            </p:nvSpPr>
            <p:spPr bwMode="auto">
              <a:xfrm>
                <a:off x="543" y="174"/>
                <a:ext cx="29" cy="24"/>
              </a:xfrm>
              <a:custGeom>
                <a:avLst/>
                <a:gdLst>
                  <a:gd name="T0" fmla="*/ 12 w 12"/>
                  <a:gd name="T1" fmla="*/ 0 h 10"/>
                  <a:gd name="T2" fmla="*/ 8 w 12"/>
                  <a:gd name="T3" fmla="*/ 4 h 10"/>
                  <a:gd name="T4" fmla="*/ 3 w 12"/>
                  <a:gd name="T5" fmla="*/ 8 h 10"/>
                  <a:gd name="T6" fmla="*/ 0 w 12"/>
                  <a:gd name="T7" fmla="*/ 7 h 10"/>
                  <a:gd name="T8" fmla="*/ 12 w 12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0">
                    <a:moveTo>
                      <a:pt x="12" y="0"/>
                    </a:moveTo>
                    <a:cubicBezTo>
                      <a:pt x="11" y="2"/>
                      <a:pt x="9" y="2"/>
                      <a:pt x="8" y="4"/>
                    </a:cubicBezTo>
                    <a:cubicBezTo>
                      <a:pt x="7" y="6"/>
                      <a:pt x="6" y="7"/>
                      <a:pt x="3" y="8"/>
                    </a:cubicBezTo>
                    <a:cubicBezTo>
                      <a:pt x="2" y="8"/>
                      <a:pt x="1" y="10"/>
                      <a:pt x="0" y="7"/>
                    </a:cubicBezTo>
                    <a:cubicBezTo>
                      <a:pt x="3" y="3"/>
                      <a:pt x="6" y="0"/>
                      <a:pt x="12" y="0"/>
                    </a:cubicBezTo>
                    <a:close/>
                  </a:path>
                </a:pathLst>
              </a:custGeom>
              <a:solidFill>
                <a:srgbClr val="F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24" name="Freeform 79"/>
              <p:cNvSpPr/>
              <p:nvPr/>
            </p:nvSpPr>
            <p:spPr bwMode="auto">
              <a:xfrm>
                <a:off x="443" y="698"/>
                <a:ext cx="21" cy="19"/>
              </a:xfrm>
              <a:custGeom>
                <a:avLst/>
                <a:gdLst>
                  <a:gd name="T0" fmla="*/ 2 w 9"/>
                  <a:gd name="T1" fmla="*/ 1 h 8"/>
                  <a:gd name="T2" fmla="*/ 6 w 9"/>
                  <a:gd name="T3" fmla="*/ 3 h 8"/>
                  <a:gd name="T4" fmla="*/ 9 w 9"/>
                  <a:gd name="T5" fmla="*/ 6 h 8"/>
                  <a:gd name="T6" fmla="*/ 2 w 9"/>
                  <a:gd name="T7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2" y="1"/>
                    </a:moveTo>
                    <a:cubicBezTo>
                      <a:pt x="4" y="1"/>
                      <a:pt x="6" y="0"/>
                      <a:pt x="6" y="3"/>
                    </a:cubicBezTo>
                    <a:cubicBezTo>
                      <a:pt x="6" y="4"/>
                      <a:pt x="7" y="5"/>
                      <a:pt x="9" y="6"/>
                    </a:cubicBezTo>
                    <a:cubicBezTo>
                      <a:pt x="3" y="8"/>
                      <a:pt x="0" y="6"/>
                      <a:pt x="2" y="1"/>
                    </a:cubicBezTo>
                    <a:close/>
                  </a:path>
                </a:pathLst>
              </a:custGeom>
              <a:solidFill>
                <a:srgbClr val="FEFE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25" name="Freeform 80"/>
              <p:cNvSpPr/>
              <p:nvPr/>
            </p:nvSpPr>
            <p:spPr bwMode="auto">
              <a:xfrm>
                <a:off x="333" y="499"/>
                <a:ext cx="26" cy="20"/>
              </a:xfrm>
              <a:custGeom>
                <a:avLst/>
                <a:gdLst>
                  <a:gd name="T0" fmla="*/ 11 w 11"/>
                  <a:gd name="T1" fmla="*/ 1 h 8"/>
                  <a:gd name="T2" fmla="*/ 9 w 11"/>
                  <a:gd name="T3" fmla="*/ 4 h 8"/>
                  <a:gd name="T4" fmla="*/ 1 w 11"/>
                  <a:gd name="T5" fmla="*/ 8 h 8"/>
                  <a:gd name="T6" fmla="*/ 1 w 11"/>
                  <a:gd name="T7" fmla="*/ 8 h 8"/>
                  <a:gd name="T8" fmla="*/ 0 w 11"/>
                  <a:gd name="T9" fmla="*/ 1 h 8"/>
                  <a:gd name="T10" fmla="*/ 2 w 11"/>
                  <a:gd name="T11" fmla="*/ 1 h 8"/>
                  <a:gd name="T12" fmla="*/ 11 w 11"/>
                  <a:gd name="T13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8">
                    <a:moveTo>
                      <a:pt x="11" y="1"/>
                    </a:moveTo>
                    <a:cubicBezTo>
                      <a:pt x="10" y="2"/>
                      <a:pt x="9" y="3"/>
                      <a:pt x="9" y="4"/>
                    </a:cubicBezTo>
                    <a:cubicBezTo>
                      <a:pt x="6" y="5"/>
                      <a:pt x="4" y="7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6"/>
                      <a:pt x="0" y="3"/>
                      <a:pt x="0" y="1"/>
                    </a:cubicBezTo>
                    <a:cubicBezTo>
                      <a:pt x="0" y="1"/>
                      <a:pt x="1" y="1"/>
                      <a:pt x="2" y="1"/>
                    </a:cubicBezTo>
                    <a:cubicBezTo>
                      <a:pt x="5" y="2"/>
                      <a:pt x="8" y="0"/>
                      <a:pt x="11" y="1"/>
                    </a:cubicBezTo>
                    <a:close/>
                  </a:path>
                </a:pathLst>
              </a:custGeom>
              <a:solidFill>
                <a:srgbClr val="F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26" name="Freeform 81"/>
              <p:cNvSpPr/>
              <p:nvPr/>
            </p:nvSpPr>
            <p:spPr bwMode="auto">
              <a:xfrm>
                <a:off x="615" y="301"/>
                <a:ext cx="14" cy="26"/>
              </a:xfrm>
              <a:custGeom>
                <a:avLst/>
                <a:gdLst>
                  <a:gd name="T0" fmla="*/ 3 w 6"/>
                  <a:gd name="T1" fmla="*/ 0 h 11"/>
                  <a:gd name="T2" fmla="*/ 6 w 6"/>
                  <a:gd name="T3" fmla="*/ 3 h 11"/>
                  <a:gd name="T4" fmla="*/ 5 w 6"/>
                  <a:gd name="T5" fmla="*/ 9 h 11"/>
                  <a:gd name="T6" fmla="*/ 2 w 6"/>
                  <a:gd name="T7" fmla="*/ 11 h 11"/>
                  <a:gd name="T8" fmla="*/ 1 w 6"/>
                  <a:gd name="T9" fmla="*/ 9 h 11"/>
                  <a:gd name="T10" fmla="*/ 1 w 6"/>
                  <a:gd name="T11" fmla="*/ 3 h 11"/>
                  <a:gd name="T12" fmla="*/ 3 w 6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1">
                    <a:moveTo>
                      <a:pt x="3" y="0"/>
                    </a:moveTo>
                    <a:cubicBezTo>
                      <a:pt x="5" y="0"/>
                      <a:pt x="5" y="1"/>
                      <a:pt x="6" y="3"/>
                    </a:cubicBezTo>
                    <a:cubicBezTo>
                      <a:pt x="5" y="5"/>
                      <a:pt x="2" y="7"/>
                      <a:pt x="5" y="9"/>
                    </a:cubicBezTo>
                    <a:cubicBezTo>
                      <a:pt x="4" y="10"/>
                      <a:pt x="3" y="11"/>
                      <a:pt x="2" y="11"/>
                    </a:cubicBezTo>
                    <a:cubicBezTo>
                      <a:pt x="0" y="11"/>
                      <a:pt x="0" y="10"/>
                      <a:pt x="1" y="9"/>
                    </a:cubicBezTo>
                    <a:cubicBezTo>
                      <a:pt x="1" y="7"/>
                      <a:pt x="0" y="5"/>
                      <a:pt x="1" y="3"/>
                    </a:cubicBezTo>
                    <a:cubicBezTo>
                      <a:pt x="1" y="2"/>
                      <a:pt x="2" y="1"/>
                      <a:pt x="3" y="0"/>
                    </a:cubicBezTo>
                    <a:close/>
                  </a:path>
                </a:pathLst>
              </a:custGeom>
              <a:solidFill>
                <a:srgbClr val="FE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27" name="Freeform 82"/>
              <p:cNvSpPr/>
              <p:nvPr/>
            </p:nvSpPr>
            <p:spPr bwMode="auto">
              <a:xfrm>
                <a:off x="524" y="203"/>
                <a:ext cx="22" cy="21"/>
              </a:xfrm>
              <a:custGeom>
                <a:avLst/>
                <a:gdLst>
                  <a:gd name="T0" fmla="*/ 3 w 9"/>
                  <a:gd name="T1" fmla="*/ 9 h 9"/>
                  <a:gd name="T2" fmla="*/ 0 w 9"/>
                  <a:gd name="T3" fmla="*/ 9 h 9"/>
                  <a:gd name="T4" fmla="*/ 5 w 9"/>
                  <a:gd name="T5" fmla="*/ 1 h 9"/>
                  <a:gd name="T6" fmla="*/ 7 w 9"/>
                  <a:gd name="T7" fmla="*/ 1 h 9"/>
                  <a:gd name="T8" fmla="*/ 6 w 9"/>
                  <a:gd name="T9" fmla="*/ 5 h 9"/>
                  <a:gd name="T10" fmla="*/ 3 w 9"/>
                  <a:gd name="T11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3" y="9"/>
                    </a:moveTo>
                    <a:cubicBezTo>
                      <a:pt x="2" y="9"/>
                      <a:pt x="1" y="9"/>
                      <a:pt x="0" y="9"/>
                    </a:cubicBezTo>
                    <a:cubicBezTo>
                      <a:pt x="1" y="6"/>
                      <a:pt x="2" y="3"/>
                      <a:pt x="5" y="1"/>
                    </a:cubicBezTo>
                    <a:cubicBezTo>
                      <a:pt x="5" y="0"/>
                      <a:pt x="6" y="0"/>
                      <a:pt x="7" y="1"/>
                    </a:cubicBezTo>
                    <a:cubicBezTo>
                      <a:pt x="9" y="3"/>
                      <a:pt x="7" y="4"/>
                      <a:pt x="6" y="5"/>
                    </a:cubicBezTo>
                    <a:cubicBezTo>
                      <a:pt x="5" y="6"/>
                      <a:pt x="5" y="9"/>
                      <a:pt x="3" y="9"/>
                    </a:cubicBezTo>
                    <a:close/>
                  </a:path>
                </a:pathLst>
              </a:custGeom>
              <a:solidFill>
                <a:srgbClr val="FE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28" name="Freeform 83"/>
              <p:cNvSpPr/>
              <p:nvPr/>
            </p:nvSpPr>
            <p:spPr bwMode="auto">
              <a:xfrm>
                <a:off x="801" y="904"/>
                <a:ext cx="34" cy="21"/>
              </a:xfrm>
              <a:custGeom>
                <a:avLst/>
                <a:gdLst>
                  <a:gd name="T0" fmla="*/ 1 w 14"/>
                  <a:gd name="T1" fmla="*/ 9 h 9"/>
                  <a:gd name="T2" fmla="*/ 1 w 14"/>
                  <a:gd name="T3" fmla="*/ 8 h 9"/>
                  <a:gd name="T4" fmla="*/ 3 w 14"/>
                  <a:gd name="T5" fmla="*/ 5 h 9"/>
                  <a:gd name="T6" fmla="*/ 9 w 14"/>
                  <a:gd name="T7" fmla="*/ 1 h 9"/>
                  <a:gd name="T8" fmla="*/ 13 w 14"/>
                  <a:gd name="T9" fmla="*/ 0 h 9"/>
                  <a:gd name="T10" fmla="*/ 14 w 14"/>
                  <a:gd name="T11" fmla="*/ 1 h 9"/>
                  <a:gd name="T12" fmla="*/ 13 w 14"/>
                  <a:gd name="T13" fmla="*/ 1 h 9"/>
                  <a:gd name="T14" fmla="*/ 1 w 14"/>
                  <a:gd name="T1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9">
                    <a:moveTo>
                      <a:pt x="1" y="9"/>
                    </a:moveTo>
                    <a:cubicBezTo>
                      <a:pt x="1" y="8"/>
                      <a:pt x="1" y="8"/>
                      <a:pt x="1" y="8"/>
                    </a:cubicBezTo>
                    <a:cubicBezTo>
                      <a:pt x="0" y="6"/>
                      <a:pt x="2" y="5"/>
                      <a:pt x="3" y="5"/>
                    </a:cubicBezTo>
                    <a:cubicBezTo>
                      <a:pt x="5" y="4"/>
                      <a:pt x="7" y="2"/>
                      <a:pt x="9" y="1"/>
                    </a:cubicBezTo>
                    <a:cubicBezTo>
                      <a:pt x="10" y="1"/>
                      <a:pt x="12" y="0"/>
                      <a:pt x="13" y="0"/>
                    </a:cubicBezTo>
                    <a:cubicBezTo>
                      <a:pt x="14" y="0"/>
                      <a:pt x="14" y="0"/>
                      <a:pt x="14" y="1"/>
                    </a:cubicBezTo>
                    <a:cubicBezTo>
                      <a:pt x="14" y="1"/>
                      <a:pt x="13" y="1"/>
                      <a:pt x="13" y="1"/>
                    </a:cubicBezTo>
                    <a:cubicBezTo>
                      <a:pt x="10" y="4"/>
                      <a:pt x="6" y="7"/>
                      <a:pt x="1" y="9"/>
                    </a:cubicBezTo>
                    <a:close/>
                  </a:path>
                </a:pathLst>
              </a:custGeom>
              <a:solidFill>
                <a:srgbClr val="FEE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29" name="Freeform 84"/>
              <p:cNvSpPr/>
              <p:nvPr/>
            </p:nvSpPr>
            <p:spPr bwMode="auto">
              <a:xfrm>
                <a:off x="522" y="978"/>
                <a:ext cx="24" cy="28"/>
              </a:xfrm>
              <a:custGeom>
                <a:avLst/>
                <a:gdLst>
                  <a:gd name="T0" fmla="*/ 7 w 10"/>
                  <a:gd name="T1" fmla="*/ 9 h 12"/>
                  <a:gd name="T2" fmla="*/ 10 w 10"/>
                  <a:gd name="T3" fmla="*/ 12 h 12"/>
                  <a:gd name="T4" fmla="*/ 0 w 10"/>
                  <a:gd name="T5" fmla="*/ 0 h 12"/>
                  <a:gd name="T6" fmla="*/ 7 w 10"/>
                  <a:gd name="T7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2">
                    <a:moveTo>
                      <a:pt x="7" y="9"/>
                    </a:moveTo>
                    <a:cubicBezTo>
                      <a:pt x="8" y="10"/>
                      <a:pt x="9" y="11"/>
                      <a:pt x="10" y="12"/>
                    </a:cubicBezTo>
                    <a:cubicBezTo>
                      <a:pt x="4" y="11"/>
                      <a:pt x="1" y="8"/>
                      <a:pt x="0" y="0"/>
                    </a:cubicBezTo>
                    <a:cubicBezTo>
                      <a:pt x="2" y="3"/>
                      <a:pt x="3" y="7"/>
                      <a:pt x="7" y="9"/>
                    </a:cubicBezTo>
                    <a:close/>
                  </a:path>
                </a:pathLst>
              </a:custGeom>
              <a:solidFill>
                <a:srgbClr val="FEF5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30" name="Freeform 85"/>
              <p:cNvSpPr/>
              <p:nvPr/>
            </p:nvSpPr>
            <p:spPr bwMode="auto">
              <a:xfrm>
                <a:off x="395" y="705"/>
                <a:ext cx="17" cy="19"/>
              </a:xfrm>
              <a:custGeom>
                <a:avLst/>
                <a:gdLst>
                  <a:gd name="T0" fmla="*/ 7 w 7"/>
                  <a:gd name="T1" fmla="*/ 1 h 8"/>
                  <a:gd name="T2" fmla="*/ 7 w 7"/>
                  <a:gd name="T3" fmla="*/ 2 h 8"/>
                  <a:gd name="T4" fmla="*/ 1 w 7"/>
                  <a:gd name="T5" fmla="*/ 7 h 8"/>
                  <a:gd name="T6" fmla="*/ 1 w 7"/>
                  <a:gd name="T7" fmla="*/ 5 h 8"/>
                  <a:gd name="T8" fmla="*/ 4 w 7"/>
                  <a:gd name="T9" fmla="*/ 0 h 8"/>
                  <a:gd name="T10" fmla="*/ 7 w 7"/>
                  <a:gd name="T11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8">
                    <a:moveTo>
                      <a:pt x="7" y="1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6" y="7"/>
                      <a:pt x="4" y="8"/>
                      <a:pt x="1" y="7"/>
                    </a:cubicBezTo>
                    <a:cubicBezTo>
                      <a:pt x="1" y="7"/>
                      <a:pt x="1" y="6"/>
                      <a:pt x="1" y="5"/>
                    </a:cubicBezTo>
                    <a:cubicBezTo>
                      <a:pt x="0" y="2"/>
                      <a:pt x="2" y="1"/>
                      <a:pt x="4" y="0"/>
                    </a:cubicBezTo>
                    <a:cubicBezTo>
                      <a:pt x="5" y="0"/>
                      <a:pt x="6" y="0"/>
                      <a:pt x="7" y="1"/>
                    </a:cubicBezTo>
                    <a:close/>
                  </a:path>
                </a:pathLst>
              </a:custGeom>
              <a:solidFill>
                <a:srgbClr val="F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31" name="Freeform 86"/>
              <p:cNvSpPr/>
              <p:nvPr/>
            </p:nvSpPr>
            <p:spPr bwMode="auto">
              <a:xfrm>
                <a:off x="431" y="363"/>
                <a:ext cx="12" cy="22"/>
              </a:xfrm>
              <a:custGeom>
                <a:avLst/>
                <a:gdLst>
                  <a:gd name="T0" fmla="*/ 1 w 5"/>
                  <a:gd name="T1" fmla="*/ 9 h 9"/>
                  <a:gd name="T2" fmla="*/ 1 w 5"/>
                  <a:gd name="T3" fmla="*/ 7 h 9"/>
                  <a:gd name="T4" fmla="*/ 1 w 5"/>
                  <a:gd name="T5" fmla="*/ 2 h 9"/>
                  <a:gd name="T6" fmla="*/ 4 w 5"/>
                  <a:gd name="T7" fmla="*/ 1 h 9"/>
                  <a:gd name="T8" fmla="*/ 5 w 5"/>
                  <a:gd name="T9" fmla="*/ 3 h 9"/>
                  <a:gd name="T10" fmla="*/ 2 w 5"/>
                  <a:gd name="T11" fmla="*/ 9 h 9"/>
                  <a:gd name="T12" fmla="*/ 1 w 5"/>
                  <a:gd name="T1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9">
                    <a:moveTo>
                      <a:pt x="1" y="9"/>
                    </a:moveTo>
                    <a:cubicBezTo>
                      <a:pt x="1" y="8"/>
                      <a:pt x="1" y="8"/>
                      <a:pt x="1" y="7"/>
                    </a:cubicBezTo>
                    <a:cubicBezTo>
                      <a:pt x="0" y="5"/>
                      <a:pt x="0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5" y="1"/>
                      <a:pt x="5" y="2"/>
                      <a:pt x="5" y="3"/>
                    </a:cubicBezTo>
                    <a:cubicBezTo>
                      <a:pt x="5" y="6"/>
                      <a:pt x="5" y="8"/>
                      <a:pt x="2" y="9"/>
                    </a:cubicBezTo>
                    <a:cubicBezTo>
                      <a:pt x="2" y="9"/>
                      <a:pt x="2" y="9"/>
                      <a:pt x="1" y="9"/>
                    </a:cubicBezTo>
                    <a:close/>
                  </a:path>
                </a:pathLst>
              </a:custGeom>
              <a:solidFill>
                <a:srgbClr val="FE9A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32" name="Freeform 87"/>
              <p:cNvSpPr/>
              <p:nvPr/>
            </p:nvSpPr>
            <p:spPr bwMode="auto">
              <a:xfrm>
                <a:off x="309" y="509"/>
                <a:ext cx="26" cy="14"/>
              </a:xfrm>
              <a:custGeom>
                <a:avLst/>
                <a:gdLst>
                  <a:gd name="T0" fmla="*/ 11 w 11"/>
                  <a:gd name="T1" fmla="*/ 5 h 6"/>
                  <a:gd name="T2" fmla="*/ 1 w 11"/>
                  <a:gd name="T3" fmla="*/ 6 h 6"/>
                  <a:gd name="T4" fmla="*/ 2 w 11"/>
                  <a:gd name="T5" fmla="*/ 3 h 6"/>
                  <a:gd name="T6" fmla="*/ 7 w 11"/>
                  <a:gd name="T7" fmla="*/ 0 h 6"/>
                  <a:gd name="T8" fmla="*/ 8 w 11"/>
                  <a:gd name="T9" fmla="*/ 1 h 6"/>
                  <a:gd name="T10" fmla="*/ 11 w 11"/>
                  <a:gd name="T11" fmla="*/ 4 h 6"/>
                  <a:gd name="T12" fmla="*/ 11 w 11"/>
                  <a:gd name="T13" fmla="*/ 4 h 6"/>
                  <a:gd name="T14" fmla="*/ 11 w 11"/>
                  <a:gd name="T1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6">
                    <a:moveTo>
                      <a:pt x="11" y="5"/>
                    </a:moveTo>
                    <a:cubicBezTo>
                      <a:pt x="7" y="5"/>
                      <a:pt x="4" y="6"/>
                      <a:pt x="1" y="6"/>
                    </a:cubicBezTo>
                    <a:cubicBezTo>
                      <a:pt x="0" y="4"/>
                      <a:pt x="1" y="3"/>
                      <a:pt x="2" y="3"/>
                    </a:cubicBezTo>
                    <a:cubicBezTo>
                      <a:pt x="4" y="2"/>
                      <a:pt x="5" y="1"/>
                      <a:pt x="7" y="0"/>
                    </a:cubicBezTo>
                    <a:cubicBezTo>
                      <a:pt x="7" y="0"/>
                      <a:pt x="7" y="1"/>
                      <a:pt x="8" y="1"/>
                    </a:cubicBezTo>
                    <a:cubicBezTo>
                      <a:pt x="9" y="2"/>
                      <a:pt x="10" y="3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1" y="4"/>
                      <a:pt x="11" y="5"/>
                    </a:cubicBezTo>
                    <a:close/>
                  </a:path>
                </a:pathLst>
              </a:custGeom>
              <a:solidFill>
                <a:srgbClr val="F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33" name="Freeform 88"/>
              <p:cNvSpPr/>
              <p:nvPr/>
            </p:nvSpPr>
            <p:spPr bwMode="auto">
              <a:xfrm>
                <a:off x="398" y="710"/>
                <a:ext cx="19" cy="19"/>
              </a:xfrm>
              <a:custGeom>
                <a:avLst/>
                <a:gdLst>
                  <a:gd name="T0" fmla="*/ 0 w 8"/>
                  <a:gd name="T1" fmla="*/ 5 h 8"/>
                  <a:gd name="T2" fmla="*/ 6 w 8"/>
                  <a:gd name="T3" fmla="*/ 0 h 8"/>
                  <a:gd name="T4" fmla="*/ 5 w 8"/>
                  <a:gd name="T5" fmla="*/ 7 h 8"/>
                  <a:gd name="T6" fmla="*/ 0 w 8"/>
                  <a:gd name="T7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8">
                    <a:moveTo>
                      <a:pt x="0" y="5"/>
                    </a:moveTo>
                    <a:cubicBezTo>
                      <a:pt x="3" y="5"/>
                      <a:pt x="5" y="3"/>
                      <a:pt x="6" y="0"/>
                    </a:cubicBezTo>
                    <a:cubicBezTo>
                      <a:pt x="7" y="2"/>
                      <a:pt x="8" y="5"/>
                      <a:pt x="5" y="7"/>
                    </a:cubicBezTo>
                    <a:cubicBezTo>
                      <a:pt x="4" y="7"/>
                      <a:pt x="1" y="8"/>
                      <a:pt x="0" y="5"/>
                    </a:cubicBezTo>
                    <a:close/>
                  </a:path>
                </a:pathLst>
              </a:custGeom>
              <a:solidFill>
                <a:srgbClr val="FE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34" name="Freeform 89"/>
              <p:cNvSpPr/>
              <p:nvPr/>
            </p:nvSpPr>
            <p:spPr bwMode="auto">
              <a:xfrm>
                <a:off x="828" y="554"/>
                <a:ext cx="26" cy="27"/>
              </a:xfrm>
              <a:custGeom>
                <a:avLst/>
                <a:gdLst>
                  <a:gd name="T0" fmla="*/ 11 w 11"/>
                  <a:gd name="T1" fmla="*/ 11 h 11"/>
                  <a:gd name="T2" fmla="*/ 8 w 11"/>
                  <a:gd name="T3" fmla="*/ 10 h 11"/>
                  <a:gd name="T4" fmla="*/ 7 w 11"/>
                  <a:gd name="T5" fmla="*/ 10 h 11"/>
                  <a:gd name="T6" fmla="*/ 0 w 11"/>
                  <a:gd name="T7" fmla="*/ 0 h 11"/>
                  <a:gd name="T8" fmla="*/ 11 w 11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1">
                    <a:moveTo>
                      <a:pt x="11" y="11"/>
                    </a:moveTo>
                    <a:cubicBezTo>
                      <a:pt x="10" y="10"/>
                      <a:pt x="9" y="10"/>
                      <a:pt x="8" y="10"/>
                    </a:cubicBezTo>
                    <a:cubicBezTo>
                      <a:pt x="8" y="10"/>
                      <a:pt x="7" y="10"/>
                      <a:pt x="7" y="10"/>
                    </a:cubicBezTo>
                    <a:cubicBezTo>
                      <a:pt x="6" y="6"/>
                      <a:pt x="1" y="4"/>
                      <a:pt x="0" y="0"/>
                    </a:cubicBezTo>
                    <a:cubicBezTo>
                      <a:pt x="4" y="4"/>
                      <a:pt x="9" y="6"/>
                      <a:pt x="11" y="11"/>
                    </a:cubicBezTo>
                    <a:close/>
                  </a:path>
                </a:pathLst>
              </a:custGeom>
              <a:solidFill>
                <a:srgbClr val="FEEF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35" name="Freeform 90"/>
              <p:cNvSpPr/>
              <p:nvPr/>
            </p:nvSpPr>
            <p:spPr bwMode="auto">
              <a:xfrm>
                <a:off x="464" y="717"/>
                <a:ext cx="17" cy="26"/>
              </a:xfrm>
              <a:custGeom>
                <a:avLst/>
                <a:gdLst>
                  <a:gd name="T0" fmla="*/ 7 w 7"/>
                  <a:gd name="T1" fmla="*/ 8 h 11"/>
                  <a:gd name="T2" fmla="*/ 6 w 7"/>
                  <a:gd name="T3" fmla="*/ 11 h 11"/>
                  <a:gd name="T4" fmla="*/ 2 w 7"/>
                  <a:gd name="T5" fmla="*/ 3 h 11"/>
                  <a:gd name="T6" fmla="*/ 1 w 7"/>
                  <a:gd name="T7" fmla="*/ 0 h 11"/>
                  <a:gd name="T8" fmla="*/ 3 w 7"/>
                  <a:gd name="T9" fmla="*/ 0 h 11"/>
                  <a:gd name="T10" fmla="*/ 3 w 7"/>
                  <a:gd name="T11" fmla="*/ 2 h 11"/>
                  <a:gd name="T12" fmla="*/ 7 w 7"/>
                  <a:gd name="T13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1">
                    <a:moveTo>
                      <a:pt x="7" y="8"/>
                    </a:moveTo>
                    <a:cubicBezTo>
                      <a:pt x="6" y="9"/>
                      <a:pt x="6" y="10"/>
                      <a:pt x="6" y="11"/>
                    </a:cubicBezTo>
                    <a:cubicBezTo>
                      <a:pt x="0" y="11"/>
                      <a:pt x="2" y="6"/>
                      <a:pt x="2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4" y="4"/>
                      <a:pt x="5" y="6"/>
                      <a:pt x="7" y="8"/>
                    </a:cubicBezTo>
                    <a:close/>
                  </a:path>
                </a:pathLst>
              </a:custGeom>
              <a:solidFill>
                <a:srgbClr val="FDFE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36" name="Freeform 91"/>
              <p:cNvSpPr/>
              <p:nvPr/>
            </p:nvSpPr>
            <p:spPr bwMode="auto">
              <a:xfrm>
                <a:off x="648" y="205"/>
                <a:ext cx="12" cy="22"/>
              </a:xfrm>
              <a:custGeom>
                <a:avLst/>
                <a:gdLst>
                  <a:gd name="T0" fmla="*/ 4 w 5"/>
                  <a:gd name="T1" fmla="*/ 7 h 9"/>
                  <a:gd name="T2" fmla="*/ 3 w 5"/>
                  <a:gd name="T3" fmla="*/ 8 h 9"/>
                  <a:gd name="T4" fmla="*/ 4 w 5"/>
                  <a:gd name="T5" fmla="*/ 0 h 9"/>
                  <a:gd name="T6" fmla="*/ 4 w 5"/>
                  <a:gd name="T7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9">
                    <a:moveTo>
                      <a:pt x="4" y="7"/>
                    </a:moveTo>
                    <a:cubicBezTo>
                      <a:pt x="4" y="7"/>
                      <a:pt x="5" y="9"/>
                      <a:pt x="3" y="8"/>
                    </a:cubicBezTo>
                    <a:cubicBezTo>
                      <a:pt x="0" y="4"/>
                      <a:pt x="0" y="1"/>
                      <a:pt x="4" y="0"/>
                    </a:cubicBezTo>
                    <a:cubicBezTo>
                      <a:pt x="5" y="2"/>
                      <a:pt x="4" y="4"/>
                      <a:pt x="4" y="7"/>
                    </a:cubicBezTo>
                    <a:close/>
                  </a:path>
                </a:pathLst>
              </a:custGeom>
              <a:solidFill>
                <a:srgbClr val="FE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37" name="Freeform 92"/>
              <p:cNvSpPr/>
              <p:nvPr/>
            </p:nvSpPr>
            <p:spPr bwMode="auto">
              <a:xfrm>
                <a:off x="510" y="796"/>
                <a:ext cx="24" cy="14"/>
              </a:xfrm>
              <a:custGeom>
                <a:avLst/>
                <a:gdLst>
                  <a:gd name="T0" fmla="*/ 0 w 10"/>
                  <a:gd name="T1" fmla="*/ 3 h 6"/>
                  <a:gd name="T2" fmla="*/ 1 w 10"/>
                  <a:gd name="T3" fmla="*/ 1 h 6"/>
                  <a:gd name="T4" fmla="*/ 2 w 10"/>
                  <a:gd name="T5" fmla="*/ 0 h 6"/>
                  <a:gd name="T6" fmla="*/ 9 w 10"/>
                  <a:gd name="T7" fmla="*/ 3 h 6"/>
                  <a:gd name="T8" fmla="*/ 9 w 10"/>
                  <a:gd name="T9" fmla="*/ 4 h 6"/>
                  <a:gd name="T10" fmla="*/ 10 w 10"/>
                  <a:gd name="T11" fmla="*/ 6 h 6"/>
                  <a:gd name="T12" fmla="*/ 0 w 10"/>
                  <a:gd name="T13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6">
                    <a:moveTo>
                      <a:pt x="0" y="3"/>
                    </a:moveTo>
                    <a:cubicBezTo>
                      <a:pt x="0" y="2"/>
                      <a:pt x="1" y="1"/>
                      <a:pt x="1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4" y="1"/>
                      <a:pt x="7" y="0"/>
                      <a:pt x="9" y="3"/>
                    </a:cubicBezTo>
                    <a:cubicBezTo>
                      <a:pt x="9" y="3"/>
                      <a:pt x="9" y="3"/>
                      <a:pt x="9" y="4"/>
                    </a:cubicBezTo>
                    <a:cubicBezTo>
                      <a:pt x="9" y="4"/>
                      <a:pt x="9" y="5"/>
                      <a:pt x="10" y="6"/>
                    </a:cubicBezTo>
                    <a:cubicBezTo>
                      <a:pt x="6" y="4"/>
                      <a:pt x="3" y="5"/>
                      <a:pt x="0" y="3"/>
                    </a:cubicBezTo>
                    <a:close/>
                  </a:path>
                </a:pathLst>
              </a:custGeom>
              <a:solidFill>
                <a:srgbClr val="FDFE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38" name="Freeform 93"/>
              <p:cNvSpPr/>
              <p:nvPr/>
            </p:nvSpPr>
            <p:spPr bwMode="auto">
              <a:xfrm>
                <a:off x="536" y="191"/>
                <a:ext cx="17" cy="14"/>
              </a:xfrm>
              <a:custGeom>
                <a:avLst/>
                <a:gdLst>
                  <a:gd name="T0" fmla="*/ 2 w 7"/>
                  <a:gd name="T1" fmla="*/ 6 h 6"/>
                  <a:gd name="T2" fmla="*/ 0 w 7"/>
                  <a:gd name="T3" fmla="*/ 6 h 6"/>
                  <a:gd name="T4" fmla="*/ 3 w 7"/>
                  <a:gd name="T5" fmla="*/ 0 h 6"/>
                  <a:gd name="T6" fmla="*/ 6 w 7"/>
                  <a:gd name="T7" fmla="*/ 0 h 6"/>
                  <a:gd name="T8" fmla="*/ 2 w 7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2" y="6"/>
                    </a:moveTo>
                    <a:cubicBezTo>
                      <a:pt x="1" y="6"/>
                      <a:pt x="0" y="6"/>
                      <a:pt x="0" y="6"/>
                    </a:cubicBezTo>
                    <a:cubicBezTo>
                      <a:pt x="0" y="4"/>
                      <a:pt x="1" y="2"/>
                      <a:pt x="3" y="0"/>
                    </a:cubicBezTo>
                    <a:cubicBezTo>
                      <a:pt x="4" y="2"/>
                      <a:pt x="5" y="0"/>
                      <a:pt x="6" y="0"/>
                    </a:cubicBezTo>
                    <a:cubicBezTo>
                      <a:pt x="7" y="4"/>
                      <a:pt x="5" y="5"/>
                      <a:pt x="2" y="6"/>
                    </a:cubicBezTo>
                    <a:close/>
                  </a:path>
                </a:pathLst>
              </a:custGeom>
              <a:solidFill>
                <a:srgbClr val="FE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39" name="Freeform 94"/>
              <p:cNvSpPr/>
              <p:nvPr/>
            </p:nvSpPr>
            <p:spPr bwMode="auto">
              <a:xfrm>
                <a:off x="500" y="275"/>
                <a:ext cx="17" cy="21"/>
              </a:xfrm>
              <a:custGeom>
                <a:avLst/>
                <a:gdLst>
                  <a:gd name="T0" fmla="*/ 0 w 7"/>
                  <a:gd name="T1" fmla="*/ 7 h 9"/>
                  <a:gd name="T2" fmla="*/ 5 w 7"/>
                  <a:gd name="T3" fmla="*/ 0 h 9"/>
                  <a:gd name="T4" fmla="*/ 5 w 7"/>
                  <a:gd name="T5" fmla="*/ 6 h 9"/>
                  <a:gd name="T6" fmla="*/ 2 w 7"/>
                  <a:gd name="T7" fmla="*/ 9 h 9"/>
                  <a:gd name="T8" fmla="*/ 0 w 7"/>
                  <a:gd name="T9" fmla="*/ 8 h 9"/>
                  <a:gd name="T10" fmla="*/ 0 w 7"/>
                  <a:gd name="T11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9">
                    <a:moveTo>
                      <a:pt x="0" y="7"/>
                    </a:moveTo>
                    <a:cubicBezTo>
                      <a:pt x="2" y="5"/>
                      <a:pt x="1" y="0"/>
                      <a:pt x="5" y="0"/>
                    </a:cubicBezTo>
                    <a:cubicBezTo>
                      <a:pt x="7" y="2"/>
                      <a:pt x="5" y="4"/>
                      <a:pt x="5" y="6"/>
                    </a:cubicBezTo>
                    <a:cubicBezTo>
                      <a:pt x="4" y="8"/>
                      <a:pt x="3" y="9"/>
                      <a:pt x="2" y="9"/>
                    </a:cubicBezTo>
                    <a:cubicBezTo>
                      <a:pt x="1" y="9"/>
                      <a:pt x="0" y="8"/>
                      <a:pt x="0" y="8"/>
                    </a:cubicBezTo>
                    <a:cubicBezTo>
                      <a:pt x="0" y="7"/>
                      <a:pt x="0" y="7"/>
                      <a:pt x="0" y="7"/>
                    </a:cubicBezTo>
                    <a:close/>
                  </a:path>
                </a:pathLst>
              </a:custGeom>
              <a:solidFill>
                <a:srgbClr val="FE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40" name="Freeform 95"/>
              <p:cNvSpPr/>
              <p:nvPr/>
            </p:nvSpPr>
            <p:spPr bwMode="auto">
              <a:xfrm>
                <a:off x="734" y="949"/>
                <a:ext cx="27" cy="14"/>
              </a:xfrm>
              <a:custGeom>
                <a:avLst/>
                <a:gdLst>
                  <a:gd name="T0" fmla="*/ 9 w 11"/>
                  <a:gd name="T1" fmla="*/ 0 h 6"/>
                  <a:gd name="T2" fmla="*/ 11 w 11"/>
                  <a:gd name="T3" fmla="*/ 0 h 6"/>
                  <a:gd name="T4" fmla="*/ 3 w 11"/>
                  <a:gd name="T5" fmla="*/ 5 h 6"/>
                  <a:gd name="T6" fmla="*/ 1 w 11"/>
                  <a:gd name="T7" fmla="*/ 5 h 6"/>
                  <a:gd name="T8" fmla="*/ 1 w 11"/>
                  <a:gd name="T9" fmla="*/ 3 h 6"/>
                  <a:gd name="T10" fmla="*/ 2 w 11"/>
                  <a:gd name="T11" fmla="*/ 2 h 6"/>
                  <a:gd name="T12" fmla="*/ 9 w 11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6">
                    <a:moveTo>
                      <a:pt x="9" y="0"/>
                    </a:moveTo>
                    <a:cubicBezTo>
                      <a:pt x="9" y="0"/>
                      <a:pt x="10" y="0"/>
                      <a:pt x="11" y="0"/>
                    </a:cubicBezTo>
                    <a:cubicBezTo>
                      <a:pt x="9" y="3"/>
                      <a:pt x="6" y="4"/>
                      <a:pt x="3" y="5"/>
                    </a:cubicBezTo>
                    <a:cubicBezTo>
                      <a:pt x="2" y="5"/>
                      <a:pt x="2" y="6"/>
                      <a:pt x="1" y="5"/>
                    </a:cubicBezTo>
                    <a:cubicBezTo>
                      <a:pt x="0" y="4"/>
                      <a:pt x="1" y="4"/>
                      <a:pt x="1" y="3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4" y="0"/>
                      <a:pt x="6" y="0"/>
                      <a:pt x="9" y="0"/>
                    </a:cubicBezTo>
                    <a:close/>
                  </a:path>
                </a:pathLst>
              </a:custGeom>
              <a:solidFill>
                <a:srgbClr val="FEE9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41" name="Freeform 96"/>
              <p:cNvSpPr/>
              <p:nvPr/>
            </p:nvSpPr>
            <p:spPr bwMode="auto">
              <a:xfrm>
                <a:off x="407" y="600"/>
                <a:ext cx="10" cy="21"/>
              </a:xfrm>
              <a:custGeom>
                <a:avLst/>
                <a:gdLst>
                  <a:gd name="T0" fmla="*/ 2 w 4"/>
                  <a:gd name="T1" fmla="*/ 9 h 9"/>
                  <a:gd name="T2" fmla="*/ 1 w 4"/>
                  <a:gd name="T3" fmla="*/ 0 h 9"/>
                  <a:gd name="T4" fmla="*/ 4 w 4"/>
                  <a:gd name="T5" fmla="*/ 4 h 9"/>
                  <a:gd name="T6" fmla="*/ 4 w 4"/>
                  <a:gd name="T7" fmla="*/ 6 h 9"/>
                  <a:gd name="T8" fmla="*/ 2 w 4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9">
                    <a:moveTo>
                      <a:pt x="2" y="9"/>
                    </a:moveTo>
                    <a:cubicBezTo>
                      <a:pt x="1" y="6"/>
                      <a:pt x="0" y="3"/>
                      <a:pt x="1" y="0"/>
                    </a:cubicBezTo>
                    <a:cubicBezTo>
                      <a:pt x="4" y="0"/>
                      <a:pt x="4" y="2"/>
                      <a:pt x="4" y="4"/>
                    </a:cubicBezTo>
                    <a:cubicBezTo>
                      <a:pt x="4" y="5"/>
                      <a:pt x="4" y="5"/>
                      <a:pt x="4" y="6"/>
                    </a:cubicBezTo>
                    <a:cubicBezTo>
                      <a:pt x="3" y="7"/>
                      <a:pt x="2" y="8"/>
                      <a:pt x="2" y="9"/>
                    </a:cubicBezTo>
                    <a:close/>
                  </a:path>
                </a:pathLst>
              </a:custGeom>
              <a:solidFill>
                <a:srgbClr val="FEEE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42" name="Freeform 97"/>
              <p:cNvSpPr/>
              <p:nvPr/>
            </p:nvSpPr>
            <p:spPr bwMode="auto">
              <a:xfrm>
                <a:off x="393" y="700"/>
                <a:ext cx="16" cy="17"/>
              </a:xfrm>
              <a:custGeom>
                <a:avLst/>
                <a:gdLst>
                  <a:gd name="T0" fmla="*/ 6 w 7"/>
                  <a:gd name="T1" fmla="*/ 2 h 7"/>
                  <a:gd name="T2" fmla="*/ 2 w 7"/>
                  <a:gd name="T3" fmla="*/ 7 h 7"/>
                  <a:gd name="T4" fmla="*/ 1 w 7"/>
                  <a:gd name="T5" fmla="*/ 6 h 7"/>
                  <a:gd name="T6" fmla="*/ 0 w 7"/>
                  <a:gd name="T7" fmla="*/ 1 h 7"/>
                  <a:gd name="T8" fmla="*/ 1 w 7"/>
                  <a:gd name="T9" fmla="*/ 0 h 7"/>
                  <a:gd name="T10" fmla="*/ 5 w 7"/>
                  <a:gd name="T11" fmla="*/ 0 h 7"/>
                  <a:gd name="T12" fmla="*/ 6 w 7"/>
                  <a:gd name="T13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7">
                    <a:moveTo>
                      <a:pt x="6" y="2"/>
                    </a:moveTo>
                    <a:cubicBezTo>
                      <a:pt x="4" y="4"/>
                      <a:pt x="2" y="5"/>
                      <a:pt x="2" y="7"/>
                    </a:cubicBezTo>
                    <a:cubicBezTo>
                      <a:pt x="2" y="7"/>
                      <a:pt x="1" y="7"/>
                      <a:pt x="1" y="6"/>
                    </a:cubicBezTo>
                    <a:cubicBezTo>
                      <a:pt x="0" y="5"/>
                      <a:pt x="1" y="3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2" y="0"/>
                      <a:pt x="4" y="0"/>
                      <a:pt x="5" y="0"/>
                    </a:cubicBezTo>
                    <a:cubicBezTo>
                      <a:pt x="6" y="1"/>
                      <a:pt x="7" y="1"/>
                      <a:pt x="6" y="2"/>
                    </a:cubicBezTo>
                    <a:close/>
                  </a:path>
                </a:pathLst>
              </a:custGeom>
              <a:solidFill>
                <a:srgbClr val="F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43" name="Freeform 98"/>
              <p:cNvSpPr/>
              <p:nvPr/>
            </p:nvSpPr>
            <p:spPr bwMode="auto">
              <a:xfrm>
                <a:off x="632" y="172"/>
                <a:ext cx="19" cy="14"/>
              </a:xfrm>
              <a:custGeom>
                <a:avLst/>
                <a:gdLst>
                  <a:gd name="T0" fmla="*/ 8 w 8"/>
                  <a:gd name="T1" fmla="*/ 6 h 6"/>
                  <a:gd name="T2" fmla="*/ 0 w 8"/>
                  <a:gd name="T3" fmla="*/ 0 h 6"/>
                  <a:gd name="T4" fmla="*/ 8 w 8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6">
                    <a:moveTo>
                      <a:pt x="8" y="6"/>
                    </a:moveTo>
                    <a:cubicBezTo>
                      <a:pt x="4" y="5"/>
                      <a:pt x="2" y="3"/>
                      <a:pt x="0" y="0"/>
                    </a:cubicBezTo>
                    <a:cubicBezTo>
                      <a:pt x="3" y="1"/>
                      <a:pt x="6" y="2"/>
                      <a:pt x="8" y="6"/>
                    </a:cubicBezTo>
                    <a:close/>
                  </a:path>
                </a:pathLst>
              </a:custGeom>
              <a:solidFill>
                <a:srgbClr val="FE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44" name="Freeform 99"/>
              <p:cNvSpPr/>
              <p:nvPr/>
            </p:nvSpPr>
            <p:spPr bwMode="auto">
              <a:xfrm>
                <a:off x="496" y="294"/>
                <a:ext cx="9" cy="26"/>
              </a:xfrm>
              <a:custGeom>
                <a:avLst/>
                <a:gdLst>
                  <a:gd name="T0" fmla="*/ 2 w 4"/>
                  <a:gd name="T1" fmla="*/ 0 h 11"/>
                  <a:gd name="T2" fmla="*/ 3 w 4"/>
                  <a:gd name="T3" fmla="*/ 1 h 11"/>
                  <a:gd name="T4" fmla="*/ 1 w 4"/>
                  <a:gd name="T5" fmla="*/ 11 h 11"/>
                  <a:gd name="T6" fmla="*/ 0 w 4"/>
                  <a:gd name="T7" fmla="*/ 11 h 11"/>
                  <a:gd name="T8" fmla="*/ 2 w 4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1">
                    <a:moveTo>
                      <a:pt x="2" y="0"/>
                    </a:moveTo>
                    <a:cubicBezTo>
                      <a:pt x="2" y="0"/>
                      <a:pt x="3" y="0"/>
                      <a:pt x="3" y="1"/>
                    </a:cubicBezTo>
                    <a:cubicBezTo>
                      <a:pt x="4" y="4"/>
                      <a:pt x="4" y="8"/>
                      <a:pt x="1" y="11"/>
                    </a:cubicBezTo>
                    <a:cubicBezTo>
                      <a:pt x="1" y="11"/>
                      <a:pt x="1" y="11"/>
                      <a:pt x="0" y="11"/>
                    </a:cubicBezTo>
                    <a:cubicBezTo>
                      <a:pt x="0" y="7"/>
                      <a:pt x="1" y="3"/>
                      <a:pt x="2" y="0"/>
                    </a:cubicBezTo>
                    <a:close/>
                  </a:path>
                </a:pathLst>
              </a:custGeom>
              <a:solidFill>
                <a:srgbClr val="FE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45" name="Freeform 100"/>
              <p:cNvSpPr/>
              <p:nvPr/>
            </p:nvSpPr>
            <p:spPr bwMode="auto">
              <a:xfrm>
                <a:off x="479" y="351"/>
                <a:ext cx="9" cy="14"/>
              </a:xfrm>
              <a:custGeom>
                <a:avLst/>
                <a:gdLst>
                  <a:gd name="T0" fmla="*/ 4 w 4"/>
                  <a:gd name="T1" fmla="*/ 3 h 6"/>
                  <a:gd name="T2" fmla="*/ 4 w 4"/>
                  <a:gd name="T3" fmla="*/ 6 h 6"/>
                  <a:gd name="T4" fmla="*/ 3 w 4"/>
                  <a:gd name="T5" fmla="*/ 6 h 6"/>
                  <a:gd name="T6" fmla="*/ 0 w 4"/>
                  <a:gd name="T7" fmla="*/ 5 h 6"/>
                  <a:gd name="T8" fmla="*/ 2 w 4"/>
                  <a:gd name="T9" fmla="*/ 0 h 6"/>
                  <a:gd name="T10" fmla="*/ 4 w 4"/>
                  <a:gd name="T11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6">
                    <a:moveTo>
                      <a:pt x="4" y="3"/>
                    </a:moveTo>
                    <a:cubicBezTo>
                      <a:pt x="4" y="4"/>
                      <a:pt x="4" y="5"/>
                      <a:pt x="4" y="6"/>
                    </a:cubicBezTo>
                    <a:cubicBezTo>
                      <a:pt x="4" y="6"/>
                      <a:pt x="4" y="6"/>
                      <a:pt x="3" y="6"/>
                    </a:cubicBezTo>
                    <a:cubicBezTo>
                      <a:pt x="2" y="6"/>
                      <a:pt x="1" y="6"/>
                      <a:pt x="0" y="5"/>
                    </a:cubicBezTo>
                    <a:cubicBezTo>
                      <a:pt x="0" y="3"/>
                      <a:pt x="1" y="2"/>
                      <a:pt x="2" y="0"/>
                    </a:cubicBezTo>
                    <a:cubicBezTo>
                      <a:pt x="3" y="1"/>
                      <a:pt x="4" y="2"/>
                      <a:pt x="4" y="3"/>
                    </a:cubicBezTo>
                    <a:close/>
                  </a:path>
                </a:pathLst>
              </a:custGeom>
              <a:solidFill>
                <a:srgbClr val="FE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46" name="Freeform 101"/>
              <p:cNvSpPr/>
              <p:nvPr/>
            </p:nvSpPr>
            <p:spPr bwMode="auto">
              <a:xfrm>
                <a:off x="675" y="980"/>
                <a:ext cx="28" cy="14"/>
              </a:xfrm>
              <a:custGeom>
                <a:avLst/>
                <a:gdLst>
                  <a:gd name="T0" fmla="*/ 0 w 12"/>
                  <a:gd name="T1" fmla="*/ 4 h 6"/>
                  <a:gd name="T2" fmla="*/ 12 w 12"/>
                  <a:gd name="T3" fmla="*/ 0 h 6"/>
                  <a:gd name="T4" fmla="*/ 5 w 12"/>
                  <a:gd name="T5" fmla="*/ 4 h 6"/>
                  <a:gd name="T6" fmla="*/ 0 w 12"/>
                  <a:gd name="T7" fmla="*/ 5 h 6"/>
                  <a:gd name="T8" fmla="*/ 0 w 12"/>
                  <a:gd name="T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0" y="4"/>
                    </a:moveTo>
                    <a:cubicBezTo>
                      <a:pt x="4" y="2"/>
                      <a:pt x="8" y="1"/>
                      <a:pt x="12" y="0"/>
                    </a:cubicBezTo>
                    <a:cubicBezTo>
                      <a:pt x="10" y="2"/>
                      <a:pt x="8" y="3"/>
                      <a:pt x="5" y="4"/>
                    </a:cubicBezTo>
                    <a:cubicBezTo>
                      <a:pt x="3" y="4"/>
                      <a:pt x="2" y="6"/>
                      <a:pt x="0" y="5"/>
                    </a:cubicBezTo>
                    <a:cubicBezTo>
                      <a:pt x="0" y="5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EEA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47" name="Freeform 102"/>
              <p:cNvSpPr/>
              <p:nvPr/>
            </p:nvSpPr>
            <p:spPr bwMode="auto">
              <a:xfrm>
                <a:off x="417" y="609"/>
                <a:ext cx="16" cy="20"/>
              </a:xfrm>
              <a:custGeom>
                <a:avLst/>
                <a:gdLst>
                  <a:gd name="T0" fmla="*/ 0 w 7"/>
                  <a:gd name="T1" fmla="*/ 2 h 8"/>
                  <a:gd name="T2" fmla="*/ 0 w 7"/>
                  <a:gd name="T3" fmla="*/ 0 h 8"/>
                  <a:gd name="T4" fmla="*/ 1 w 7"/>
                  <a:gd name="T5" fmla="*/ 0 h 8"/>
                  <a:gd name="T6" fmla="*/ 2 w 7"/>
                  <a:gd name="T7" fmla="*/ 0 h 8"/>
                  <a:gd name="T8" fmla="*/ 3 w 7"/>
                  <a:gd name="T9" fmla="*/ 8 h 8"/>
                  <a:gd name="T10" fmla="*/ 0 w 7"/>
                  <a:gd name="T11" fmla="*/ 4 h 8"/>
                  <a:gd name="T12" fmla="*/ 0 w 7"/>
                  <a:gd name="T13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8">
                    <a:moveTo>
                      <a:pt x="0" y="2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3"/>
                      <a:pt x="7" y="5"/>
                      <a:pt x="3" y="8"/>
                    </a:cubicBezTo>
                    <a:cubicBezTo>
                      <a:pt x="2" y="6"/>
                      <a:pt x="1" y="5"/>
                      <a:pt x="0" y="4"/>
                    </a:cubicBezTo>
                    <a:cubicBezTo>
                      <a:pt x="0" y="3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FDF1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48" name="Freeform 103"/>
              <p:cNvSpPr/>
              <p:nvPr/>
            </p:nvSpPr>
            <p:spPr bwMode="auto">
              <a:xfrm>
                <a:off x="832" y="892"/>
                <a:ext cx="20" cy="16"/>
              </a:xfrm>
              <a:custGeom>
                <a:avLst/>
                <a:gdLst>
                  <a:gd name="T0" fmla="*/ 0 w 8"/>
                  <a:gd name="T1" fmla="*/ 6 h 7"/>
                  <a:gd name="T2" fmla="*/ 0 w 8"/>
                  <a:gd name="T3" fmla="*/ 5 h 7"/>
                  <a:gd name="T4" fmla="*/ 8 w 8"/>
                  <a:gd name="T5" fmla="*/ 2 h 7"/>
                  <a:gd name="T6" fmla="*/ 4 w 8"/>
                  <a:gd name="T7" fmla="*/ 6 h 7"/>
                  <a:gd name="T8" fmla="*/ 0 w 8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6"/>
                    </a:moveTo>
                    <a:cubicBezTo>
                      <a:pt x="0" y="6"/>
                      <a:pt x="0" y="5"/>
                      <a:pt x="0" y="5"/>
                    </a:cubicBezTo>
                    <a:cubicBezTo>
                      <a:pt x="3" y="5"/>
                      <a:pt x="4" y="0"/>
                      <a:pt x="8" y="2"/>
                    </a:cubicBezTo>
                    <a:cubicBezTo>
                      <a:pt x="7" y="3"/>
                      <a:pt x="4" y="4"/>
                      <a:pt x="4" y="6"/>
                    </a:cubicBezTo>
                    <a:cubicBezTo>
                      <a:pt x="3" y="7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EF8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49" name="Freeform 104"/>
              <p:cNvSpPr/>
              <p:nvPr/>
            </p:nvSpPr>
            <p:spPr bwMode="auto">
              <a:xfrm>
                <a:off x="720" y="961"/>
                <a:ext cx="22" cy="12"/>
              </a:xfrm>
              <a:custGeom>
                <a:avLst/>
                <a:gdLst>
                  <a:gd name="T0" fmla="*/ 7 w 9"/>
                  <a:gd name="T1" fmla="*/ 0 h 5"/>
                  <a:gd name="T2" fmla="*/ 9 w 9"/>
                  <a:gd name="T3" fmla="*/ 0 h 5"/>
                  <a:gd name="T4" fmla="*/ 0 w 9"/>
                  <a:gd name="T5" fmla="*/ 5 h 5"/>
                  <a:gd name="T6" fmla="*/ 0 w 9"/>
                  <a:gd name="T7" fmla="*/ 4 h 5"/>
                  <a:gd name="T8" fmla="*/ 1 w 9"/>
                  <a:gd name="T9" fmla="*/ 3 h 5"/>
                  <a:gd name="T10" fmla="*/ 7 w 9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5">
                    <a:moveTo>
                      <a:pt x="7" y="0"/>
                    </a:moveTo>
                    <a:cubicBezTo>
                      <a:pt x="8" y="0"/>
                      <a:pt x="8" y="0"/>
                      <a:pt x="9" y="0"/>
                    </a:cubicBezTo>
                    <a:cubicBezTo>
                      <a:pt x="7" y="3"/>
                      <a:pt x="4" y="4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3" y="1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FEE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50" name="Freeform 105"/>
              <p:cNvSpPr/>
              <p:nvPr/>
            </p:nvSpPr>
            <p:spPr bwMode="auto">
              <a:xfrm>
                <a:off x="766" y="932"/>
                <a:ext cx="21" cy="15"/>
              </a:xfrm>
              <a:custGeom>
                <a:avLst/>
                <a:gdLst>
                  <a:gd name="T0" fmla="*/ 9 w 9"/>
                  <a:gd name="T1" fmla="*/ 0 h 6"/>
                  <a:gd name="T2" fmla="*/ 9 w 9"/>
                  <a:gd name="T3" fmla="*/ 1 h 6"/>
                  <a:gd name="T4" fmla="*/ 0 w 9"/>
                  <a:gd name="T5" fmla="*/ 6 h 6"/>
                  <a:gd name="T6" fmla="*/ 9 w 9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6">
                    <a:moveTo>
                      <a:pt x="9" y="0"/>
                    </a:moveTo>
                    <a:cubicBezTo>
                      <a:pt x="9" y="1"/>
                      <a:pt x="9" y="1"/>
                      <a:pt x="9" y="1"/>
                    </a:cubicBezTo>
                    <a:cubicBezTo>
                      <a:pt x="7" y="3"/>
                      <a:pt x="4" y="6"/>
                      <a:pt x="0" y="6"/>
                    </a:cubicBezTo>
                    <a:cubicBezTo>
                      <a:pt x="3" y="4"/>
                      <a:pt x="6" y="2"/>
                      <a:pt x="9" y="0"/>
                    </a:cubicBezTo>
                    <a:close/>
                  </a:path>
                </a:pathLst>
              </a:custGeom>
              <a:solidFill>
                <a:srgbClr val="FEEA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51" name="Freeform 106"/>
              <p:cNvSpPr/>
              <p:nvPr/>
            </p:nvSpPr>
            <p:spPr bwMode="auto">
              <a:xfrm>
                <a:off x="352" y="380"/>
                <a:ext cx="14" cy="7"/>
              </a:xfrm>
              <a:custGeom>
                <a:avLst/>
                <a:gdLst>
                  <a:gd name="T0" fmla="*/ 6 w 6"/>
                  <a:gd name="T1" fmla="*/ 0 h 3"/>
                  <a:gd name="T2" fmla="*/ 3 w 6"/>
                  <a:gd name="T3" fmla="*/ 3 h 3"/>
                  <a:gd name="T4" fmla="*/ 3 w 6"/>
                  <a:gd name="T5" fmla="*/ 0 h 3"/>
                  <a:gd name="T6" fmla="*/ 6 w 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cubicBezTo>
                      <a:pt x="6" y="2"/>
                      <a:pt x="5" y="3"/>
                      <a:pt x="3" y="3"/>
                    </a:cubicBezTo>
                    <a:cubicBezTo>
                      <a:pt x="2" y="2"/>
                      <a:pt x="0" y="1"/>
                      <a:pt x="3" y="0"/>
                    </a:cubicBezTo>
                    <a:cubicBezTo>
                      <a:pt x="4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FE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52" name="Freeform 107"/>
              <p:cNvSpPr/>
              <p:nvPr/>
            </p:nvSpPr>
            <p:spPr bwMode="auto">
              <a:xfrm>
                <a:off x="386" y="691"/>
                <a:ext cx="9" cy="14"/>
              </a:xfrm>
              <a:custGeom>
                <a:avLst/>
                <a:gdLst>
                  <a:gd name="T0" fmla="*/ 4 w 4"/>
                  <a:gd name="T1" fmla="*/ 4 h 6"/>
                  <a:gd name="T2" fmla="*/ 4 w 4"/>
                  <a:gd name="T3" fmla="*/ 5 h 6"/>
                  <a:gd name="T4" fmla="*/ 3 w 4"/>
                  <a:gd name="T5" fmla="*/ 6 h 6"/>
                  <a:gd name="T6" fmla="*/ 0 w 4"/>
                  <a:gd name="T7" fmla="*/ 0 h 6"/>
                  <a:gd name="T8" fmla="*/ 3 w 4"/>
                  <a:gd name="T9" fmla="*/ 3 h 6"/>
                  <a:gd name="T10" fmla="*/ 4 w 4"/>
                  <a:gd name="T11" fmla="*/ 4 h 6"/>
                  <a:gd name="T12" fmla="*/ 4 w 4"/>
                  <a:gd name="T13" fmla="*/ 4 h 6"/>
                  <a:gd name="T14" fmla="*/ 4 w 4"/>
                  <a:gd name="T1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6">
                    <a:moveTo>
                      <a:pt x="4" y="4"/>
                    </a:move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3" y="6"/>
                      <a:pt x="3" y="6"/>
                    </a:cubicBezTo>
                    <a:cubicBezTo>
                      <a:pt x="2" y="4"/>
                      <a:pt x="1" y="2"/>
                      <a:pt x="0" y="0"/>
                    </a:cubicBezTo>
                    <a:cubicBezTo>
                      <a:pt x="1" y="0"/>
                      <a:pt x="2" y="1"/>
                      <a:pt x="3" y="3"/>
                    </a:cubicBezTo>
                    <a:cubicBezTo>
                      <a:pt x="3" y="3"/>
                      <a:pt x="4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lose/>
                  </a:path>
                </a:pathLst>
              </a:custGeom>
              <a:solidFill>
                <a:srgbClr val="FE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53" name="Freeform 108"/>
              <p:cNvSpPr/>
              <p:nvPr/>
            </p:nvSpPr>
            <p:spPr bwMode="auto">
              <a:xfrm>
                <a:off x="402" y="698"/>
                <a:ext cx="10" cy="9"/>
              </a:xfrm>
              <a:custGeom>
                <a:avLst/>
                <a:gdLst>
                  <a:gd name="T0" fmla="*/ 2 w 4"/>
                  <a:gd name="T1" fmla="*/ 3 h 4"/>
                  <a:gd name="T2" fmla="*/ 1 w 4"/>
                  <a:gd name="T3" fmla="*/ 1 h 4"/>
                  <a:gd name="T4" fmla="*/ 1 w 4"/>
                  <a:gd name="T5" fmla="*/ 0 h 4"/>
                  <a:gd name="T6" fmla="*/ 4 w 4"/>
                  <a:gd name="T7" fmla="*/ 0 h 4"/>
                  <a:gd name="T8" fmla="*/ 4 w 4"/>
                  <a:gd name="T9" fmla="*/ 4 h 4"/>
                  <a:gd name="T10" fmla="*/ 2 w 4"/>
                  <a:gd name="T1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4" y="3"/>
                      <a:pt x="4" y="4"/>
                    </a:cubicBezTo>
                    <a:cubicBezTo>
                      <a:pt x="3" y="4"/>
                      <a:pt x="2" y="4"/>
                      <a:pt x="2" y="3"/>
                    </a:cubicBezTo>
                    <a:close/>
                  </a:path>
                </a:pathLst>
              </a:custGeom>
              <a:solidFill>
                <a:srgbClr val="FE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54" name="Freeform 109"/>
              <p:cNvSpPr/>
              <p:nvPr/>
            </p:nvSpPr>
            <p:spPr bwMode="auto">
              <a:xfrm>
                <a:off x="1012" y="705"/>
                <a:ext cx="12" cy="14"/>
              </a:xfrm>
              <a:custGeom>
                <a:avLst/>
                <a:gdLst>
                  <a:gd name="T0" fmla="*/ 4 w 5"/>
                  <a:gd name="T1" fmla="*/ 0 h 6"/>
                  <a:gd name="T2" fmla="*/ 5 w 5"/>
                  <a:gd name="T3" fmla="*/ 0 h 6"/>
                  <a:gd name="T4" fmla="*/ 1 w 5"/>
                  <a:gd name="T5" fmla="*/ 6 h 6"/>
                  <a:gd name="T6" fmla="*/ 1 w 5"/>
                  <a:gd name="T7" fmla="*/ 6 h 6"/>
                  <a:gd name="T8" fmla="*/ 4 w 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4" y="0"/>
                    </a:moveTo>
                    <a:cubicBezTo>
                      <a:pt x="4" y="0"/>
                      <a:pt x="5" y="0"/>
                      <a:pt x="5" y="0"/>
                    </a:cubicBezTo>
                    <a:cubicBezTo>
                      <a:pt x="5" y="3"/>
                      <a:pt x="4" y="5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3"/>
                      <a:pt x="2" y="2"/>
                      <a:pt x="4" y="0"/>
                    </a:cubicBezTo>
                    <a:close/>
                  </a:path>
                </a:pathLst>
              </a:custGeom>
              <a:solidFill>
                <a:srgbClr val="FEEF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55" name="Freeform 110"/>
              <p:cNvSpPr/>
              <p:nvPr/>
            </p:nvSpPr>
            <p:spPr bwMode="auto">
              <a:xfrm>
                <a:off x="431" y="401"/>
                <a:ext cx="7" cy="12"/>
              </a:xfrm>
              <a:custGeom>
                <a:avLst/>
                <a:gdLst>
                  <a:gd name="T0" fmla="*/ 0 w 3"/>
                  <a:gd name="T1" fmla="*/ 3 h 5"/>
                  <a:gd name="T2" fmla="*/ 0 w 3"/>
                  <a:gd name="T3" fmla="*/ 0 h 5"/>
                  <a:gd name="T4" fmla="*/ 3 w 3"/>
                  <a:gd name="T5" fmla="*/ 3 h 5"/>
                  <a:gd name="T6" fmla="*/ 3 w 3"/>
                  <a:gd name="T7" fmla="*/ 5 h 5"/>
                  <a:gd name="T8" fmla="*/ 0 w 3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0" y="3"/>
                    </a:moveTo>
                    <a:cubicBezTo>
                      <a:pt x="0" y="2"/>
                      <a:pt x="0" y="1"/>
                      <a:pt x="0" y="0"/>
                    </a:cubicBezTo>
                    <a:cubicBezTo>
                      <a:pt x="1" y="1"/>
                      <a:pt x="2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1" y="5"/>
                      <a:pt x="0" y="5"/>
                      <a:pt x="0" y="3"/>
                    </a:cubicBezTo>
                    <a:close/>
                  </a:path>
                </a:pathLst>
              </a:custGeom>
              <a:solidFill>
                <a:srgbClr val="FE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56" name="Freeform 111"/>
              <p:cNvSpPr/>
              <p:nvPr/>
            </p:nvSpPr>
            <p:spPr bwMode="auto">
              <a:xfrm>
                <a:off x="419" y="394"/>
                <a:ext cx="10" cy="7"/>
              </a:xfrm>
              <a:custGeom>
                <a:avLst/>
                <a:gdLst>
                  <a:gd name="T0" fmla="*/ 4 w 4"/>
                  <a:gd name="T1" fmla="*/ 3 h 3"/>
                  <a:gd name="T2" fmla="*/ 0 w 4"/>
                  <a:gd name="T3" fmla="*/ 0 h 3"/>
                  <a:gd name="T4" fmla="*/ 4 w 4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cubicBezTo>
                      <a:pt x="1" y="3"/>
                      <a:pt x="0" y="2"/>
                      <a:pt x="0" y="0"/>
                    </a:cubicBezTo>
                    <a:cubicBezTo>
                      <a:pt x="1" y="0"/>
                      <a:pt x="3" y="0"/>
                      <a:pt x="4" y="3"/>
                    </a:cubicBezTo>
                    <a:close/>
                  </a:path>
                </a:pathLst>
              </a:custGeom>
              <a:solidFill>
                <a:srgbClr val="FE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57" name="Freeform 112"/>
              <p:cNvSpPr/>
              <p:nvPr/>
            </p:nvSpPr>
            <p:spPr bwMode="auto">
              <a:xfrm>
                <a:off x="675" y="987"/>
                <a:ext cx="12" cy="7"/>
              </a:xfrm>
              <a:custGeom>
                <a:avLst/>
                <a:gdLst>
                  <a:gd name="T0" fmla="*/ 0 w 5"/>
                  <a:gd name="T1" fmla="*/ 2 h 3"/>
                  <a:gd name="T2" fmla="*/ 5 w 5"/>
                  <a:gd name="T3" fmla="*/ 1 h 3"/>
                  <a:gd name="T4" fmla="*/ 0 w 5"/>
                  <a:gd name="T5" fmla="*/ 3 h 3"/>
                  <a:gd name="T6" fmla="*/ 0 w 5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0" y="2"/>
                    </a:moveTo>
                    <a:cubicBezTo>
                      <a:pt x="2" y="2"/>
                      <a:pt x="3" y="0"/>
                      <a:pt x="5" y="1"/>
                    </a:cubicBezTo>
                    <a:cubicBezTo>
                      <a:pt x="4" y="2"/>
                      <a:pt x="2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FEF0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58" name="Freeform 113"/>
              <p:cNvSpPr/>
              <p:nvPr/>
            </p:nvSpPr>
            <p:spPr bwMode="auto">
              <a:xfrm>
                <a:off x="548" y="877"/>
                <a:ext cx="10" cy="12"/>
              </a:xfrm>
              <a:custGeom>
                <a:avLst/>
                <a:gdLst>
                  <a:gd name="T0" fmla="*/ 1 w 4"/>
                  <a:gd name="T1" fmla="*/ 2 h 5"/>
                  <a:gd name="T2" fmla="*/ 3 w 4"/>
                  <a:gd name="T3" fmla="*/ 5 h 5"/>
                  <a:gd name="T4" fmla="*/ 0 w 4"/>
                  <a:gd name="T5" fmla="*/ 4 h 5"/>
                  <a:gd name="T6" fmla="*/ 1 w 4"/>
                  <a:gd name="T7" fmla="*/ 0 h 5"/>
                  <a:gd name="T8" fmla="*/ 1 w 4"/>
                  <a:gd name="T9" fmla="*/ 0 h 5"/>
                  <a:gd name="T10" fmla="*/ 1 w 4"/>
                  <a:gd name="T1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1" y="2"/>
                    </a:moveTo>
                    <a:cubicBezTo>
                      <a:pt x="2" y="3"/>
                      <a:pt x="4" y="3"/>
                      <a:pt x="3" y="5"/>
                    </a:cubicBezTo>
                    <a:cubicBezTo>
                      <a:pt x="3" y="5"/>
                      <a:pt x="1" y="4"/>
                      <a:pt x="0" y="4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2"/>
                      <a:pt x="1" y="2"/>
                    </a:cubicBezTo>
                    <a:close/>
                  </a:path>
                </a:pathLst>
              </a:custGeom>
              <a:solidFill>
                <a:srgbClr val="FEEC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59" name="Freeform 114"/>
              <p:cNvSpPr/>
              <p:nvPr/>
            </p:nvSpPr>
            <p:spPr bwMode="auto">
              <a:xfrm>
                <a:off x="531" y="928"/>
                <a:ext cx="8" cy="7"/>
              </a:xfrm>
              <a:custGeom>
                <a:avLst/>
                <a:gdLst>
                  <a:gd name="T0" fmla="*/ 3 w 3"/>
                  <a:gd name="T1" fmla="*/ 0 h 3"/>
                  <a:gd name="T2" fmla="*/ 1 w 3"/>
                  <a:gd name="T3" fmla="*/ 3 h 3"/>
                  <a:gd name="T4" fmla="*/ 1 w 3"/>
                  <a:gd name="T5" fmla="*/ 3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2" y="1"/>
                      <a:pt x="2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1"/>
                      <a:pt x="0" y="0"/>
                      <a:pt x="3" y="0"/>
                    </a:cubicBezTo>
                    <a:close/>
                  </a:path>
                </a:pathLst>
              </a:custGeom>
              <a:solidFill>
                <a:srgbClr val="FEF5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60" name="Freeform 115"/>
              <p:cNvSpPr/>
              <p:nvPr/>
            </p:nvSpPr>
            <p:spPr bwMode="auto">
              <a:xfrm>
                <a:off x="935" y="810"/>
                <a:ext cx="10" cy="7"/>
              </a:xfrm>
              <a:custGeom>
                <a:avLst/>
                <a:gdLst>
                  <a:gd name="T0" fmla="*/ 0 w 4"/>
                  <a:gd name="T1" fmla="*/ 2 h 3"/>
                  <a:gd name="T2" fmla="*/ 4 w 4"/>
                  <a:gd name="T3" fmla="*/ 0 h 3"/>
                  <a:gd name="T4" fmla="*/ 0 w 4"/>
                  <a:gd name="T5" fmla="*/ 3 h 3"/>
                  <a:gd name="T6" fmla="*/ 0 w 4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cubicBezTo>
                      <a:pt x="2" y="2"/>
                      <a:pt x="3" y="1"/>
                      <a:pt x="4" y="0"/>
                    </a:cubicBezTo>
                    <a:cubicBezTo>
                      <a:pt x="4" y="2"/>
                      <a:pt x="3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FEEF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61" name="Freeform 116"/>
              <p:cNvSpPr/>
              <p:nvPr/>
            </p:nvSpPr>
            <p:spPr bwMode="auto">
              <a:xfrm>
                <a:off x="393" y="703"/>
                <a:ext cx="2" cy="12"/>
              </a:xfrm>
              <a:custGeom>
                <a:avLst/>
                <a:gdLst>
                  <a:gd name="T0" fmla="*/ 0 w 1"/>
                  <a:gd name="T1" fmla="*/ 1 h 5"/>
                  <a:gd name="T2" fmla="*/ 1 w 1"/>
                  <a:gd name="T3" fmla="*/ 0 h 5"/>
                  <a:gd name="T4" fmla="*/ 1 w 1"/>
                  <a:gd name="T5" fmla="*/ 5 h 5"/>
                  <a:gd name="T6" fmla="*/ 0 w 1"/>
                  <a:gd name="T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5">
                    <a:moveTo>
                      <a:pt x="0" y="1"/>
                    </a:moveTo>
                    <a:cubicBezTo>
                      <a:pt x="0" y="1"/>
                      <a:pt x="1" y="1"/>
                      <a:pt x="1" y="0"/>
                    </a:cubicBezTo>
                    <a:cubicBezTo>
                      <a:pt x="1" y="2"/>
                      <a:pt x="1" y="4"/>
                      <a:pt x="1" y="5"/>
                    </a:cubicBezTo>
                    <a:cubicBezTo>
                      <a:pt x="0" y="4"/>
                      <a:pt x="0" y="3"/>
                      <a:pt x="0" y="1"/>
                    </a:cubicBezTo>
                    <a:close/>
                  </a:path>
                </a:pathLst>
              </a:custGeom>
              <a:solidFill>
                <a:srgbClr val="F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62" name="Freeform 117"/>
              <p:cNvSpPr/>
              <p:nvPr/>
            </p:nvSpPr>
            <p:spPr bwMode="auto">
              <a:xfrm>
                <a:off x="409" y="246"/>
                <a:ext cx="8" cy="5"/>
              </a:xfrm>
              <a:custGeom>
                <a:avLst/>
                <a:gdLst>
                  <a:gd name="T0" fmla="*/ 3 w 3"/>
                  <a:gd name="T1" fmla="*/ 2 h 2"/>
                  <a:gd name="T2" fmla="*/ 0 w 3"/>
                  <a:gd name="T3" fmla="*/ 0 h 2"/>
                  <a:gd name="T4" fmla="*/ 3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cubicBezTo>
                      <a:pt x="1" y="2"/>
                      <a:pt x="0" y="1"/>
                      <a:pt x="0" y="0"/>
                    </a:cubicBezTo>
                    <a:cubicBezTo>
                      <a:pt x="1" y="0"/>
                      <a:pt x="2" y="1"/>
                      <a:pt x="3" y="2"/>
                    </a:cubicBezTo>
                    <a:close/>
                  </a:path>
                </a:pathLst>
              </a:custGeom>
              <a:solidFill>
                <a:srgbClr val="FEEC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63" name="Freeform 118"/>
              <p:cNvSpPr/>
              <p:nvPr/>
            </p:nvSpPr>
            <p:spPr bwMode="auto">
              <a:xfrm>
                <a:off x="794" y="928"/>
                <a:ext cx="7" cy="4"/>
              </a:xfrm>
              <a:custGeom>
                <a:avLst/>
                <a:gdLst>
                  <a:gd name="T0" fmla="*/ 0 w 3"/>
                  <a:gd name="T1" fmla="*/ 2 h 2"/>
                  <a:gd name="T2" fmla="*/ 3 w 3"/>
                  <a:gd name="T3" fmla="*/ 0 h 2"/>
                  <a:gd name="T4" fmla="*/ 0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cubicBezTo>
                      <a:pt x="0" y="1"/>
                      <a:pt x="1" y="0"/>
                      <a:pt x="3" y="0"/>
                    </a:cubicBezTo>
                    <a:cubicBezTo>
                      <a:pt x="2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EF5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64" name="Freeform 119"/>
              <p:cNvSpPr/>
              <p:nvPr/>
            </p:nvSpPr>
            <p:spPr bwMode="auto">
              <a:xfrm>
                <a:off x="763" y="473"/>
                <a:ext cx="5" cy="7"/>
              </a:xfrm>
              <a:custGeom>
                <a:avLst/>
                <a:gdLst>
                  <a:gd name="T0" fmla="*/ 2 w 2"/>
                  <a:gd name="T1" fmla="*/ 2 h 3"/>
                  <a:gd name="T2" fmla="*/ 0 w 2"/>
                  <a:gd name="T3" fmla="*/ 0 h 3"/>
                  <a:gd name="T4" fmla="*/ 2 w 2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cubicBezTo>
                      <a:pt x="0" y="3"/>
                      <a:pt x="0" y="2"/>
                      <a:pt x="0" y="0"/>
                    </a:cubicBezTo>
                    <a:cubicBezTo>
                      <a:pt x="0" y="1"/>
                      <a:pt x="1" y="2"/>
                      <a:pt x="2" y="2"/>
                    </a:cubicBezTo>
                    <a:close/>
                  </a:path>
                </a:pathLst>
              </a:custGeom>
              <a:solidFill>
                <a:srgbClr val="FEEB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65" name="Freeform 120"/>
              <p:cNvSpPr/>
              <p:nvPr/>
            </p:nvSpPr>
            <p:spPr bwMode="auto">
              <a:xfrm>
                <a:off x="813" y="645"/>
                <a:ext cx="113" cy="108"/>
              </a:xfrm>
              <a:custGeom>
                <a:avLst/>
                <a:gdLst>
                  <a:gd name="T0" fmla="*/ 19 w 47"/>
                  <a:gd name="T1" fmla="*/ 10 h 45"/>
                  <a:gd name="T2" fmla="*/ 34 w 47"/>
                  <a:gd name="T3" fmla="*/ 2 h 45"/>
                  <a:gd name="T4" fmla="*/ 47 w 47"/>
                  <a:gd name="T5" fmla="*/ 8 h 45"/>
                  <a:gd name="T6" fmla="*/ 39 w 47"/>
                  <a:gd name="T7" fmla="*/ 13 h 45"/>
                  <a:gd name="T8" fmla="*/ 37 w 47"/>
                  <a:gd name="T9" fmla="*/ 14 h 45"/>
                  <a:gd name="T10" fmla="*/ 33 w 47"/>
                  <a:gd name="T11" fmla="*/ 13 h 45"/>
                  <a:gd name="T12" fmla="*/ 36 w 47"/>
                  <a:gd name="T13" fmla="*/ 17 h 45"/>
                  <a:gd name="T14" fmla="*/ 39 w 47"/>
                  <a:gd name="T15" fmla="*/ 21 h 45"/>
                  <a:gd name="T16" fmla="*/ 41 w 47"/>
                  <a:gd name="T17" fmla="*/ 24 h 45"/>
                  <a:gd name="T18" fmla="*/ 39 w 47"/>
                  <a:gd name="T19" fmla="*/ 29 h 45"/>
                  <a:gd name="T20" fmla="*/ 30 w 47"/>
                  <a:gd name="T21" fmla="*/ 39 h 45"/>
                  <a:gd name="T22" fmla="*/ 32 w 47"/>
                  <a:gd name="T23" fmla="*/ 31 h 45"/>
                  <a:gd name="T24" fmla="*/ 27 w 47"/>
                  <a:gd name="T25" fmla="*/ 35 h 45"/>
                  <a:gd name="T26" fmla="*/ 30 w 47"/>
                  <a:gd name="T27" fmla="*/ 39 h 45"/>
                  <a:gd name="T28" fmla="*/ 26 w 47"/>
                  <a:gd name="T29" fmla="*/ 44 h 45"/>
                  <a:gd name="T30" fmla="*/ 22 w 47"/>
                  <a:gd name="T31" fmla="*/ 45 h 45"/>
                  <a:gd name="T32" fmla="*/ 20 w 47"/>
                  <a:gd name="T33" fmla="*/ 45 h 45"/>
                  <a:gd name="T34" fmla="*/ 19 w 47"/>
                  <a:gd name="T35" fmla="*/ 40 h 45"/>
                  <a:gd name="T36" fmla="*/ 18 w 47"/>
                  <a:gd name="T37" fmla="*/ 38 h 45"/>
                  <a:gd name="T38" fmla="*/ 17 w 47"/>
                  <a:gd name="T39" fmla="*/ 33 h 45"/>
                  <a:gd name="T40" fmla="*/ 12 w 47"/>
                  <a:gd name="T41" fmla="*/ 32 h 45"/>
                  <a:gd name="T42" fmla="*/ 10 w 47"/>
                  <a:gd name="T43" fmla="*/ 28 h 45"/>
                  <a:gd name="T44" fmla="*/ 9 w 47"/>
                  <a:gd name="T45" fmla="*/ 24 h 45"/>
                  <a:gd name="T46" fmla="*/ 10 w 47"/>
                  <a:gd name="T47" fmla="*/ 28 h 45"/>
                  <a:gd name="T48" fmla="*/ 6 w 47"/>
                  <a:gd name="T49" fmla="*/ 35 h 45"/>
                  <a:gd name="T50" fmla="*/ 3 w 47"/>
                  <a:gd name="T51" fmla="*/ 35 h 45"/>
                  <a:gd name="T52" fmla="*/ 4 w 47"/>
                  <a:gd name="T53" fmla="*/ 31 h 45"/>
                  <a:gd name="T54" fmla="*/ 1 w 47"/>
                  <a:gd name="T55" fmla="*/ 30 h 45"/>
                  <a:gd name="T56" fmla="*/ 0 w 47"/>
                  <a:gd name="T57" fmla="*/ 29 h 45"/>
                  <a:gd name="T58" fmla="*/ 1 w 47"/>
                  <a:gd name="T59" fmla="*/ 27 h 45"/>
                  <a:gd name="T60" fmla="*/ 3 w 47"/>
                  <a:gd name="T61" fmla="*/ 25 h 45"/>
                  <a:gd name="T62" fmla="*/ 4 w 47"/>
                  <a:gd name="T63" fmla="*/ 24 h 45"/>
                  <a:gd name="T64" fmla="*/ 7 w 47"/>
                  <a:gd name="T65" fmla="*/ 20 h 45"/>
                  <a:gd name="T66" fmla="*/ 10 w 47"/>
                  <a:gd name="T67" fmla="*/ 19 h 45"/>
                  <a:gd name="T68" fmla="*/ 14 w 47"/>
                  <a:gd name="T69" fmla="*/ 16 h 45"/>
                  <a:gd name="T70" fmla="*/ 19 w 47"/>
                  <a:gd name="T71" fmla="*/ 1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7" h="45">
                    <a:moveTo>
                      <a:pt x="19" y="10"/>
                    </a:moveTo>
                    <a:cubicBezTo>
                      <a:pt x="22" y="4"/>
                      <a:pt x="29" y="4"/>
                      <a:pt x="34" y="2"/>
                    </a:cubicBezTo>
                    <a:cubicBezTo>
                      <a:pt x="40" y="0"/>
                      <a:pt x="45" y="2"/>
                      <a:pt x="47" y="8"/>
                    </a:cubicBezTo>
                    <a:cubicBezTo>
                      <a:pt x="46" y="14"/>
                      <a:pt x="46" y="14"/>
                      <a:pt x="39" y="13"/>
                    </a:cubicBezTo>
                    <a:cubicBezTo>
                      <a:pt x="38" y="13"/>
                      <a:pt x="38" y="14"/>
                      <a:pt x="37" y="14"/>
                    </a:cubicBezTo>
                    <a:cubicBezTo>
                      <a:pt x="36" y="16"/>
                      <a:pt x="35" y="15"/>
                      <a:pt x="33" y="13"/>
                    </a:cubicBezTo>
                    <a:cubicBezTo>
                      <a:pt x="33" y="16"/>
                      <a:pt x="35" y="16"/>
                      <a:pt x="36" y="17"/>
                    </a:cubicBezTo>
                    <a:cubicBezTo>
                      <a:pt x="38" y="18"/>
                      <a:pt x="42" y="18"/>
                      <a:pt x="39" y="21"/>
                    </a:cubicBezTo>
                    <a:cubicBezTo>
                      <a:pt x="40" y="22"/>
                      <a:pt x="41" y="23"/>
                      <a:pt x="41" y="24"/>
                    </a:cubicBezTo>
                    <a:cubicBezTo>
                      <a:pt x="40" y="26"/>
                      <a:pt x="39" y="27"/>
                      <a:pt x="39" y="29"/>
                    </a:cubicBezTo>
                    <a:cubicBezTo>
                      <a:pt x="37" y="33"/>
                      <a:pt x="35" y="37"/>
                      <a:pt x="30" y="39"/>
                    </a:cubicBezTo>
                    <a:cubicBezTo>
                      <a:pt x="27" y="35"/>
                      <a:pt x="31" y="33"/>
                      <a:pt x="32" y="31"/>
                    </a:cubicBezTo>
                    <a:cubicBezTo>
                      <a:pt x="30" y="32"/>
                      <a:pt x="30" y="36"/>
                      <a:pt x="27" y="35"/>
                    </a:cubicBezTo>
                    <a:cubicBezTo>
                      <a:pt x="28" y="37"/>
                      <a:pt x="29" y="38"/>
                      <a:pt x="30" y="39"/>
                    </a:cubicBezTo>
                    <a:cubicBezTo>
                      <a:pt x="30" y="42"/>
                      <a:pt x="28" y="43"/>
                      <a:pt x="26" y="44"/>
                    </a:cubicBezTo>
                    <a:cubicBezTo>
                      <a:pt x="25" y="44"/>
                      <a:pt x="24" y="45"/>
                      <a:pt x="22" y="45"/>
                    </a:cubicBezTo>
                    <a:cubicBezTo>
                      <a:pt x="21" y="45"/>
                      <a:pt x="21" y="45"/>
                      <a:pt x="20" y="45"/>
                    </a:cubicBezTo>
                    <a:cubicBezTo>
                      <a:pt x="19" y="43"/>
                      <a:pt x="18" y="42"/>
                      <a:pt x="19" y="40"/>
                    </a:cubicBezTo>
                    <a:cubicBezTo>
                      <a:pt x="21" y="38"/>
                      <a:pt x="19" y="38"/>
                      <a:pt x="18" y="38"/>
                    </a:cubicBezTo>
                    <a:cubicBezTo>
                      <a:pt x="16" y="37"/>
                      <a:pt x="16" y="35"/>
                      <a:pt x="17" y="33"/>
                    </a:cubicBezTo>
                    <a:cubicBezTo>
                      <a:pt x="14" y="35"/>
                      <a:pt x="12" y="36"/>
                      <a:pt x="12" y="32"/>
                    </a:cubicBezTo>
                    <a:cubicBezTo>
                      <a:pt x="12" y="30"/>
                      <a:pt x="11" y="30"/>
                      <a:pt x="10" y="28"/>
                    </a:cubicBezTo>
                    <a:cubicBezTo>
                      <a:pt x="9" y="27"/>
                      <a:pt x="10" y="26"/>
                      <a:pt x="9" y="24"/>
                    </a:cubicBezTo>
                    <a:cubicBezTo>
                      <a:pt x="9" y="26"/>
                      <a:pt x="9" y="27"/>
                      <a:pt x="10" y="28"/>
                    </a:cubicBezTo>
                    <a:cubicBezTo>
                      <a:pt x="11" y="34"/>
                      <a:pt x="11" y="35"/>
                      <a:pt x="6" y="35"/>
                    </a:cubicBezTo>
                    <a:cubicBezTo>
                      <a:pt x="5" y="35"/>
                      <a:pt x="4" y="36"/>
                      <a:pt x="3" y="35"/>
                    </a:cubicBezTo>
                    <a:cubicBezTo>
                      <a:pt x="2" y="33"/>
                      <a:pt x="4" y="33"/>
                      <a:pt x="4" y="31"/>
                    </a:cubicBezTo>
                    <a:cubicBezTo>
                      <a:pt x="3" y="31"/>
                      <a:pt x="2" y="31"/>
                      <a:pt x="1" y="30"/>
                    </a:cubicBezTo>
                    <a:cubicBezTo>
                      <a:pt x="0" y="30"/>
                      <a:pt x="0" y="29"/>
                      <a:pt x="0" y="29"/>
                    </a:cubicBezTo>
                    <a:cubicBezTo>
                      <a:pt x="0" y="28"/>
                      <a:pt x="1" y="27"/>
                      <a:pt x="1" y="27"/>
                    </a:cubicBezTo>
                    <a:cubicBezTo>
                      <a:pt x="2" y="26"/>
                      <a:pt x="2" y="26"/>
                      <a:pt x="3" y="25"/>
                    </a:cubicBezTo>
                    <a:cubicBezTo>
                      <a:pt x="3" y="25"/>
                      <a:pt x="3" y="25"/>
                      <a:pt x="4" y="24"/>
                    </a:cubicBezTo>
                    <a:cubicBezTo>
                      <a:pt x="6" y="24"/>
                      <a:pt x="6" y="22"/>
                      <a:pt x="7" y="20"/>
                    </a:cubicBezTo>
                    <a:cubicBezTo>
                      <a:pt x="8" y="19"/>
                      <a:pt x="9" y="19"/>
                      <a:pt x="10" y="19"/>
                    </a:cubicBezTo>
                    <a:cubicBezTo>
                      <a:pt x="12" y="19"/>
                      <a:pt x="13" y="17"/>
                      <a:pt x="14" y="16"/>
                    </a:cubicBezTo>
                    <a:cubicBezTo>
                      <a:pt x="20" y="15"/>
                      <a:pt x="20" y="15"/>
                      <a:pt x="19" y="10"/>
                    </a:cubicBezTo>
                    <a:close/>
                  </a:path>
                </a:pathLst>
              </a:custGeom>
              <a:solidFill>
                <a:srgbClr val="FED6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66" name="Freeform 121"/>
              <p:cNvSpPr/>
              <p:nvPr/>
            </p:nvSpPr>
            <p:spPr bwMode="auto">
              <a:xfrm>
                <a:off x="871" y="707"/>
                <a:ext cx="50" cy="89"/>
              </a:xfrm>
              <a:custGeom>
                <a:avLst/>
                <a:gdLst>
                  <a:gd name="T0" fmla="*/ 5 w 21"/>
                  <a:gd name="T1" fmla="*/ 13 h 37"/>
                  <a:gd name="T2" fmla="*/ 14 w 21"/>
                  <a:gd name="T3" fmla="*/ 2 h 37"/>
                  <a:gd name="T4" fmla="*/ 17 w 21"/>
                  <a:gd name="T5" fmla="*/ 0 h 37"/>
                  <a:gd name="T6" fmla="*/ 21 w 21"/>
                  <a:gd name="T7" fmla="*/ 10 h 37"/>
                  <a:gd name="T8" fmla="*/ 18 w 21"/>
                  <a:gd name="T9" fmla="*/ 15 h 37"/>
                  <a:gd name="T10" fmla="*/ 18 w 21"/>
                  <a:gd name="T11" fmla="*/ 18 h 37"/>
                  <a:gd name="T12" fmla="*/ 16 w 21"/>
                  <a:gd name="T13" fmla="*/ 18 h 37"/>
                  <a:gd name="T14" fmla="*/ 20 w 21"/>
                  <a:gd name="T15" fmla="*/ 30 h 37"/>
                  <a:gd name="T16" fmla="*/ 16 w 21"/>
                  <a:gd name="T17" fmla="*/ 35 h 37"/>
                  <a:gd name="T18" fmla="*/ 12 w 21"/>
                  <a:gd name="T19" fmla="*/ 37 h 37"/>
                  <a:gd name="T20" fmla="*/ 5 w 21"/>
                  <a:gd name="T21" fmla="*/ 28 h 37"/>
                  <a:gd name="T22" fmla="*/ 5 w 21"/>
                  <a:gd name="T23" fmla="*/ 23 h 37"/>
                  <a:gd name="T24" fmla="*/ 5 w 21"/>
                  <a:gd name="T25" fmla="*/ 23 h 37"/>
                  <a:gd name="T26" fmla="*/ 5 w 21"/>
                  <a:gd name="T27" fmla="*/ 23 h 37"/>
                  <a:gd name="T28" fmla="*/ 0 w 21"/>
                  <a:gd name="T29" fmla="*/ 19 h 37"/>
                  <a:gd name="T30" fmla="*/ 2 w 21"/>
                  <a:gd name="T31" fmla="*/ 17 h 37"/>
                  <a:gd name="T32" fmla="*/ 5 w 21"/>
                  <a:gd name="T33" fmla="*/ 1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" h="37">
                    <a:moveTo>
                      <a:pt x="5" y="13"/>
                    </a:moveTo>
                    <a:cubicBezTo>
                      <a:pt x="9" y="10"/>
                      <a:pt x="12" y="6"/>
                      <a:pt x="14" y="2"/>
                    </a:cubicBezTo>
                    <a:cubicBezTo>
                      <a:pt x="15" y="1"/>
                      <a:pt x="15" y="0"/>
                      <a:pt x="17" y="0"/>
                    </a:cubicBezTo>
                    <a:cubicBezTo>
                      <a:pt x="15" y="5"/>
                      <a:pt x="16" y="8"/>
                      <a:pt x="21" y="10"/>
                    </a:cubicBezTo>
                    <a:cubicBezTo>
                      <a:pt x="17" y="10"/>
                      <a:pt x="16" y="12"/>
                      <a:pt x="18" y="15"/>
                    </a:cubicBezTo>
                    <a:cubicBezTo>
                      <a:pt x="19" y="16"/>
                      <a:pt x="18" y="17"/>
                      <a:pt x="18" y="18"/>
                    </a:cubicBezTo>
                    <a:cubicBezTo>
                      <a:pt x="17" y="18"/>
                      <a:pt x="16" y="18"/>
                      <a:pt x="16" y="18"/>
                    </a:cubicBezTo>
                    <a:cubicBezTo>
                      <a:pt x="19" y="22"/>
                      <a:pt x="16" y="27"/>
                      <a:pt x="20" y="30"/>
                    </a:cubicBezTo>
                    <a:cubicBezTo>
                      <a:pt x="20" y="33"/>
                      <a:pt x="17" y="33"/>
                      <a:pt x="16" y="35"/>
                    </a:cubicBezTo>
                    <a:cubicBezTo>
                      <a:pt x="14" y="36"/>
                      <a:pt x="13" y="37"/>
                      <a:pt x="12" y="37"/>
                    </a:cubicBezTo>
                    <a:cubicBezTo>
                      <a:pt x="10" y="34"/>
                      <a:pt x="7" y="31"/>
                      <a:pt x="5" y="28"/>
                    </a:cubicBezTo>
                    <a:cubicBezTo>
                      <a:pt x="4" y="26"/>
                      <a:pt x="6" y="25"/>
                      <a:pt x="5" y="23"/>
                    </a:cubicBezTo>
                    <a:cubicBezTo>
                      <a:pt x="6" y="22"/>
                      <a:pt x="4" y="23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2" y="25"/>
                      <a:pt x="0" y="24"/>
                      <a:pt x="0" y="19"/>
                    </a:cubicBezTo>
                    <a:cubicBezTo>
                      <a:pt x="0" y="18"/>
                      <a:pt x="1" y="17"/>
                      <a:pt x="2" y="17"/>
                    </a:cubicBezTo>
                    <a:cubicBezTo>
                      <a:pt x="4" y="16"/>
                      <a:pt x="5" y="15"/>
                      <a:pt x="5" y="13"/>
                    </a:cubicBezTo>
                    <a:close/>
                  </a:path>
                </a:pathLst>
              </a:custGeom>
              <a:solidFill>
                <a:srgbClr val="FEE9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67" name="Freeform 122"/>
              <p:cNvSpPr/>
              <p:nvPr/>
            </p:nvSpPr>
            <p:spPr bwMode="auto">
              <a:xfrm>
                <a:off x="799" y="619"/>
                <a:ext cx="55" cy="86"/>
              </a:xfrm>
              <a:custGeom>
                <a:avLst/>
                <a:gdLst>
                  <a:gd name="T0" fmla="*/ 16 w 23"/>
                  <a:gd name="T1" fmla="*/ 31 h 36"/>
                  <a:gd name="T2" fmla="*/ 13 w 23"/>
                  <a:gd name="T3" fmla="*/ 32 h 36"/>
                  <a:gd name="T4" fmla="*/ 10 w 23"/>
                  <a:gd name="T5" fmla="*/ 32 h 36"/>
                  <a:gd name="T6" fmla="*/ 6 w 23"/>
                  <a:gd name="T7" fmla="*/ 36 h 36"/>
                  <a:gd name="T8" fmla="*/ 1 w 23"/>
                  <a:gd name="T9" fmla="*/ 34 h 36"/>
                  <a:gd name="T10" fmla="*/ 3 w 23"/>
                  <a:gd name="T11" fmla="*/ 31 h 36"/>
                  <a:gd name="T12" fmla="*/ 4 w 23"/>
                  <a:gd name="T13" fmla="*/ 26 h 36"/>
                  <a:gd name="T14" fmla="*/ 10 w 23"/>
                  <a:gd name="T15" fmla="*/ 16 h 36"/>
                  <a:gd name="T16" fmla="*/ 11 w 23"/>
                  <a:gd name="T17" fmla="*/ 16 h 36"/>
                  <a:gd name="T18" fmla="*/ 16 w 23"/>
                  <a:gd name="T19" fmla="*/ 13 h 36"/>
                  <a:gd name="T20" fmla="*/ 11 w 23"/>
                  <a:gd name="T21" fmla="*/ 11 h 36"/>
                  <a:gd name="T22" fmla="*/ 11 w 23"/>
                  <a:gd name="T23" fmla="*/ 10 h 36"/>
                  <a:gd name="T24" fmla="*/ 10 w 23"/>
                  <a:gd name="T25" fmla="*/ 9 h 36"/>
                  <a:gd name="T26" fmla="*/ 6 w 23"/>
                  <a:gd name="T27" fmla="*/ 7 h 36"/>
                  <a:gd name="T28" fmla="*/ 3 w 23"/>
                  <a:gd name="T29" fmla="*/ 4 h 36"/>
                  <a:gd name="T30" fmla="*/ 5 w 23"/>
                  <a:gd name="T31" fmla="*/ 3 h 36"/>
                  <a:gd name="T32" fmla="*/ 10 w 23"/>
                  <a:gd name="T33" fmla="*/ 3 h 36"/>
                  <a:gd name="T34" fmla="*/ 13 w 23"/>
                  <a:gd name="T35" fmla="*/ 2 h 36"/>
                  <a:gd name="T36" fmla="*/ 21 w 23"/>
                  <a:gd name="T37" fmla="*/ 7 h 36"/>
                  <a:gd name="T38" fmla="*/ 22 w 23"/>
                  <a:gd name="T39" fmla="*/ 11 h 36"/>
                  <a:gd name="T40" fmla="*/ 22 w 23"/>
                  <a:gd name="T41" fmla="*/ 14 h 36"/>
                  <a:gd name="T42" fmla="*/ 20 w 23"/>
                  <a:gd name="T43" fmla="*/ 25 h 36"/>
                  <a:gd name="T44" fmla="*/ 20 w 23"/>
                  <a:gd name="T45" fmla="*/ 26 h 36"/>
                  <a:gd name="T46" fmla="*/ 17 w 23"/>
                  <a:gd name="T47" fmla="*/ 29 h 36"/>
                  <a:gd name="T48" fmla="*/ 16 w 23"/>
                  <a:gd name="T49" fmla="*/ 3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3" h="36">
                    <a:moveTo>
                      <a:pt x="16" y="31"/>
                    </a:moveTo>
                    <a:cubicBezTo>
                      <a:pt x="15" y="31"/>
                      <a:pt x="14" y="31"/>
                      <a:pt x="13" y="32"/>
                    </a:cubicBezTo>
                    <a:cubicBezTo>
                      <a:pt x="12" y="32"/>
                      <a:pt x="11" y="32"/>
                      <a:pt x="10" y="32"/>
                    </a:cubicBezTo>
                    <a:cubicBezTo>
                      <a:pt x="8" y="33"/>
                      <a:pt x="8" y="35"/>
                      <a:pt x="6" y="36"/>
                    </a:cubicBezTo>
                    <a:cubicBezTo>
                      <a:pt x="4" y="36"/>
                      <a:pt x="2" y="36"/>
                      <a:pt x="1" y="34"/>
                    </a:cubicBezTo>
                    <a:cubicBezTo>
                      <a:pt x="0" y="32"/>
                      <a:pt x="2" y="32"/>
                      <a:pt x="3" y="31"/>
                    </a:cubicBezTo>
                    <a:cubicBezTo>
                      <a:pt x="6" y="30"/>
                      <a:pt x="5" y="28"/>
                      <a:pt x="4" y="26"/>
                    </a:cubicBezTo>
                    <a:cubicBezTo>
                      <a:pt x="4" y="22"/>
                      <a:pt x="8" y="19"/>
                      <a:pt x="10" y="16"/>
                    </a:cubicBezTo>
                    <a:cubicBezTo>
                      <a:pt x="10" y="16"/>
                      <a:pt x="11" y="16"/>
                      <a:pt x="11" y="16"/>
                    </a:cubicBezTo>
                    <a:cubicBezTo>
                      <a:pt x="13" y="15"/>
                      <a:pt x="16" y="16"/>
                      <a:pt x="16" y="13"/>
                    </a:cubicBezTo>
                    <a:cubicBezTo>
                      <a:pt x="16" y="10"/>
                      <a:pt x="13" y="12"/>
                      <a:pt x="11" y="11"/>
                    </a:cubicBezTo>
                    <a:cubicBezTo>
                      <a:pt x="11" y="11"/>
                      <a:pt x="11" y="11"/>
                      <a:pt x="11" y="10"/>
                    </a:cubicBezTo>
                    <a:cubicBezTo>
                      <a:pt x="10" y="10"/>
                      <a:pt x="10" y="10"/>
                      <a:pt x="10" y="9"/>
                    </a:cubicBezTo>
                    <a:cubicBezTo>
                      <a:pt x="9" y="8"/>
                      <a:pt x="7" y="7"/>
                      <a:pt x="6" y="7"/>
                    </a:cubicBezTo>
                    <a:cubicBezTo>
                      <a:pt x="4" y="6"/>
                      <a:pt x="3" y="6"/>
                      <a:pt x="3" y="4"/>
                    </a:cubicBezTo>
                    <a:cubicBezTo>
                      <a:pt x="3" y="3"/>
                      <a:pt x="4" y="3"/>
                      <a:pt x="5" y="3"/>
                    </a:cubicBezTo>
                    <a:cubicBezTo>
                      <a:pt x="7" y="3"/>
                      <a:pt x="9" y="1"/>
                      <a:pt x="10" y="3"/>
                    </a:cubicBezTo>
                    <a:cubicBezTo>
                      <a:pt x="11" y="4"/>
                      <a:pt x="12" y="3"/>
                      <a:pt x="13" y="2"/>
                    </a:cubicBezTo>
                    <a:cubicBezTo>
                      <a:pt x="17" y="0"/>
                      <a:pt x="21" y="3"/>
                      <a:pt x="21" y="7"/>
                    </a:cubicBezTo>
                    <a:cubicBezTo>
                      <a:pt x="21" y="9"/>
                      <a:pt x="22" y="10"/>
                      <a:pt x="22" y="11"/>
                    </a:cubicBezTo>
                    <a:cubicBezTo>
                      <a:pt x="22" y="12"/>
                      <a:pt x="23" y="14"/>
                      <a:pt x="22" y="14"/>
                    </a:cubicBezTo>
                    <a:cubicBezTo>
                      <a:pt x="16" y="17"/>
                      <a:pt x="20" y="21"/>
                      <a:pt x="20" y="25"/>
                    </a:cubicBezTo>
                    <a:cubicBezTo>
                      <a:pt x="20" y="25"/>
                      <a:pt x="20" y="26"/>
                      <a:pt x="20" y="26"/>
                    </a:cubicBezTo>
                    <a:cubicBezTo>
                      <a:pt x="19" y="27"/>
                      <a:pt x="16" y="26"/>
                      <a:pt x="17" y="29"/>
                    </a:cubicBezTo>
                    <a:cubicBezTo>
                      <a:pt x="17" y="30"/>
                      <a:pt x="17" y="30"/>
                      <a:pt x="16" y="31"/>
                    </a:cubicBezTo>
                    <a:close/>
                  </a:path>
                </a:pathLst>
              </a:custGeom>
              <a:solidFill>
                <a:srgbClr val="FEEA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68" name="Freeform 123"/>
              <p:cNvSpPr/>
              <p:nvPr/>
            </p:nvSpPr>
            <p:spPr bwMode="auto">
              <a:xfrm>
                <a:off x="914" y="707"/>
                <a:ext cx="83" cy="96"/>
              </a:xfrm>
              <a:custGeom>
                <a:avLst/>
                <a:gdLst>
                  <a:gd name="T0" fmla="*/ 35 w 35"/>
                  <a:gd name="T1" fmla="*/ 3 h 40"/>
                  <a:gd name="T2" fmla="*/ 35 w 35"/>
                  <a:gd name="T3" fmla="*/ 4 h 40"/>
                  <a:gd name="T4" fmla="*/ 34 w 35"/>
                  <a:gd name="T5" fmla="*/ 7 h 40"/>
                  <a:gd name="T6" fmla="*/ 33 w 35"/>
                  <a:gd name="T7" fmla="*/ 9 h 40"/>
                  <a:gd name="T8" fmla="*/ 27 w 35"/>
                  <a:gd name="T9" fmla="*/ 18 h 40"/>
                  <a:gd name="T10" fmla="*/ 25 w 35"/>
                  <a:gd name="T11" fmla="*/ 22 h 40"/>
                  <a:gd name="T12" fmla="*/ 21 w 35"/>
                  <a:gd name="T13" fmla="*/ 26 h 40"/>
                  <a:gd name="T14" fmla="*/ 18 w 35"/>
                  <a:gd name="T15" fmla="*/ 28 h 40"/>
                  <a:gd name="T16" fmla="*/ 16 w 35"/>
                  <a:gd name="T17" fmla="*/ 30 h 40"/>
                  <a:gd name="T18" fmla="*/ 2 w 35"/>
                  <a:gd name="T19" fmla="*/ 40 h 40"/>
                  <a:gd name="T20" fmla="*/ 6 w 35"/>
                  <a:gd name="T21" fmla="*/ 34 h 40"/>
                  <a:gd name="T22" fmla="*/ 3 w 35"/>
                  <a:gd name="T23" fmla="*/ 30 h 40"/>
                  <a:gd name="T24" fmla="*/ 15 w 35"/>
                  <a:gd name="T25" fmla="*/ 17 h 40"/>
                  <a:gd name="T26" fmla="*/ 17 w 35"/>
                  <a:gd name="T27" fmla="*/ 15 h 40"/>
                  <a:gd name="T28" fmla="*/ 24 w 35"/>
                  <a:gd name="T29" fmla="*/ 14 h 40"/>
                  <a:gd name="T30" fmla="*/ 26 w 35"/>
                  <a:gd name="T31" fmla="*/ 8 h 40"/>
                  <a:gd name="T32" fmla="*/ 27 w 35"/>
                  <a:gd name="T33" fmla="*/ 3 h 40"/>
                  <a:gd name="T34" fmla="*/ 30 w 35"/>
                  <a:gd name="T35" fmla="*/ 1 h 40"/>
                  <a:gd name="T36" fmla="*/ 34 w 35"/>
                  <a:gd name="T37" fmla="*/ 2 h 40"/>
                  <a:gd name="T38" fmla="*/ 35 w 35"/>
                  <a:gd name="T3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5" h="40">
                    <a:moveTo>
                      <a:pt x="35" y="3"/>
                    </a:moveTo>
                    <a:cubicBezTo>
                      <a:pt x="35" y="4"/>
                      <a:pt x="35" y="4"/>
                      <a:pt x="35" y="4"/>
                    </a:cubicBezTo>
                    <a:cubicBezTo>
                      <a:pt x="32" y="4"/>
                      <a:pt x="35" y="6"/>
                      <a:pt x="34" y="7"/>
                    </a:cubicBezTo>
                    <a:cubicBezTo>
                      <a:pt x="34" y="7"/>
                      <a:pt x="34" y="8"/>
                      <a:pt x="33" y="9"/>
                    </a:cubicBezTo>
                    <a:cubicBezTo>
                      <a:pt x="29" y="10"/>
                      <a:pt x="29" y="15"/>
                      <a:pt x="27" y="18"/>
                    </a:cubicBezTo>
                    <a:cubicBezTo>
                      <a:pt x="26" y="19"/>
                      <a:pt x="25" y="21"/>
                      <a:pt x="25" y="22"/>
                    </a:cubicBezTo>
                    <a:cubicBezTo>
                      <a:pt x="24" y="24"/>
                      <a:pt x="23" y="25"/>
                      <a:pt x="21" y="26"/>
                    </a:cubicBezTo>
                    <a:cubicBezTo>
                      <a:pt x="20" y="26"/>
                      <a:pt x="19" y="27"/>
                      <a:pt x="18" y="28"/>
                    </a:cubicBezTo>
                    <a:cubicBezTo>
                      <a:pt x="17" y="29"/>
                      <a:pt x="17" y="29"/>
                      <a:pt x="16" y="30"/>
                    </a:cubicBezTo>
                    <a:cubicBezTo>
                      <a:pt x="12" y="34"/>
                      <a:pt x="7" y="37"/>
                      <a:pt x="2" y="40"/>
                    </a:cubicBezTo>
                    <a:cubicBezTo>
                      <a:pt x="0" y="36"/>
                      <a:pt x="5" y="36"/>
                      <a:pt x="6" y="34"/>
                    </a:cubicBezTo>
                    <a:cubicBezTo>
                      <a:pt x="3" y="34"/>
                      <a:pt x="2" y="33"/>
                      <a:pt x="3" y="30"/>
                    </a:cubicBezTo>
                    <a:cubicBezTo>
                      <a:pt x="7" y="26"/>
                      <a:pt x="11" y="21"/>
                      <a:pt x="15" y="17"/>
                    </a:cubicBezTo>
                    <a:cubicBezTo>
                      <a:pt x="16" y="16"/>
                      <a:pt x="17" y="16"/>
                      <a:pt x="17" y="15"/>
                    </a:cubicBezTo>
                    <a:cubicBezTo>
                      <a:pt x="20" y="14"/>
                      <a:pt x="23" y="16"/>
                      <a:pt x="24" y="14"/>
                    </a:cubicBezTo>
                    <a:cubicBezTo>
                      <a:pt x="26" y="13"/>
                      <a:pt x="24" y="10"/>
                      <a:pt x="26" y="8"/>
                    </a:cubicBezTo>
                    <a:cubicBezTo>
                      <a:pt x="28" y="7"/>
                      <a:pt x="28" y="5"/>
                      <a:pt x="27" y="3"/>
                    </a:cubicBezTo>
                    <a:cubicBezTo>
                      <a:pt x="26" y="0"/>
                      <a:pt x="28" y="0"/>
                      <a:pt x="30" y="1"/>
                    </a:cubicBezTo>
                    <a:cubicBezTo>
                      <a:pt x="31" y="1"/>
                      <a:pt x="32" y="2"/>
                      <a:pt x="34" y="2"/>
                    </a:cubicBezTo>
                    <a:cubicBezTo>
                      <a:pt x="34" y="2"/>
                      <a:pt x="35" y="2"/>
                      <a:pt x="35" y="3"/>
                    </a:cubicBezTo>
                    <a:close/>
                  </a:path>
                </a:pathLst>
              </a:custGeom>
              <a:solidFill>
                <a:srgbClr val="FED8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69" name="Freeform 124"/>
              <p:cNvSpPr/>
              <p:nvPr/>
            </p:nvSpPr>
            <p:spPr bwMode="auto">
              <a:xfrm>
                <a:off x="950" y="684"/>
                <a:ext cx="59" cy="67"/>
              </a:xfrm>
              <a:custGeom>
                <a:avLst/>
                <a:gdLst>
                  <a:gd name="T0" fmla="*/ 16 w 25"/>
                  <a:gd name="T1" fmla="*/ 11 h 28"/>
                  <a:gd name="T2" fmla="*/ 12 w 25"/>
                  <a:gd name="T3" fmla="*/ 11 h 28"/>
                  <a:gd name="T4" fmla="*/ 13 w 25"/>
                  <a:gd name="T5" fmla="*/ 17 h 28"/>
                  <a:gd name="T6" fmla="*/ 11 w 25"/>
                  <a:gd name="T7" fmla="*/ 25 h 28"/>
                  <a:gd name="T8" fmla="*/ 8 w 25"/>
                  <a:gd name="T9" fmla="*/ 27 h 28"/>
                  <a:gd name="T10" fmla="*/ 0 w 25"/>
                  <a:gd name="T11" fmla="*/ 27 h 28"/>
                  <a:gd name="T12" fmla="*/ 3 w 25"/>
                  <a:gd name="T13" fmla="*/ 23 h 28"/>
                  <a:gd name="T14" fmla="*/ 7 w 25"/>
                  <a:gd name="T15" fmla="*/ 22 h 28"/>
                  <a:gd name="T16" fmla="*/ 3 w 25"/>
                  <a:gd name="T17" fmla="*/ 22 h 28"/>
                  <a:gd name="T18" fmla="*/ 18 w 25"/>
                  <a:gd name="T19" fmla="*/ 2 h 28"/>
                  <a:gd name="T20" fmla="*/ 20 w 25"/>
                  <a:gd name="T21" fmla="*/ 2 h 28"/>
                  <a:gd name="T22" fmla="*/ 24 w 25"/>
                  <a:gd name="T23" fmla="*/ 2 h 28"/>
                  <a:gd name="T24" fmla="*/ 24 w 25"/>
                  <a:gd name="T25" fmla="*/ 7 h 28"/>
                  <a:gd name="T26" fmla="*/ 19 w 25"/>
                  <a:gd name="T27" fmla="*/ 9 h 28"/>
                  <a:gd name="T28" fmla="*/ 16 w 25"/>
                  <a:gd name="T29" fmla="*/ 1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28">
                    <a:moveTo>
                      <a:pt x="16" y="11"/>
                    </a:moveTo>
                    <a:cubicBezTo>
                      <a:pt x="15" y="11"/>
                      <a:pt x="14" y="11"/>
                      <a:pt x="12" y="11"/>
                    </a:cubicBezTo>
                    <a:cubicBezTo>
                      <a:pt x="15" y="13"/>
                      <a:pt x="15" y="15"/>
                      <a:pt x="13" y="17"/>
                    </a:cubicBezTo>
                    <a:cubicBezTo>
                      <a:pt x="12" y="19"/>
                      <a:pt x="10" y="21"/>
                      <a:pt x="11" y="25"/>
                    </a:cubicBezTo>
                    <a:cubicBezTo>
                      <a:pt x="12" y="26"/>
                      <a:pt x="9" y="28"/>
                      <a:pt x="8" y="27"/>
                    </a:cubicBezTo>
                    <a:cubicBezTo>
                      <a:pt x="6" y="24"/>
                      <a:pt x="3" y="27"/>
                      <a:pt x="0" y="27"/>
                    </a:cubicBezTo>
                    <a:cubicBezTo>
                      <a:pt x="1" y="25"/>
                      <a:pt x="1" y="24"/>
                      <a:pt x="3" y="23"/>
                    </a:cubicBezTo>
                    <a:cubicBezTo>
                      <a:pt x="4" y="23"/>
                      <a:pt x="5" y="23"/>
                      <a:pt x="7" y="22"/>
                    </a:cubicBezTo>
                    <a:cubicBezTo>
                      <a:pt x="5" y="22"/>
                      <a:pt x="4" y="23"/>
                      <a:pt x="3" y="22"/>
                    </a:cubicBezTo>
                    <a:cubicBezTo>
                      <a:pt x="8" y="15"/>
                      <a:pt x="11" y="7"/>
                      <a:pt x="18" y="2"/>
                    </a:cubicBezTo>
                    <a:cubicBezTo>
                      <a:pt x="18" y="1"/>
                      <a:pt x="19" y="3"/>
                      <a:pt x="20" y="2"/>
                    </a:cubicBezTo>
                    <a:cubicBezTo>
                      <a:pt x="21" y="0"/>
                      <a:pt x="23" y="1"/>
                      <a:pt x="24" y="2"/>
                    </a:cubicBezTo>
                    <a:cubicBezTo>
                      <a:pt x="25" y="4"/>
                      <a:pt x="25" y="5"/>
                      <a:pt x="24" y="7"/>
                    </a:cubicBezTo>
                    <a:cubicBezTo>
                      <a:pt x="23" y="8"/>
                      <a:pt x="22" y="9"/>
                      <a:pt x="19" y="9"/>
                    </a:cubicBezTo>
                    <a:cubicBezTo>
                      <a:pt x="17" y="8"/>
                      <a:pt x="16" y="10"/>
                      <a:pt x="16" y="11"/>
                    </a:cubicBezTo>
                    <a:close/>
                  </a:path>
                </a:pathLst>
              </a:custGeom>
              <a:solidFill>
                <a:srgbClr val="FED8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70" name="Freeform 125"/>
              <p:cNvSpPr/>
              <p:nvPr/>
            </p:nvSpPr>
            <p:spPr bwMode="auto">
              <a:xfrm>
                <a:off x="890" y="641"/>
                <a:ext cx="60" cy="52"/>
              </a:xfrm>
              <a:custGeom>
                <a:avLst/>
                <a:gdLst>
                  <a:gd name="T0" fmla="*/ 15 w 25"/>
                  <a:gd name="T1" fmla="*/ 10 h 22"/>
                  <a:gd name="T2" fmla="*/ 2 w 25"/>
                  <a:gd name="T3" fmla="*/ 4 h 22"/>
                  <a:gd name="T4" fmla="*/ 0 w 25"/>
                  <a:gd name="T5" fmla="*/ 2 h 22"/>
                  <a:gd name="T6" fmla="*/ 3 w 25"/>
                  <a:gd name="T7" fmla="*/ 2 h 22"/>
                  <a:gd name="T8" fmla="*/ 5 w 25"/>
                  <a:gd name="T9" fmla="*/ 1 h 22"/>
                  <a:gd name="T10" fmla="*/ 8 w 25"/>
                  <a:gd name="T11" fmla="*/ 0 h 22"/>
                  <a:gd name="T12" fmla="*/ 16 w 25"/>
                  <a:gd name="T13" fmla="*/ 2 h 22"/>
                  <a:gd name="T14" fmla="*/ 22 w 25"/>
                  <a:gd name="T15" fmla="*/ 6 h 22"/>
                  <a:gd name="T16" fmla="*/ 23 w 25"/>
                  <a:gd name="T17" fmla="*/ 5 h 22"/>
                  <a:gd name="T18" fmla="*/ 25 w 25"/>
                  <a:gd name="T19" fmla="*/ 10 h 22"/>
                  <a:gd name="T20" fmla="*/ 20 w 25"/>
                  <a:gd name="T21" fmla="*/ 11 h 22"/>
                  <a:gd name="T22" fmla="*/ 23 w 25"/>
                  <a:gd name="T23" fmla="*/ 18 h 22"/>
                  <a:gd name="T24" fmla="*/ 19 w 25"/>
                  <a:gd name="T25" fmla="*/ 21 h 22"/>
                  <a:gd name="T26" fmla="*/ 15 w 25"/>
                  <a:gd name="T27" fmla="*/ 19 h 22"/>
                  <a:gd name="T28" fmla="*/ 15 w 25"/>
                  <a:gd name="T29" fmla="*/ 1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22">
                    <a:moveTo>
                      <a:pt x="15" y="10"/>
                    </a:moveTo>
                    <a:cubicBezTo>
                      <a:pt x="13" y="6"/>
                      <a:pt x="8" y="4"/>
                      <a:pt x="2" y="4"/>
                    </a:cubicBezTo>
                    <a:cubicBezTo>
                      <a:pt x="2" y="3"/>
                      <a:pt x="0" y="4"/>
                      <a:pt x="0" y="2"/>
                    </a:cubicBezTo>
                    <a:cubicBezTo>
                      <a:pt x="0" y="1"/>
                      <a:pt x="2" y="1"/>
                      <a:pt x="3" y="2"/>
                    </a:cubicBezTo>
                    <a:cubicBezTo>
                      <a:pt x="4" y="3"/>
                      <a:pt x="5" y="2"/>
                      <a:pt x="5" y="1"/>
                    </a:cubicBezTo>
                    <a:cubicBezTo>
                      <a:pt x="6" y="1"/>
                      <a:pt x="7" y="0"/>
                      <a:pt x="8" y="0"/>
                    </a:cubicBezTo>
                    <a:cubicBezTo>
                      <a:pt x="10" y="3"/>
                      <a:pt x="13" y="0"/>
                      <a:pt x="16" y="2"/>
                    </a:cubicBezTo>
                    <a:cubicBezTo>
                      <a:pt x="18" y="4"/>
                      <a:pt x="20" y="4"/>
                      <a:pt x="22" y="6"/>
                    </a:cubicBezTo>
                    <a:cubicBezTo>
                      <a:pt x="22" y="7"/>
                      <a:pt x="23" y="5"/>
                      <a:pt x="23" y="5"/>
                    </a:cubicBezTo>
                    <a:cubicBezTo>
                      <a:pt x="25" y="7"/>
                      <a:pt x="25" y="9"/>
                      <a:pt x="25" y="10"/>
                    </a:cubicBezTo>
                    <a:cubicBezTo>
                      <a:pt x="24" y="13"/>
                      <a:pt x="22" y="11"/>
                      <a:pt x="20" y="11"/>
                    </a:cubicBezTo>
                    <a:cubicBezTo>
                      <a:pt x="21" y="14"/>
                      <a:pt x="23" y="15"/>
                      <a:pt x="23" y="18"/>
                    </a:cubicBezTo>
                    <a:cubicBezTo>
                      <a:pt x="23" y="20"/>
                      <a:pt x="22" y="22"/>
                      <a:pt x="19" y="21"/>
                    </a:cubicBezTo>
                    <a:cubicBezTo>
                      <a:pt x="19" y="18"/>
                      <a:pt x="17" y="17"/>
                      <a:pt x="15" y="19"/>
                    </a:cubicBezTo>
                    <a:cubicBezTo>
                      <a:pt x="13" y="16"/>
                      <a:pt x="16" y="13"/>
                      <a:pt x="15" y="10"/>
                    </a:cubicBezTo>
                    <a:close/>
                  </a:path>
                </a:pathLst>
              </a:custGeom>
              <a:solidFill>
                <a:srgbClr val="FEE9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71" name="Freeform 126"/>
              <p:cNvSpPr/>
              <p:nvPr/>
            </p:nvSpPr>
            <p:spPr bwMode="auto">
              <a:xfrm>
                <a:off x="794" y="607"/>
                <a:ext cx="67" cy="38"/>
              </a:xfrm>
              <a:custGeom>
                <a:avLst/>
                <a:gdLst>
                  <a:gd name="T0" fmla="*/ 24 w 28"/>
                  <a:gd name="T1" fmla="*/ 16 h 16"/>
                  <a:gd name="T2" fmla="*/ 22 w 28"/>
                  <a:gd name="T3" fmla="*/ 11 h 16"/>
                  <a:gd name="T4" fmla="*/ 21 w 28"/>
                  <a:gd name="T5" fmla="*/ 9 h 16"/>
                  <a:gd name="T6" fmla="*/ 16 w 28"/>
                  <a:gd name="T7" fmla="*/ 8 h 16"/>
                  <a:gd name="T8" fmla="*/ 12 w 28"/>
                  <a:gd name="T9" fmla="*/ 8 h 16"/>
                  <a:gd name="T10" fmla="*/ 8 w 28"/>
                  <a:gd name="T11" fmla="*/ 9 h 16"/>
                  <a:gd name="T12" fmla="*/ 3 w 28"/>
                  <a:gd name="T13" fmla="*/ 8 h 16"/>
                  <a:gd name="T14" fmla="*/ 0 w 28"/>
                  <a:gd name="T15" fmla="*/ 6 h 16"/>
                  <a:gd name="T16" fmla="*/ 2 w 28"/>
                  <a:gd name="T17" fmla="*/ 4 h 16"/>
                  <a:gd name="T18" fmla="*/ 5 w 28"/>
                  <a:gd name="T19" fmla="*/ 2 h 16"/>
                  <a:gd name="T20" fmla="*/ 15 w 28"/>
                  <a:gd name="T21" fmla="*/ 2 h 16"/>
                  <a:gd name="T22" fmla="*/ 17 w 28"/>
                  <a:gd name="T23" fmla="*/ 1 h 16"/>
                  <a:gd name="T24" fmla="*/ 22 w 28"/>
                  <a:gd name="T25" fmla="*/ 1 h 16"/>
                  <a:gd name="T26" fmla="*/ 25 w 28"/>
                  <a:gd name="T27" fmla="*/ 2 h 16"/>
                  <a:gd name="T28" fmla="*/ 20 w 28"/>
                  <a:gd name="T29" fmla="*/ 6 h 16"/>
                  <a:gd name="T30" fmla="*/ 24 w 28"/>
                  <a:gd name="T31" fmla="*/ 8 h 16"/>
                  <a:gd name="T32" fmla="*/ 27 w 28"/>
                  <a:gd name="T33" fmla="*/ 10 h 16"/>
                  <a:gd name="T34" fmla="*/ 24 w 28"/>
                  <a:gd name="T3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8" h="16">
                    <a:moveTo>
                      <a:pt x="24" y="16"/>
                    </a:moveTo>
                    <a:cubicBezTo>
                      <a:pt x="22" y="15"/>
                      <a:pt x="20" y="14"/>
                      <a:pt x="22" y="11"/>
                    </a:cubicBezTo>
                    <a:cubicBezTo>
                      <a:pt x="23" y="10"/>
                      <a:pt x="22" y="9"/>
                      <a:pt x="21" y="9"/>
                    </a:cubicBezTo>
                    <a:cubicBezTo>
                      <a:pt x="19" y="9"/>
                      <a:pt x="17" y="5"/>
                      <a:pt x="16" y="8"/>
                    </a:cubicBezTo>
                    <a:cubicBezTo>
                      <a:pt x="14" y="11"/>
                      <a:pt x="13" y="10"/>
                      <a:pt x="12" y="8"/>
                    </a:cubicBezTo>
                    <a:cubicBezTo>
                      <a:pt x="10" y="6"/>
                      <a:pt x="9" y="11"/>
                      <a:pt x="8" y="9"/>
                    </a:cubicBezTo>
                    <a:cubicBezTo>
                      <a:pt x="6" y="7"/>
                      <a:pt x="5" y="8"/>
                      <a:pt x="3" y="8"/>
                    </a:cubicBezTo>
                    <a:cubicBezTo>
                      <a:pt x="2" y="8"/>
                      <a:pt x="0" y="7"/>
                      <a:pt x="0" y="6"/>
                    </a:cubicBezTo>
                    <a:cubicBezTo>
                      <a:pt x="0" y="4"/>
                      <a:pt x="2" y="4"/>
                      <a:pt x="2" y="4"/>
                    </a:cubicBezTo>
                    <a:cubicBezTo>
                      <a:pt x="3" y="4"/>
                      <a:pt x="4" y="3"/>
                      <a:pt x="5" y="2"/>
                    </a:cubicBezTo>
                    <a:cubicBezTo>
                      <a:pt x="8" y="1"/>
                      <a:pt x="12" y="2"/>
                      <a:pt x="15" y="2"/>
                    </a:cubicBezTo>
                    <a:cubicBezTo>
                      <a:pt x="16" y="1"/>
                      <a:pt x="16" y="1"/>
                      <a:pt x="17" y="1"/>
                    </a:cubicBezTo>
                    <a:cubicBezTo>
                      <a:pt x="18" y="2"/>
                      <a:pt x="20" y="0"/>
                      <a:pt x="22" y="1"/>
                    </a:cubicBezTo>
                    <a:cubicBezTo>
                      <a:pt x="23" y="1"/>
                      <a:pt x="25" y="1"/>
                      <a:pt x="25" y="2"/>
                    </a:cubicBezTo>
                    <a:cubicBezTo>
                      <a:pt x="24" y="4"/>
                      <a:pt x="22" y="5"/>
                      <a:pt x="20" y="6"/>
                    </a:cubicBezTo>
                    <a:cubicBezTo>
                      <a:pt x="22" y="7"/>
                      <a:pt x="23" y="6"/>
                      <a:pt x="24" y="8"/>
                    </a:cubicBezTo>
                    <a:cubicBezTo>
                      <a:pt x="25" y="8"/>
                      <a:pt x="25" y="11"/>
                      <a:pt x="27" y="10"/>
                    </a:cubicBezTo>
                    <a:cubicBezTo>
                      <a:pt x="28" y="13"/>
                      <a:pt x="25" y="14"/>
                      <a:pt x="24" y="16"/>
                    </a:cubicBezTo>
                    <a:close/>
                  </a:path>
                </a:pathLst>
              </a:custGeom>
              <a:solidFill>
                <a:srgbClr val="FEEB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72" name="Freeform 127"/>
              <p:cNvSpPr/>
              <p:nvPr/>
            </p:nvSpPr>
            <p:spPr bwMode="auto">
              <a:xfrm>
                <a:off x="935" y="648"/>
                <a:ext cx="26" cy="52"/>
              </a:xfrm>
              <a:custGeom>
                <a:avLst/>
                <a:gdLst>
                  <a:gd name="T0" fmla="*/ 0 w 11"/>
                  <a:gd name="T1" fmla="*/ 18 h 22"/>
                  <a:gd name="T2" fmla="*/ 1 w 11"/>
                  <a:gd name="T3" fmla="*/ 11 h 22"/>
                  <a:gd name="T4" fmla="*/ 0 w 11"/>
                  <a:gd name="T5" fmla="*/ 6 h 22"/>
                  <a:gd name="T6" fmla="*/ 1 w 11"/>
                  <a:gd name="T7" fmla="*/ 6 h 22"/>
                  <a:gd name="T8" fmla="*/ 4 w 11"/>
                  <a:gd name="T9" fmla="*/ 8 h 22"/>
                  <a:gd name="T10" fmla="*/ 4 w 11"/>
                  <a:gd name="T11" fmla="*/ 4 h 22"/>
                  <a:gd name="T12" fmla="*/ 4 w 11"/>
                  <a:gd name="T13" fmla="*/ 2 h 22"/>
                  <a:gd name="T14" fmla="*/ 7 w 11"/>
                  <a:gd name="T15" fmla="*/ 0 h 22"/>
                  <a:gd name="T16" fmla="*/ 7 w 11"/>
                  <a:gd name="T17" fmla="*/ 3 h 22"/>
                  <a:gd name="T18" fmla="*/ 10 w 11"/>
                  <a:gd name="T19" fmla="*/ 7 h 22"/>
                  <a:gd name="T20" fmla="*/ 11 w 11"/>
                  <a:gd name="T21" fmla="*/ 8 h 22"/>
                  <a:gd name="T22" fmla="*/ 7 w 11"/>
                  <a:gd name="T23" fmla="*/ 22 h 22"/>
                  <a:gd name="T24" fmla="*/ 6 w 11"/>
                  <a:gd name="T25" fmla="*/ 22 h 22"/>
                  <a:gd name="T26" fmla="*/ 0 w 11"/>
                  <a:gd name="T27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22">
                    <a:moveTo>
                      <a:pt x="0" y="18"/>
                    </a:moveTo>
                    <a:cubicBezTo>
                      <a:pt x="5" y="16"/>
                      <a:pt x="2" y="13"/>
                      <a:pt x="1" y="11"/>
                    </a:cubicBezTo>
                    <a:cubicBezTo>
                      <a:pt x="0" y="9"/>
                      <a:pt x="0" y="8"/>
                      <a:pt x="0" y="6"/>
                    </a:cubicBezTo>
                    <a:cubicBezTo>
                      <a:pt x="0" y="6"/>
                      <a:pt x="1" y="6"/>
                      <a:pt x="1" y="6"/>
                    </a:cubicBezTo>
                    <a:cubicBezTo>
                      <a:pt x="2" y="6"/>
                      <a:pt x="3" y="8"/>
                      <a:pt x="4" y="8"/>
                    </a:cubicBezTo>
                    <a:cubicBezTo>
                      <a:pt x="6" y="7"/>
                      <a:pt x="4" y="5"/>
                      <a:pt x="4" y="4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5" y="2"/>
                      <a:pt x="6" y="1"/>
                      <a:pt x="7" y="0"/>
                    </a:cubicBezTo>
                    <a:cubicBezTo>
                      <a:pt x="7" y="1"/>
                      <a:pt x="8" y="2"/>
                      <a:pt x="7" y="3"/>
                    </a:cubicBezTo>
                    <a:cubicBezTo>
                      <a:pt x="6" y="6"/>
                      <a:pt x="5" y="8"/>
                      <a:pt x="10" y="7"/>
                    </a:cubicBezTo>
                    <a:cubicBezTo>
                      <a:pt x="10" y="7"/>
                      <a:pt x="11" y="7"/>
                      <a:pt x="11" y="8"/>
                    </a:cubicBezTo>
                    <a:cubicBezTo>
                      <a:pt x="10" y="12"/>
                      <a:pt x="8" y="17"/>
                      <a:pt x="7" y="22"/>
                    </a:cubicBezTo>
                    <a:cubicBezTo>
                      <a:pt x="7" y="22"/>
                      <a:pt x="6" y="22"/>
                      <a:pt x="6" y="22"/>
                    </a:cubicBezTo>
                    <a:cubicBezTo>
                      <a:pt x="5" y="20"/>
                      <a:pt x="1" y="21"/>
                      <a:pt x="0" y="18"/>
                    </a:cubicBezTo>
                    <a:close/>
                  </a:path>
                </a:pathLst>
              </a:custGeom>
              <a:solidFill>
                <a:srgbClr val="FEE8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73" name="Freeform 128"/>
              <p:cNvSpPr/>
              <p:nvPr/>
            </p:nvSpPr>
            <p:spPr bwMode="auto">
              <a:xfrm>
                <a:off x="885" y="664"/>
                <a:ext cx="48" cy="41"/>
              </a:xfrm>
              <a:custGeom>
                <a:avLst/>
                <a:gdLst>
                  <a:gd name="T0" fmla="*/ 17 w 20"/>
                  <a:gd name="T1" fmla="*/ 0 h 17"/>
                  <a:gd name="T2" fmla="*/ 17 w 20"/>
                  <a:gd name="T3" fmla="*/ 9 h 17"/>
                  <a:gd name="T4" fmla="*/ 17 w 20"/>
                  <a:gd name="T5" fmla="*/ 10 h 17"/>
                  <a:gd name="T6" fmla="*/ 16 w 20"/>
                  <a:gd name="T7" fmla="*/ 11 h 17"/>
                  <a:gd name="T8" fmla="*/ 13 w 20"/>
                  <a:gd name="T9" fmla="*/ 15 h 17"/>
                  <a:gd name="T10" fmla="*/ 10 w 20"/>
                  <a:gd name="T11" fmla="*/ 16 h 17"/>
                  <a:gd name="T12" fmla="*/ 7 w 20"/>
                  <a:gd name="T13" fmla="*/ 13 h 17"/>
                  <a:gd name="T14" fmla="*/ 9 w 20"/>
                  <a:gd name="T15" fmla="*/ 12 h 17"/>
                  <a:gd name="T16" fmla="*/ 2 w 20"/>
                  <a:gd name="T17" fmla="*/ 8 h 17"/>
                  <a:gd name="T18" fmla="*/ 3 w 20"/>
                  <a:gd name="T19" fmla="*/ 3 h 17"/>
                  <a:gd name="T20" fmla="*/ 6 w 20"/>
                  <a:gd name="T21" fmla="*/ 7 h 17"/>
                  <a:gd name="T22" fmla="*/ 8 w 20"/>
                  <a:gd name="T23" fmla="*/ 4 h 17"/>
                  <a:gd name="T24" fmla="*/ 10 w 20"/>
                  <a:gd name="T25" fmla="*/ 3 h 17"/>
                  <a:gd name="T26" fmla="*/ 16 w 20"/>
                  <a:gd name="T27" fmla="*/ 1 h 17"/>
                  <a:gd name="T28" fmla="*/ 17 w 20"/>
                  <a:gd name="T2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" h="17">
                    <a:moveTo>
                      <a:pt x="17" y="0"/>
                    </a:moveTo>
                    <a:cubicBezTo>
                      <a:pt x="20" y="3"/>
                      <a:pt x="16" y="6"/>
                      <a:pt x="17" y="9"/>
                    </a:cubicBezTo>
                    <a:cubicBezTo>
                      <a:pt x="17" y="9"/>
                      <a:pt x="17" y="9"/>
                      <a:pt x="17" y="10"/>
                    </a:cubicBezTo>
                    <a:cubicBezTo>
                      <a:pt x="16" y="10"/>
                      <a:pt x="16" y="11"/>
                      <a:pt x="16" y="11"/>
                    </a:cubicBezTo>
                    <a:cubicBezTo>
                      <a:pt x="14" y="12"/>
                      <a:pt x="13" y="13"/>
                      <a:pt x="13" y="15"/>
                    </a:cubicBezTo>
                    <a:cubicBezTo>
                      <a:pt x="12" y="16"/>
                      <a:pt x="12" y="17"/>
                      <a:pt x="10" y="16"/>
                    </a:cubicBezTo>
                    <a:cubicBezTo>
                      <a:pt x="10" y="14"/>
                      <a:pt x="7" y="14"/>
                      <a:pt x="7" y="13"/>
                    </a:cubicBezTo>
                    <a:cubicBezTo>
                      <a:pt x="7" y="11"/>
                      <a:pt x="9" y="13"/>
                      <a:pt x="9" y="12"/>
                    </a:cubicBezTo>
                    <a:cubicBezTo>
                      <a:pt x="8" y="9"/>
                      <a:pt x="3" y="11"/>
                      <a:pt x="2" y="8"/>
                    </a:cubicBezTo>
                    <a:cubicBezTo>
                      <a:pt x="2" y="7"/>
                      <a:pt x="0" y="4"/>
                      <a:pt x="3" y="3"/>
                    </a:cubicBezTo>
                    <a:cubicBezTo>
                      <a:pt x="5" y="3"/>
                      <a:pt x="4" y="6"/>
                      <a:pt x="6" y="7"/>
                    </a:cubicBezTo>
                    <a:cubicBezTo>
                      <a:pt x="7" y="6"/>
                      <a:pt x="7" y="4"/>
                      <a:pt x="8" y="4"/>
                    </a:cubicBezTo>
                    <a:cubicBezTo>
                      <a:pt x="9" y="3"/>
                      <a:pt x="9" y="3"/>
                      <a:pt x="10" y="3"/>
                    </a:cubicBezTo>
                    <a:cubicBezTo>
                      <a:pt x="14" y="6"/>
                      <a:pt x="15" y="6"/>
                      <a:pt x="16" y="1"/>
                    </a:cubicBezTo>
                    <a:cubicBezTo>
                      <a:pt x="16" y="1"/>
                      <a:pt x="17" y="0"/>
                      <a:pt x="17" y="0"/>
                    </a:cubicBezTo>
                    <a:close/>
                  </a:path>
                </a:pathLst>
              </a:custGeom>
              <a:solidFill>
                <a:srgbClr val="FED9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74" name="Freeform 129"/>
              <p:cNvSpPr/>
              <p:nvPr/>
            </p:nvSpPr>
            <p:spPr bwMode="auto">
              <a:xfrm>
                <a:off x="997" y="672"/>
                <a:ext cx="31" cy="47"/>
              </a:xfrm>
              <a:custGeom>
                <a:avLst/>
                <a:gdLst>
                  <a:gd name="T0" fmla="*/ 3 w 13"/>
                  <a:gd name="T1" fmla="*/ 12 h 20"/>
                  <a:gd name="T2" fmla="*/ 3 w 13"/>
                  <a:gd name="T3" fmla="*/ 8 h 20"/>
                  <a:gd name="T4" fmla="*/ 2 w 13"/>
                  <a:gd name="T5" fmla="*/ 0 h 20"/>
                  <a:gd name="T6" fmla="*/ 4 w 13"/>
                  <a:gd name="T7" fmla="*/ 2 h 20"/>
                  <a:gd name="T8" fmla="*/ 6 w 13"/>
                  <a:gd name="T9" fmla="*/ 3 h 20"/>
                  <a:gd name="T10" fmla="*/ 11 w 13"/>
                  <a:gd name="T11" fmla="*/ 2 h 20"/>
                  <a:gd name="T12" fmla="*/ 13 w 13"/>
                  <a:gd name="T13" fmla="*/ 5 h 20"/>
                  <a:gd name="T14" fmla="*/ 11 w 13"/>
                  <a:gd name="T15" fmla="*/ 8 h 20"/>
                  <a:gd name="T16" fmla="*/ 10 w 13"/>
                  <a:gd name="T17" fmla="*/ 14 h 20"/>
                  <a:gd name="T18" fmla="*/ 7 w 13"/>
                  <a:gd name="T19" fmla="*/ 20 h 20"/>
                  <a:gd name="T20" fmla="*/ 3 w 13"/>
                  <a:gd name="T21" fmla="*/ 15 h 20"/>
                  <a:gd name="T22" fmla="*/ 3 w 13"/>
                  <a:gd name="T23" fmla="*/ 1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" h="20">
                    <a:moveTo>
                      <a:pt x="3" y="12"/>
                    </a:moveTo>
                    <a:cubicBezTo>
                      <a:pt x="5" y="10"/>
                      <a:pt x="5" y="9"/>
                      <a:pt x="3" y="8"/>
                    </a:cubicBezTo>
                    <a:cubicBezTo>
                      <a:pt x="2" y="5"/>
                      <a:pt x="0" y="3"/>
                      <a:pt x="2" y="0"/>
                    </a:cubicBezTo>
                    <a:cubicBezTo>
                      <a:pt x="4" y="0"/>
                      <a:pt x="4" y="1"/>
                      <a:pt x="4" y="2"/>
                    </a:cubicBezTo>
                    <a:cubicBezTo>
                      <a:pt x="4" y="3"/>
                      <a:pt x="5" y="4"/>
                      <a:pt x="6" y="3"/>
                    </a:cubicBezTo>
                    <a:cubicBezTo>
                      <a:pt x="7" y="1"/>
                      <a:pt x="10" y="2"/>
                      <a:pt x="11" y="2"/>
                    </a:cubicBezTo>
                    <a:cubicBezTo>
                      <a:pt x="13" y="1"/>
                      <a:pt x="13" y="3"/>
                      <a:pt x="13" y="5"/>
                    </a:cubicBezTo>
                    <a:cubicBezTo>
                      <a:pt x="12" y="6"/>
                      <a:pt x="10" y="6"/>
                      <a:pt x="11" y="8"/>
                    </a:cubicBezTo>
                    <a:cubicBezTo>
                      <a:pt x="11" y="10"/>
                      <a:pt x="8" y="12"/>
                      <a:pt x="10" y="14"/>
                    </a:cubicBezTo>
                    <a:cubicBezTo>
                      <a:pt x="10" y="17"/>
                      <a:pt x="7" y="18"/>
                      <a:pt x="7" y="20"/>
                    </a:cubicBezTo>
                    <a:cubicBezTo>
                      <a:pt x="4" y="20"/>
                      <a:pt x="4" y="17"/>
                      <a:pt x="3" y="15"/>
                    </a:cubicBezTo>
                    <a:cubicBezTo>
                      <a:pt x="2" y="14"/>
                      <a:pt x="3" y="13"/>
                      <a:pt x="3" y="12"/>
                    </a:cubicBezTo>
                    <a:close/>
                  </a:path>
                </a:pathLst>
              </a:custGeom>
              <a:solidFill>
                <a:srgbClr val="FEE9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75" name="Freeform 130"/>
              <p:cNvSpPr/>
              <p:nvPr/>
            </p:nvSpPr>
            <p:spPr bwMode="auto">
              <a:xfrm>
                <a:off x="1009" y="655"/>
                <a:ext cx="27" cy="36"/>
              </a:xfrm>
              <a:custGeom>
                <a:avLst/>
                <a:gdLst>
                  <a:gd name="T0" fmla="*/ 6 w 11"/>
                  <a:gd name="T1" fmla="*/ 15 h 15"/>
                  <a:gd name="T2" fmla="*/ 5 w 11"/>
                  <a:gd name="T3" fmla="*/ 13 h 15"/>
                  <a:gd name="T4" fmla="*/ 7 w 11"/>
                  <a:gd name="T5" fmla="*/ 10 h 15"/>
                  <a:gd name="T6" fmla="*/ 5 w 11"/>
                  <a:gd name="T7" fmla="*/ 11 h 15"/>
                  <a:gd name="T8" fmla="*/ 1 w 11"/>
                  <a:gd name="T9" fmla="*/ 10 h 15"/>
                  <a:gd name="T10" fmla="*/ 2 w 11"/>
                  <a:gd name="T11" fmla="*/ 7 h 15"/>
                  <a:gd name="T12" fmla="*/ 2 w 11"/>
                  <a:gd name="T13" fmla="*/ 3 h 15"/>
                  <a:gd name="T14" fmla="*/ 0 w 11"/>
                  <a:gd name="T15" fmla="*/ 1 h 15"/>
                  <a:gd name="T16" fmla="*/ 4 w 11"/>
                  <a:gd name="T17" fmla="*/ 1 h 15"/>
                  <a:gd name="T18" fmla="*/ 9 w 11"/>
                  <a:gd name="T19" fmla="*/ 6 h 15"/>
                  <a:gd name="T20" fmla="*/ 6 w 11"/>
                  <a:gd name="T21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15">
                    <a:moveTo>
                      <a:pt x="6" y="15"/>
                    </a:moveTo>
                    <a:cubicBezTo>
                      <a:pt x="6" y="14"/>
                      <a:pt x="2" y="14"/>
                      <a:pt x="5" y="13"/>
                    </a:cubicBezTo>
                    <a:cubicBezTo>
                      <a:pt x="6" y="12"/>
                      <a:pt x="8" y="11"/>
                      <a:pt x="7" y="10"/>
                    </a:cubicBezTo>
                    <a:cubicBezTo>
                      <a:pt x="6" y="8"/>
                      <a:pt x="6" y="10"/>
                      <a:pt x="5" y="11"/>
                    </a:cubicBezTo>
                    <a:cubicBezTo>
                      <a:pt x="3" y="11"/>
                      <a:pt x="3" y="9"/>
                      <a:pt x="1" y="10"/>
                    </a:cubicBezTo>
                    <a:cubicBezTo>
                      <a:pt x="0" y="8"/>
                      <a:pt x="1" y="8"/>
                      <a:pt x="2" y="7"/>
                    </a:cubicBezTo>
                    <a:cubicBezTo>
                      <a:pt x="3" y="6"/>
                      <a:pt x="4" y="4"/>
                      <a:pt x="2" y="3"/>
                    </a:cubicBezTo>
                    <a:cubicBezTo>
                      <a:pt x="0" y="3"/>
                      <a:pt x="0" y="1"/>
                      <a:pt x="0" y="1"/>
                    </a:cubicBezTo>
                    <a:cubicBezTo>
                      <a:pt x="1" y="0"/>
                      <a:pt x="3" y="2"/>
                      <a:pt x="4" y="1"/>
                    </a:cubicBezTo>
                    <a:cubicBezTo>
                      <a:pt x="5" y="3"/>
                      <a:pt x="6" y="6"/>
                      <a:pt x="9" y="6"/>
                    </a:cubicBezTo>
                    <a:cubicBezTo>
                      <a:pt x="8" y="9"/>
                      <a:pt x="11" y="13"/>
                      <a:pt x="6" y="15"/>
                    </a:cubicBezTo>
                    <a:close/>
                  </a:path>
                </a:pathLst>
              </a:custGeom>
              <a:solidFill>
                <a:srgbClr val="FEE8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76" name="Freeform 131"/>
              <p:cNvSpPr/>
              <p:nvPr/>
            </p:nvSpPr>
            <p:spPr bwMode="auto">
              <a:xfrm>
                <a:off x="902" y="779"/>
                <a:ext cx="31" cy="24"/>
              </a:xfrm>
              <a:custGeom>
                <a:avLst/>
                <a:gdLst>
                  <a:gd name="T0" fmla="*/ 8 w 13"/>
                  <a:gd name="T1" fmla="*/ 0 h 10"/>
                  <a:gd name="T2" fmla="*/ 12 w 13"/>
                  <a:gd name="T3" fmla="*/ 3 h 10"/>
                  <a:gd name="T4" fmla="*/ 7 w 13"/>
                  <a:gd name="T5" fmla="*/ 10 h 10"/>
                  <a:gd name="T6" fmla="*/ 7 w 13"/>
                  <a:gd name="T7" fmla="*/ 10 h 10"/>
                  <a:gd name="T8" fmla="*/ 2 w 13"/>
                  <a:gd name="T9" fmla="*/ 4 h 10"/>
                  <a:gd name="T10" fmla="*/ 7 w 13"/>
                  <a:gd name="T11" fmla="*/ 0 h 10"/>
                  <a:gd name="T12" fmla="*/ 8 w 13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0">
                    <a:moveTo>
                      <a:pt x="8" y="0"/>
                    </a:moveTo>
                    <a:cubicBezTo>
                      <a:pt x="8" y="3"/>
                      <a:pt x="10" y="4"/>
                      <a:pt x="12" y="3"/>
                    </a:cubicBezTo>
                    <a:cubicBezTo>
                      <a:pt x="13" y="7"/>
                      <a:pt x="7" y="6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0" y="9"/>
                      <a:pt x="0" y="9"/>
                      <a:pt x="2" y="4"/>
                    </a:cubicBezTo>
                    <a:cubicBezTo>
                      <a:pt x="4" y="3"/>
                      <a:pt x="5" y="1"/>
                      <a:pt x="7" y="0"/>
                    </a:cubicBezTo>
                    <a:cubicBezTo>
                      <a:pt x="7" y="0"/>
                      <a:pt x="7" y="0"/>
                      <a:pt x="8" y="0"/>
                    </a:cubicBezTo>
                    <a:close/>
                  </a:path>
                </a:pathLst>
              </a:custGeom>
              <a:solidFill>
                <a:srgbClr val="FED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77" name="Freeform 132"/>
              <p:cNvSpPr/>
              <p:nvPr/>
            </p:nvSpPr>
            <p:spPr bwMode="auto">
              <a:xfrm>
                <a:off x="844" y="669"/>
                <a:ext cx="22" cy="19"/>
              </a:xfrm>
              <a:custGeom>
                <a:avLst/>
                <a:gdLst>
                  <a:gd name="T0" fmla="*/ 1 w 9"/>
                  <a:gd name="T1" fmla="*/ 5 h 8"/>
                  <a:gd name="T2" fmla="*/ 1 w 9"/>
                  <a:gd name="T3" fmla="*/ 4 h 8"/>
                  <a:gd name="T4" fmla="*/ 3 w 9"/>
                  <a:gd name="T5" fmla="*/ 2 h 8"/>
                  <a:gd name="T6" fmla="*/ 4 w 9"/>
                  <a:gd name="T7" fmla="*/ 1 h 8"/>
                  <a:gd name="T8" fmla="*/ 6 w 9"/>
                  <a:gd name="T9" fmla="*/ 0 h 8"/>
                  <a:gd name="T10" fmla="*/ 8 w 9"/>
                  <a:gd name="T11" fmla="*/ 4 h 8"/>
                  <a:gd name="T12" fmla="*/ 1 w 9"/>
                  <a:gd name="T13" fmla="*/ 7 h 8"/>
                  <a:gd name="T14" fmla="*/ 1 w 9"/>
                  <a:gd name="T15" fmla="*/ 6 h 8"/>
                  <a:gd name="T16" fmla="*/ 1 w 9"/>
                  <a:gd name="T17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8">
                    <a:moveTo>
                      <a:pt x="1" y="5"/>
                    </a:moveTo>
                    <a:cubicBezTo>
                      <a:pt x="1" y="5"/>
                      <a:pt x="1" y="4"/>
                      <a:pt x="1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2"/>
                      <a:pt x="4" y="1"/>
                      <a:pt x="4" y="1"/>
                    </a:cubicBezTo>
                    <a:cubicBezTo>
                      <a:pt x="5" y="1"/>
                      <a:pt x="5" y="0"/>
                      <a:pt x="6" y="0"/>
                    </a:cubicBezTo>
                    <a:cubicBezTo>
                      <a:pt x="7" y="1"/>
                      <a:pt x="9" y="1"/>
                      <a:pt x="8" y="4"/>
                    </a:cubicBezTo>
                    <a:cubicBezTo>
                      <a:pt x="6" y="7"/>
                      <a:pt x="4" y="8"/>
                      <a:pt x="1" y="7"/>
                    </a:cubicBezTo>
                    <a:cubicBezTo>
                      <a:pt x="1" y="7"/>
                      <a:pt x="1" y="7"/>
                      <a:pt x="1" y="6"/>
                    </a:cubicBezTo>
                    <a:cubicBezTo>
                      <a:pt x="0" y="6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FED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78" name="Freeform 133"/>
              <p:cNvSpPr/>
              <p:nvPr/>
            </p:nvSpPr>
            <p:spPr bwMode="auto">
              <a:xfrm>
                <a:off x="993" y="672"/>
                <a:ext cx="14" cy="24"/>
              </a:xfrm>
              <a:custGeom>
                <a:avLst/>
                <a:gdLst>
                  <a:gd name="T0" fmla="*/ 4 w 6"/>
                  <a:gd name="T1" fmla="*/ 0 h 10"/>
                  <a:gd name="T2" fmla="*/ 5 w 6"/>
                  <a:gd name="T3" fmla="*/ 8 h 10"/>
                  <a:gd name="T4" fmla="*/ 2 w 6"/>
                  <a:gd name="T5" fmla="*/ 7 h 10"/>
                  <a:gd name="T6" fmla="*/ 0 w 6"/>
                  <a:gd name="T7" fmla="*/ 7 h 10"/>
                  <a:gd name="T8" fmla="*/ 4 w 6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0">
                    <a:moveTo>
                      <a:pt x="4" y="0"/>
                    </a:moveTo>
                    <a:cubicBezTo>
                      <a:pt x="4" y="3"/>
                      <a:pt x="6" y="5"/>
                      <a:pt x="5" y="8"/>
                    </a:cubicBezTo>
                    <a:cubicBezTo>
                      <a:pt x="4" y="7"/>
                      <a:pt x="3" y="6"/>
                      <a:pt x="2" y="7"/>
                    </a:cubicBezTo>
                    <a:cubicBezTo>
                      <a:pt x="0" y="10"/>
                      <a:pt x="0" y="7"/>
                      <a:pt x="0" y="7"/>
                    </a:cubicBezTo>
                    <a:cubicBezTo>
                      <a:pt x="2" y="5"/>
                      <a:pt x="1" y="1"/>
                      <a:pt x="4" y="0"/>
                    </a:cubicBezTo>
                    <a:close/>
                  </a:path>
                </a:pathLst>
              </a:custGeom>
              <a:solidFill>
                <a:srgbClr val="FEE2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79" name="Freeform 134"/>
              <p:cNvSpPr/>
              <p:nvPr/>
            </p:nvSpPr>
            <p:spPr bwMode="auto">
              <a:xfrm>
                <a:off x="918" y="698"/>
                <a:ext cx="20" cy="14"/>
              </a:xfrm>
              <a:custGeom>
                <a:avLst/>
                <a:gdLst>
                  <a:gd name="T0" fmla="*/ 0 w 8"/>
                  <a:gd name="T1" fmla="*/ 4 h 6"/>
                  <a:gd name="T2" fmla="*/ 5 w 8"/>
                  <a:gd name="T3" fmla="*/ 1 h 6"/>
                  <a:gd name="T4" fmla="*/ 8 w 8"/>
                  <a:gd name="T5" fmla="*/ 1 h 6"/>
                  <a:gd name="T6" fmla="*/ 7 w 8"/>
                  <a:gd name="T7" fmla="*/ 4 h 6"/>
                  <a:gd name="T8" fmla="*/ 0 w 8"/>
                  <a:gd name="T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6">
                    <a:moveTo>
                      <a:pt x="0" y="4"/>
                    </a:moveTo>
                    <a:cubicBezTo>
                      <a:pt x="2" y="3"/>
                      <a:pt x="3" y="2"/>
                      <a:pt x="5" y="1"/>
                    </a:cubicBezTo>
                    <a:cubicBezTo>
                      <a:pt x="6" y="0"/>
                      <a:pt x="7" y="0"/>
                      <a:pt x="8" y="1"/>
                    </a:cubicBezTo>
                    <a:cubicBezTo>
                      <a:pt x="8" y="2"/>
                      <a:pt x="8" y="4"/>
                      <a:pt x="7" y="4"/>
                    </a:cubicBezTo>
                    <a:cubicBezTo>
                      <a:pt x="5" y="5"/>
                      <a:pt x="3" y="6"/>
                      <a:pt x="0" y="4"/>
                    </a:cubicBezTo>
                    <a:close/>
                  </a:path>
                </a:pathLst>
              </a:custGeom>
              <a:solidFill>
                <a:srgbClr val="FEE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80" name="Freeform 135"/>
              <p:cNvSpPr/>
              <p:nvPr/>
            </p:nvSpPr>
            <p:spPr bwMode="auto">
              <a:xfrm>
                <a:off x="904" y="691"/>
                <a:ext cx="19" cy="21"/>
              </a:xfrm>
              <a:custGeom>
                <a:avLst/>
                <a:gdLst>
                  <a:gd name="T0" fmla="*/ 2 w 8"/>
                  <a:gd name="T1" fmla="*/ 5 h 9"/>
                  <a:gd name="T2" fmla="*/ 4 w 8"/>
                  <a:gd name="T3" fmla="*/ 3 h 9"/>
                  <a:gd name="T4" fmla="*/ 8 w 8"/>
                  <a:gd name="T5" fmla="*/ 0 h 9"/>
                  <a:gd name="T6" fmla="*/ 7 w 8"/>
                  <a:gd name="T7" fmla="*/ 4 h 9"/>
                  <a:gd name="T8" fmla="*/ 3 w 8"/>
                  <a:gd name="T9" fmla="*/ 7 h 9"/>
                  <a:gd name="T10" fmla="*/ 0 w 8"/>
                  <a:gd name="T11" fmla="*/ 9 h 9"/>
                  <a:gd name="T12" fmla="*/ 2 w 8"/>
                  <a:gd name="T13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9">
                    <a:moveTo>
                      <a:pt x="2" y="5"/>
                    </a:moveTo>
                    <a:cubicBezTo>
                      <a:pt x="3" y="5"/>
                      <a:pt x="4" y="4"/>
                      <a:pt x="4" y="3"/>
                    </a:cubicBezTo>
                    <a:cubicBezTo>
                      <a:pt x="4" y="0"/>
                      <a:pt x="6" y="0"/>
                      <a:pt x="8" y="0"/>
                    </a:cubicBezTo>
                    <a:cubicBezTo>
                      <a:pt x="8" y="1"/>
                      <a:pt x="8" y="2"/>
                      <a:pt x="7" y="4"/>
                    </a:cubicBezTo>
                    <a:cubicBezTo>
                      <a:pt x="5" y="5"/>
                      <a:pt x="4" y="6"/>
                      <a:pt x="3" y="7"/>
                    </a:cubicBezTo>
                    <a:cubicBezTo>
                      <a:pt x="2" y="8"/>
                      <a:pt x="1" y="9"/>
                      <a:pt x="0" y="9"/>
                    </a:cubicBezTo>
                    <a:cubicBezTo>
                      <a:pt x="0" y="8"/>
                      <a:pt x="1" y="7"/>
                      <a:pt x="2" y="5"/>
                    </a:cubicBezTo>
                    <a:close/>
                  </a:path>
                </a:pathLst>
              </a:custGeom>
              <a:solidFill>
                <a:srgbClr val="FEDD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81" name="Freeform 136"/>
              <p:cNvSpPr/>
              <p:nvPr/>
            </p:nvSpPr>
            <p:spPr bwMode="auto">
              <a:xfrm>
                <a:off x="957" y="729"/>
                <a:ext cx="12" cy="14"/>
              </a:xfrm>
              <a:custGeom>
                <a:avLst/>
                <a:gdLst>
                  <a:gd name="T0" fmla="*/ 0 w 5"/>
                  <a:gd name="T1" fmla="*/ 3 h 6"/>
                  <a:gd name="T2" fmla="*/ 1 w 5"/>
                  <a:gd name="T3" fmla="*/ 3 h 6"/>
                  <a:gd name="T4" fmla="*/ 5 w 5"/>
                  <a:gd name="T5" fmla="*/ 2 h 6"/>
                  <a:gd name="T6" fmla="*/ 5 w 5"/>
                  <a:gd name="T7" fmla="*/ 3 h 6"/>
                  <a:gd name="T8" fmla="*/ 0 w 5"/>
                  <a:gd name="T9" fmla="*/ 4 h 6"/>
                  <a:gd name="T10" fmla="*/ 0 w 5"/>
                  <a:gd name="T11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6">
                    <a:moveTo>
                      <a:pt x="0" y="3"/>
                    </a:moveTo>
                    <a:cubicBezTo>
                      <a:pt x="0" y="3"/>
                      <a:pt x="1" y="3"/>
                      <a:pt x="1" y="3"/>
                    </a:cubicBezTo>
                    <a:cubicBezTo>
                      <a:pt x="3" y="3"/>
                      <a:pt x="3" y="0"/>
                      <a:pt x="5" y="2"/>
                    </a:cubicBezTo>
                    <a:cubicBezTo>
                      <a:pt x="5" y="2"/>
                      <a:pt x="5" y="3"/>
                      <a:pt x="5" y="3"/>
                    </a:cubicBezTo>
                    <a:cubicBezTo>
                      <a:pt x="3" y="5"/>
                      <a:pt x="2" y="6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FED8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82" name="Freeform 137"/>
              <p:cNvSpPr/>
              <p:nvPr/>
            </p:nvSpPr>
            <p:spPr bwMode="auto">
              <a:xfrm>
                <a:off x="914" y="748"/>
                <a:ext cx="7" cy="7"/>
              </a:xfrm>
              <a:custGeom>
                <a:avLst/>
                <a:gdLst>
                  <a:gd name="T0" fmla="*/ 3 w 3"/>
                  <a:gd name="T1" fmla="*/ 1 h 3"/>
                  <a:gd name="T2" fmla="*/ 1 w 3"/>
                  <a:gd name="T3" fmla="*/ 3 h 3"/>
                  <a:gd name="T4" fmla="*/ 0 w 3"/>
                  <a:gd name="T5" fmla="*/ 2 h 3"/>
                  <a:gd name="T6" fmla="*/ 2 w 3"/>
                  <a:gd name="T7" fmla="*/ 0 h 3"/>
                  <a:gd name="T8" fmla="*/ 3 w 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3" y="3"/>
                      <a:pt x="2" y="2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0"/>
                      <a:pt x="1" y="1"/>
                      <a:pt x="2" y="0"/>
                    </a:cubicBezTo>
                    <a:cubicBezTo>
                      <a:pt x="3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EE9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83" name="Freeform 138"/>
              <p:cNvSpPr/>
              <p:nvPr/>
            </p:nvSpPr>
            <p:spPr bwMode="auto">
              <a:xfrm>
                <a:off x="921" y="688"/>
                <a:ext cx="5" cy="12"/>
              </a:xfrm>
              <a:custGeom>
                <a:avLst/>
                <a:gdLst>
                  <a:gd name="T0" fmla="*/ 0 w 2"/>
                  <a:gd name="T1" fmla="*/ 5 h 5"/>
                  <a:gd name="T2" fmla="*/ 1 w 2"/>
                  <a:gd name="T3" fmla="*/ 1 h 5"/>
                  <a:gd name="T4" fmla="*/ 2 w 2"/>
                  <a:gd name="T5" fmla="*/ 0 h 5"/>
                  <a:gd name="T6" fmla="*/ 0 w 2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0" y="5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2"/>
                      <a:pt x="2" y="4"/>
                      <a:pt x="0" y="5"/>
                    </a:cubicBezTo>
                    <a:close/>
                  </a:path>
                </a:pathLst>
              </a:custGeom>
              <a:solidFill>
                <a:srgbClr val="FEE9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84" name="Freeform 139"/>
              <p:cNvSpPr/>
              <p:nvPr/>
            </p:nvSpPr>
            <p:spPr bwMode="auto">
              <a:xfrm>
                <a:off x="849" y="664"/>
                <a:ext cx="5" cy="10"/>
              </a:xfrm>
              <a:custGeom>
                <a:avLst/>
                <a:gdLst>
                  <a:gd name="T0" fmla="*/ 2 w 2"/>
                  <a:gd name="T1" fmla="*/ 3 h 4"/>
                  <a:gd name="T2" fmla="*/ 1 w 2"/>
                  <a:gd name="T3" fmla="*/ 4 h 4"/>
                  <a:gd name="T4" fmla="*/ 1 w 2"/>
                  <a:gd name="T5" fmla="*/ 0 h 4"/>
                  <a:gd name="T6" fmla="*/ 2 w 2"/>
                  <a:gd name="T7" fmla="*/ 0 h 4"/>
                  <a:gd name="T8" fmla="*/ 2 w 2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2" y="3"/>
                    </a:moveTo>
                    <a:cubicBezTo>
                      <a:pt x="2" y="3"/>
                      <a:pt x="1" y="4"/>
                      <a:pt x="1" y="4"/>
                    </a:cubicBezTo>
                    <a:cubicBezTo>
                      <a:pt x="0" y="3"/>
                      <a:pt x="0" y="2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3"/>
                    </a:cubicBezTo>
                    <a:close/>
                  </a:path>
                </a:pathLst>
              </a:custGeom>
              <a:solidFill>
                <a:srgbClr val="FEEA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85" name="Freeform 140"/>
              <p:cNvSpPr/>
              <p:nvPr/>
            </p:nvSpPr>
            <p:spPr bwMode="auto">
              <a:xfrm>
                <a:off x="971" y="645"/>
                <a:ext cx="5" cy="5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1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0" y="2"/>
                      <a:pt x="0" y="2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2" y="0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rgbClr val="FEEB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86" name="Freeform 141"/>
              <p:cNvSpPr/>
              <p:nvPr/>
            </p:nvSpPr>
            <p:spPr bwMode="auto">
              <a:xfrm>
                <a:off x="852" y="626"/>
                <a:ext cx="7" cy="10"/>
              </a:xfrm>
              <a:custGeom>
                <a:avLst/>
                <a:gdLst>
                  <a:gd name="T0" fmla="*/ 3 w 3"/>
                  <a:gd name="T1" fmla="*/ 2 h 4"/>
                  <a:gd name="T2" fmla="*/ 0 w 3"/>
                  <a:gd name="T3" fmla="*/ 0 h 4"/>
                  <a:gd name="T4" fmla="*/ 2 w 3"/>
                  <a:gd name="T5" fmla="*/ 0 h 4"/>
                  <a:gd name="T6" fmla="*/ 3 w 3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2"/>
                    </a:moveTo>
                    <a:cubicBezTo>
                      <a:pt x="0" y="4"/>
                      <a:pt x="0" y="2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3" y="2"/>
                    </a:cubicBezTo>
                    <a:close/>
                  </a:path>
                </a:pathLst>
              </a:custGeom>
              <a:solidFill>
                <a:srgbClr val="FEEF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87" name="Freeform 142"/>
              <p:cNvSpPr/>
              <p:nvPr/>
            </p:nvSpPr>
            <p:spPr bwMode="auto">
              <a:xfrm>
                <a:off x="883" y="619"/>
                <a:ext cx="9" cy="7"/>
              </a:xfrm>
              <a:custGeom>
                <a:avLst/>
                <a:gdLst>
                  <a:gd name="T0" fmla="*/ 0 w 4"/>
                  <a:gd name="T1" fmla="*/ 1 h 3"/>
                  <a:gd name="T2" fmla="*/ 3 w 4"/>
                  <a:gd name="T3" fmla="*/ 1 h 3"/>
                  <a:gd name="T4" fmla="*/ 3 w 4"/>
                  <a:gd name="T5" fmla="*/ 2 h 3"/>
                  <a:gd name="T6" fmla="*/ 0 w 4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cubicBezTo>
                      <a:pt x="1" y="1"/>
                      <a:pt x="2" y="0"/>
                      <a:pt x="3" y="1"/>
                    </a:cubicBezTo>
                    <a:cubicBezTo>
                      <a:pt x="4" y="1"/>
                      <a:pt x="4" y="2"/>
                      <a:pt x="3" y="2"/>
                    </a:cubicBezTo>
                    <a:cubicBezTo>
                      <a:pt x="2" y="2"/>
                      <a:pt x="1" y="3"/>
                      <a:pt x="0" y="1"/>
                    </a:cubicBezTo>
                    <a:close/>
                  </a:path>
                </a:pathLst>
              </a:custGeom>
              <a:solidFill>
                <a:srgbClr val="FEEB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88" name="Freeform 143"/>
              <p:cNvSpPr/>
              <p:nvPr/>
            </p:nvSpPr>
            <p:spPr bwMode="auto">
              <a:xfrm>
                <a:off x="914" y="715"/>
                <a:ext cx="4" cy="4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1 h 2"/>
                  <a:gd name="T6" fmla="*/ 1 w 2"/>
                  <a:gd name="T7" fmla="*/ 0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2"/>
                      <a:pt x="1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EE9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89" name="Freeform 144"/>
              <p:cNvSpPr/>
              <p:nvPr/>
            </p:nvSpPr>
            <p:spPr bwMode="auto">
              <a:xfrm>
                <a:off x="892" y="633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0 w 1"/>
                  <a:gd name="T5" fmla="*/ 0 h 1"/>
                  <a:gd name="T6" fmla="*/ 1 w 1"/>
                  <a:gd name="T7" fmla="*/ 0 h 1"/>
                  <a:gd name="T8" fmla="*/ 1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EEB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90" name="Freeform 145"/>
              <p:cNvSpPr/>
              <p:nvPr/>
            </p:nvSpPr>
            <p:spPr bwMode="auto">
              <a:xfrm>
                <a:off x="376" y="483"/>
                <a:ext cx="38" cy="83"/>
              </a:xfrm>
              <a:custGeom>
                <a:avLst/>
                <a:gdLst>
                  <a:gd name="T0" fmla="*/ 10 w 16"/>
                  <a:gd name="T1" fmla="*/ 27 h 35"/>
                  <a:gd name="T2" fmla="*/ 4 w 16"/>
                  <a:gd name="T3" fmla="*/ 31 h 35"/>
                  <a:gd name="T4" fmla="*/ 2 w 16"/>
                  <a:gd name="T5" fmla="*/ 33 h 35"/>
                  <a:gd name="T6" fmla="*/ 0 w 16"/>
                  <a:gd name="T7" fmla="*/ 27 h 35"/>
                  <a:gd name="T8" fmla="*/ 4 w 16"/>
                  <a:gd name="T9" fmla="*/ 12 h 35"/>
                  <a:gd name="T10" fmla="*/ 10 w 16"/>
                  <a:gd name="T11" fmla="*/ 1 h 35"/>
                  <a:gd name="T12" fmla="*/ 15 w 16"/>
                  <a:gd name="T13" fmla="*/ 5 h 35"/>
                  <a:gd name="T14" fmla="*/ 15 w 16"/>
                  <a:gd name="T15" fmla="*/ 6 h 35"/>
                  <a:gd name="T16" fmla="*/ 13 w 16"/>
                  <a:gd name="T17" fmla="*/ 16 h 35"/>
                  <a:gd name="T18" fmla="*/ 11 w 16"/>
                  <a:gd name="T19" fmla="*/ 20 h 35"/>
                  <a:gd name="T20" fmla="*/ 10 w 16"/>
                  <a:gd name="T21" fmla="*/ 2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35">
                    <a:moveTo>
                      <a:pt x="10" y="27"/>
                    </a:moveTo>
                    <a:cubicBezTo>
                      <a:pt x="9" y="30"/>
                      <a:pt x="9" y="35"/>
                      <a:pt x="4" y="31"/>
                    </a:cubicBezTo>
                    <a:cubicBezTo>
                      <a:pt x="3" y="30"/>
                      <a:pt x="3" y="33"/>
                      <a:pt x="2" y="33"/>
                    </a:cubicBezTo>
                    <a:cubicBezTo>
                      <a:pt x="0" y="31"/>
                      <a:pt x="2" y="29"/>
                      <a:pt x="0" y="27"/>
                    </a:cubicBezTo>
                    <a:cubicBezTo>
                      <a:pt x="0" y="22"/>
                      <a:pt x="3" y="17"/>
                      <a:pt x="4" y="12"/>
                    </a:cubicBezTo>
                    <a:cubicBezTo>
                      <a:pt x="5" y="8"/>
                      <a:pt x="6" y="4"/>
                      <a:pt x="10" y="1"/>
                    </a:cubicBezTo>
                    <a:cubicBezTo>
                      <a:pt x="12" y="0"/>
                      <a:pt x="12" y="5"/>
                      <a:pt x="15" y="5"/>
                    </a:cubicBezTo>
                    <a:cubicBezTo>
                      <a:pt x="15" y="5"/>
                      <a:pt x="15" y="5"/>
                      <a:pt x="15" y="6"/>
                    </a:cubicBezTo>
                    <a:cubicBezTo>
                      <a:pt x="14" y="9"/>
                      <a:pt x="16" y="13"/>
                      <a:pt x="13" y="16"/>
                    </a:cubicBezTo>
                    <a:cubicBezTo>
                      <a:pt x="11" y="16"/>
                      <a:pt x="8" y="16"/>
                      <a:pt x="11" y="20"/>
                    </a:cubicBezTo>
                    <a:cubicBezTo>
                      <a:pt x="13" y="22"/>
                      <a:pt x="10" y="25"/>
                      <a:pt x="10" y="27"/>
                    </a:cubicBezTo>
                    <a:close/>
                  </a:path>
                </a:pathLst>
              </a:custGeom>
              <a:solidFill>
                <a:srgbClr val="FE79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91" name="Freeform 146"/>
              <p:cNvSpPr/>
              <p:nvPr/>
            </p:nvSpPr>
            <p:spPr bwMode="auto">
              <a:xfrm>
                <a:off x="362" y="461"/>
                <a:ext cx="57" cy="53"/>
              </a:xfrm>
              <a:custGeom>
                <a:avLst/>
                <a:gdLst>
                  <a:gd name="T0" fmla="*/ 16 w 24"/>
                  <a:gd name="T1" fmla="*/ 10 h 22"/>
                  <a:gd name="T2" fmla="*/ 10 w 24"/>
                  <a:gd name="T3" fmla="*/ 21 h 22"/>
                  <a:gd name="T4" fmla="*/ 8 w 24"/>
                  <a:gd name="T5" fmla="*/ 21 h 22"/>
                  <a:gd name="T6" fmla="*/ 7 w 24"/>
                  <a:gd name="T7" fmla="*/ 22 h 22"/>
                  <a:gd name="T8" fmla="*/ 3 w 24"/>
                  <a:gd name="T9" fmla="*/ 21 h 22"/>
                  <a:gd name="T10" fmla="*/ 1 w 24"/>
                  <a:gd name="T11" fmla="*/ 17 h 22"/>
                  <a:gd name="T12" fmla="*/ 1 w 24"/>
                  <a:gd name="T13" fmla="*/ 16 h 22"/>
                  <a:gd name="T14" fmla="*/ 7 w 24"/>
                  <a:gd name="T15" fmla="*/ 11 h 22"/>
                  <a:gd name="T16" fmla="*/ 17 w 24"/>
                  <a:gd name="T17" fmla="*/ 0 h 22"/>
                  <a:gd name="T18" fmla="*/ 24 w 24"/>
                  <a:gd name="T19" fmla="*/ 3 h 22"/>
                  <a:gd name="T20" fmla="*/ 24 w 24"/>
                  <a:gd name="T21" fmla="*/ 8 h 22"/>
                  <a:gd name="T22" fmla="*/ 23 w 24"/>
                  <a:gd name="T23" fmla="*/ 12 h 22"/>
                  <a:gd name="T24" fmla="*/ 21 w 24"/>
                  <a:gd name="T25" fmla="*/ 14 h 22"/>
                  <a:gd name="T26" fmla="*/ 20 w 24"/>
                  <a:gd name="T27" fmla="*/ 14 h 22"/>
                  <a:gd name="T28" fmla="*/ 16 w 24"/>
                  <a:gd name="T29" fmla="*/ 1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22">
                    <a:moveTo>
                      <a:pt x="16" y="10"/>
                    </a:moveTo>
                    <a:cubicBezTo>
                      <a:pt x="13" y="13"/>
                      <a:pt x="13" y="18"/>
                      <a:pt x="10" y="21"/>
                    </a:cubicBezTo>
                    <a:cubicBezTo>
                      <a:pt x="9" y="21"/>
                      <a:pt x="8" y="17"/>
                      <a:pt x="8" y="21"/>
                    </a:cubicBezTo>
                    <a:cubicBezTo>
                      <a:pt x="8" y="22"/>
                      <a:pt x="7" y="22"/>
                      <a:pt x="7" y="22"/>
                    </a:cubicBezTo>
                    <a:cubicBezTo>
                      <a:pt x="6" y="20"/>
                      <a:pt x="5" y="21"/>
                      <a:pt x="3" y="21"/>
                    </a:cubicBezTo>
                    <a:cubicBezTo>
                      <a:pt x="0" y="21"/>
                      <a:pt x="2" y="18"/>
                      <a:pt x="1" y="17"/>
                    </a:cubicBezTo>
                    <a:cubicBezTo>
                      <a:pt x="0" y="16"/>
                      <a:pt x="0" y="16"/>
                      <a:pt x="1" y="16"/>
                    </a:cubicBezTo>
                    <a:cubicBezTo>
                      <a:pt x="2" y="14"/>
                      <a:pt x="5" y="13"/>
                      <a:pt x="7" y="11"/>
                    </a:cubicBezTo>
                    <a:cubicBezTo>
                      <a:pt x="11" y="8"/>
                      <a:pt x="14" y="4"/>
                      <a:pt x="17" y="0"/>
                    </a:cubicBezTo>
                    <a:cubicBezTo>
                      <a:pt x="19" y="1"/>
                      <a:pt x="21" y="2"/>
                      <a:pt x="24" y="3"/>
                    </a:cubicBezTo>
                    <a:cubicBezTo>
                      <a:pt x="24" y="5"/>
                      <a:pt x="24" y="6"/>
                      <a:pt x="24" y="8"/>
                    </a:cubicBezTo>
                    <a:cubicBezTo>
                      <a:pt x="23" y="9"/>
                      <a:pt x="23" y="11"/>
                      <a:pt x="23" y="12"/>
                    </a:cubicBezTo>
                    <a:cubicBezTo>
                      <a:pt x="22" y="13"/>
                      <a:pt x="22" y="14"/>
                      <a:pt x="21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19" y="13"/>
                      <a:pt x="20" y="9"/>
                      <a:pt x="16" y="10"/>
                    </a:cubicBezTo>
                    <a:close/>
                  </a:path>
                </a:pathLst>
              </a:custGeom>
              <a:solidFill>
                <a:srgbClr val="FE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92" name="Freeform 147"/>
              <p:cNvSpPr/>
              <p:nvPr/>
            </p:nvSpPr>
            <p:spPr bwMode="auto">
              <a:xfrm>
                <a:off x="378" y="655"/>
                <a:ext cx="29" cy="36"/>
              </a:xfrm>
              <a:custGeom>
                <a:avLst/>
                <a:gdLst>
                  <a:gd name="T0" fmla="*/ 12 w 12"/>
                  <a:gd name="T1" fmla="*/ 10 h 15"/>
                  <a:gd name="T2" fmla="*/ 7 w 12"/>
                  <a:gd name="T3" fmla="*/ 15 h 15"/>
                  <a:gd name="T4" fmla="*/ 1 w 12"/>
                  <a:gd name="T5" fmla="*/ 7 h 15"/>
                  <a:gd name="T6" fmla="*/ 0 w 12"/>
                  <a:gd name="T7" fmla="*/ 0 h 15"/>
                  <a:gd name="T8" fmla="*/ 1 w 12"/>
                  <a:gd name="T9" fmla="*/ 0 h 15"/>
                  <a:gd name="T10" fmla="*/ 1 w 12"/>
                  <a:gd name="T11" fmla="*/ 1 h 15"/>
                  <a:gd name="T12" fmla="*/ 4 w 12"/>
                  <a:gd name="T13" fmla="*/ 4 h 15"/>
                  <a:gd name="T14" fmla="*/ 12 w 12"/>
                  <a:gd name="T15" fmla="*/ 1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5">
                    <a:moveTo>
                      <a:pt x="12" y="10"/>
                    </a:moveTo>
                    <a:cubicBezTo>
                      <a:pt x="12" y="13"/>
                      <a:pt x="10" y="15"/>
                      <a:pt x="7" y="15"/>
                    </a:cubicBezTo>
                    <a:cubicBezTo>
                      <a:pt x="5" y="12"/>
                      <a:pt x="2" y="11"/>
                      <a:pt x="1" y="7"/>
                    </a:cubicBezTo>
                    <a:cubicBezTo>
                      <a:pt x="1" y="5"/>
                      <a:pt x="0" y="3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4" y="2"/>
                      <a:pt x="4" y="4"/>
                    </a:cubicBezTo>
                    <a:cubicBezTo>
                      <a:pt x="6" y="10"/>
                      <a:pt x="6" y="10"/>
                      <a:pt x="12" y="10"/>
                    </a:cubicBezTo>
                    <a:close/>
                  </a:path>
                </a:pathLst>
              </a:custGeom>
              <a:solidFill>
                <a:srgbClr val="FE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93" name="Freeform 148"/>
              <p:cNvSpPr/>
              <p:nvPr/>
            </p:nvSpPr>
            <p:spPr bwMode="auto">
              <a:xfrm>
                <a:off x="374" y="607"/>
                <a:ext cx="19" cy="48"/>
              </a:xfrm>
              <a:custGeom>
                <a:avLst/>
                <a:gdLst>
                  <a:gd name="T0" fmla="*/ 3 w 8"/>
                  <a:gd name="T1" fmla="*/ 20 h 20"/>
                  <a:gd name="T2" fmla="*/ 2 w 8"/>
                  <a:gd name="T3" fmla="*/ 20 h 20"/>
                  <a:gd name="T4" fmla="*/ 1 w 8"/>
                  <a:gd name="T5" fmla="*/ 14 h 20"/>
                  <a:gd name="T6" fmla="*/ 1 w 8"/>
                  <a:gd name="T7" fmla="*/ 13 h 20"/>
                  <a:gd name="T8" fmla="*/ 1 w 8"/>
                  <a:gd name="T9" fmla="*/ 13 h 20"/>
                  <a:gd name="T10" fmla="*/ 1 w 8"/>
                  <a:gd name="T11" fmla="*/ 7 h 20"/>
                  <a:gd name="T12" fmla="*/ 1 w 8"/>
                  <a:gd name="T13" fmla="*/ 2 h 20"/>
                  <a:gd name="T14" fmla="*/ 1 w 8"/>
                  <a:gd name="T15" fmla="*/ 0 h 20"/>
                  <a:gd name="T16" fmla="*/ 3 w 8"/>
                  <a:gd name="T17" fmla="*/ 9 h 20"/>
                  <a:gd name="T18" fmla="*/ 3 w 8"/>
                  <a:gd name="T19" fmla="*/ 15 h 20"/>
                  <a:gd name="T20" fmla="*/ 3 w 8"/>
                  <a:gd name="T21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20">
                    <a:moveTo>
                      <a:pt x="3" y="20"/>
                    </a:moveTo>
                    <a:cubicBezTo>
                      <a:pt x="3" y="20"/>
                      <a:pt x="3" y="20"/>
                      <a:pt x="2" y="20"/>
                    </a:cubicBezTo>
                    <a:cubicBezTo>
                      <a:pt x="2" y="18"/>
                      <a:pt x="3" y="16"/>
                      <a:pt x="1" y="14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1"/>
                      <a:pt x="1" y="9"/>
                      <a:pt x="1" y="7"/>
                    </a:cubicBezTo>
                    <a:cubicBezTo>
                      <a:pt x="1" y="5"/>
                      <a:pt x="0" y="4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3" y="3"/>
                      <a:pt x="8" y="5"/>
                      <a:pt x="3" y="9"/>
                    </a:cubicBezTo>
                    <a:cubicBezTo>
                      <a:pt x="1" y="11"/>
                      <a:pt x="4" y="13"/>
                      <a:pt x="3" y="15"/>
                    </a:cubicBezTo>
                    <a:cubicBezTo>
                      <a:pt x="3" y="17"/>
                      <a:pt x="3" y="19"/>
                      <a:pt x="3" y="20"/>
                    </a:cubicBezTo>
                    <a:close/>
                  </a:path>
                </a:pathLst>
              </a:custGeom>
              <a:solidFill>
                <a:srgbClr val="FE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94" name="Freeform 149"/>
              <p:cNvSpPr/>
              <p:nvPr/>
            </p:nvSpPr>
            <p:spPr bwMode="auto">
              <a:xfrm>
                <a:off x="338" y="492"/>
                <a:ext cx="26" cy="15"/>
              </a:xfrm>
              <a:custGeom>
                <a:avLst/>
                <a:gdLst>
                  <a:gd name="T0" fmla="*/ 11 w 11"/>
                  <a:gd name="T1" fmla="*/ 3 h 6"/>
                  <a:gd name="T2" fmla="*/ 11 w 11"/>
                  <a:gd name="T3" fmla="*/ 4 h 6"/>
                  <a:gd name="T4" fmla="*/ 9 w 11"/>
                  <a:gd name="T5" fmla="*/ 4 h 6"/>
                  <a:gd name="T6" fmla="*/ 2 w 11"/>
                  <a:gd name="T7" fmla="*/ 6 h 6"/>
                  <a:gd name="T8" fmla="*/ 0 w 11"/>
                  <a:gd name="T9" fmla="*/ 4 h 6"/>
                  <a:gd name="T10" fmla="*/ 0 w 11"/>
                  <a:gd name="T11" fmla="*/ 3 h 6"/>
                  <a:gd name="T12" fmla="*/ 3 w 11"/>
                  <a:gd name="T13" fmla="*/ 1 h 6"/>
                  <a:gd name="T14" fmla="*/ 10 w 11"/>
                  <a:gd name="T15" fmla="*/ 1 h 6"/>
                  <a:gd name="T16" fmla="*/ 11 w 11"/>
                  <a:gd name="T17" fmla="*/ 2 h 6"/>
                  <a:gd name="T18" fmla="*/ 11 w 11"/>
                  <a:gd name="T1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6">
                    <a:moveTo>
                      <a:pt x="11" y="3"/>
                    </a:moveTo>
                    <a:cubicBezTo>
                      <a:pt x="11" y="3"/>
                      <a:pt x="11" y="4"/>
                      <a:pt x="11" y="4"/>
                    </a:cubicBezTo>
                    <a:cubicBezTo>
                      <a:pt x="10" y="4"/>
                      <a:pt x="9" y="4"/>
                      <a:pt x="9" y="4"/>
                    </a:cubicBezTo>
                    <a:cubicBezTo>
                      <a:pt x="7" y="5"/>
                      <a:pt x="4" y="5"/>
                      <a:pt x="2" y="6"/>
                    </a:cubicBezTo>
                    <a:cubicBezTo>
                      <a:pt x="1" y="6"/>
                      <a:pt x="0" y="5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1" y="2"/>
                      <a:pt x="2" y="2"/>
                      <a:pt x="3" y="1"/>
                    </a:cubicBezTo>
                    <a:cubicBezTo>
                      <a:pt x="5" y="0"/>
                      <a:pt x="7" y="1"/>
                      <a:pt x="10" y="1"/>
                    </a:cubicBezTo>
                    <a:cubicBezTo>
                      <a:pt x="10" y="1"/>
                      <a:pt x="11" y="1"/>
                      <a:pt x="11" y="2"/>
                    </a:cubicBezTo>
                    <a:cubicBezTo>
                      <a:pt x="11" y="2"/>
                      <a:pt x="11" y="3"/>
                      <a:pt x="11" y="3"/>
                    </a:cubicBezTo>
                    <a:close/>
                  </a:path>
                </a:pathLst>
              </a:custGeom>
              <a:solidFill>
                <a:srgbClr val="FE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95" name="Freeform 150"/>
              <p:cNvSpPr/>
              <p:nvPr/>
            </p:nvSpPr>
            <p:spPr bwMode="auto">
              <a:xfrm>
                <a:off x="364" y="605"/>
                <a:ext cx="17" cy="24"/>
              </a:xfrm>
              <a:custGeom>
                <a:avLst/>
                <a:gdLst>
                  <a:gd name="T0" fmla="*/ 5 w 7"/>
                  <a:gd name="T1" fmla="*/ 3 h 10"/>
                  <a:gd name="T2" fmla="*/ 5 w 7"/>
                  <a:gd name="T3" fmla="*/ 8 h 10"/>
                  <a:gd name="T4" fmla="*/ 2 w 7"/>
                  <a:gd name="T5" fmla="*/ 8 h 10"/>
                  <a:gd name="T6" fmla="*/ 2 w 7"/>
                  <a:gd name="T7" fmla="*/ 5 h 10"/>
                  <a:gd name="T8" fmla="*/ 3 w 7"/>
                  <a:gd name="T9" fmla="*/ 0 h 10"/>
                  <a:gd name="T10" fmla="*/ 5 w 7"/>
                  <a:gd name="T11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0">
                    <a:moveTo>
                      <a:pt x="5" y="3"/>
                    </a:moveTo>
                    <a:cubicBezTo>
                      <a:pt x="5" y="5"/>
                      <a:pt x="7" y="6"/>
                      <a:pt x="5" y="8"/>
                    </a:cubicBezTo>
                    <a:cubicBezTo>
                      <a:pt x="4" y="9"/>
                      <a:pt x="4" y="10"/>
                      <a:pt x="2" y="8"/>
                    </a:cubicBezTo>
                    <a:cubicBezTo>
                      <a:pt x="2" y="7"/>
                      <a:pt x="0" y="6"/>
                      <a:pt x="2" y="5"/>
                    </a:cubicBezTo>
                    <a:cubicBezTo>
                      <a:pt x="3" y="3"/>
                      <a:pt x="3" y="2"/>
                      <a:pt x="3" y="0"/>
                    </a:cubicBezTo>
                    <a:cubicBezTo>
                      <a:pt x="4" y="1"/>
                      <a:pt x="5" y="2"/>
                      <a:pt x="5" y="3"/>
                    </a:cubicBezTo>
                    <a:close/>
                  </a:path>
                </a:pathLst>
              </a:custGeom>
              <a:solidFill>
                <a:srgbClr val="FE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96" name="Freeform 151"/>
              <p:cNvSpPr/>
              <p:nvPr/>
            </p:nvSpPr>
            <p:spPr bwMode="auto">
              <a:xfrm>
                <a:off x="359" y="633"/>
                <a:ext cx="17" cy="10"/>
              </a:xfrm>
              <a:custGeom>
                <a:avLst/>
                <a:gdLst>
                  <a:gd name="T0" fmla="*/ 7 w 7"/>
                  <a:gd name="T1" fmla="*/ 2 h 4"/>
                  <a:gd name="T2" fmla="*/ 7 w 7"/>
                  <a:gd name="T3" fmla="*/ 3 h 4"/>
                  <a:gd name="T4" fmla="*/ 0 w 7"/>
                  <a:gd name="T5" fmla="*/ 4 h 4"/>
                  <a:gd name="T6" fmla="*/ 7 w 7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7" y="2"/>
                    </a:moveTo>
                    <a:cubicBezTo>
                      <a:pt x="7" y="2"/>
                      <a:pt x="7" y="2"/>
                      <a:pt x="7" y="3"/>
                    </a:cubicBezTo>
                    <a:cubicBezTo>
                      <a:pt x="5" y="4"/>
                      <a:pt x="2" y="3"/>
                      <a:pt x="0" y="4"/>
                    </a:cubicBezTo>
                    <a:cubicBezTo>
                      <a:pt x="2" y="2"/>
                      <a:pt x="4" y="0"/>
                      <a:pt x="7" y="2"/>
                    </a:cubicBezTo>
                    <a:close/>
                  </a:path>
                </a:pathLst>
              </a:custGeom>
              <a:solidFill>
                <a:srgbClr val="FE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97" name="Freeform 152"/>
              <p:cNvSpPr/>
              <p:nvPr/>
            </p:nvSpPr>
            <p:spPr bwMode="auto">
              <a:xfrm>
                <a:off x="362" y="576"/>
                <a:ext cx="9" cy="12"/>
              </a:xfrm>
              <a:custGeom>
                <a:avLst/>
                <a:gdLst>
                  <a:gd name="T0" fmla="*/ 2 w 4"/>
                  <a:gd name="T1" fmla="*/ 5 h 5"/>
                  <a:gd name="T2" fmla="*/ 0 w 4"/>
                  <a:gd name="T3" fmla="*/ 0 h 5"/>
                  <a:gd name="T4" fmla="*/ 2 w 4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2" y="5"/>
                    </a:moveTo>
                    <a:cubicBezTo>
                      <a:pt x="1" y="3"/>
                      <a:pt x="1" y="1"/>
                      <a:pt x="0" y="0"/>
                    </a:cubicBezTo>
                    <a:cubicBezTo>
                      <a:pt x="4" y="0"/>
                      <a:pt x="4" y="2"/>
                      <a:pt x="2" y="5"/>
                    </a:cubicBezTo>
                    <a:close/>
                  </a:path>
                </a:pathLst>
              </a:custGeom>
              <a:solidFill>
                <a:srgbClr val="FE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98" name="Freeform 153"/>
              <p:cNvSpPr/>
              <p:nvPr/>
            </p:nvSpPr>
            <p:spPr bwMode="auto">
              <a:xfrm>
                <a:off x="345" y="664"/>
                <a:ext cx="7" cy="8"/>
              </a:xfrm>
              <a:custGeom>
                <a:avLst/>
                <a:gdLst>
                  <a:gd name="T0" fmla="*/ 1 w 3"/>
                  <a:gd name="T1" fmla="*/ 0 h 3"/>
                  <a:gd name="T2" fmla="*/ 3 w 3"/>
                  <a:gd name="T3" fmla="*/ 1 h 3"/>
                  <a:gd name="T4" fmla="*/ 2 w 3"/>
                  <a:gd name="T5" fmla="*/ 3 h 3"/>
                  <a:gd name="T6" fmla="*/ 1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2" y="1"/>
                      <a:pt x="3" y="1"/>
                    </a:cubicBezTo>
                    <a:cubicBezTo>
                      <a:pt x="3" y="2"/>
                      <a:pt x="3" y="3"/>
                      <a:pt x="2" y="3"/>
                    </a:cubicBezTo>
                    <a:cubicBezTo>
                      <a:pt x="0" y="3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99" name="Freeform 154"/>
              <p:cNvSpPr/>
              <p:nvPr/>
            </p:nvSpPr>
            <p:spPr bwMode="auto">
              <a:xfrm>
                <a:off x="252" y="392"/>
                <a:ext cx="45" cy="38"/>
              </a:xfrm>
              <a:custGeom>
                <a:avLst/>
                <a:gdLst>
                  <a:gd name="T0" fmla="*/ 9 w 19"/>
                  <a:gd name="T1" fmla="*/ 3 h 16"/>
                  <a:gd name="T2" fmla="*/ 16 w 19"/>
                  <a:gd name="T3" fmla="*/ 0 h 16"/>
                  <a:gd name="T4" fmla="*/ 19 w 19"/>
                  <a:gd name="T5" fmla="*/ 5 h 16"/>
                  <a:gd name="T6" fmla="*/ 12 w 19"/>
                  <a:gd name="T7" fmla="*/ 14 h 16"/>
                  <a:gd name="T8" fmla="*/ 9 w 19"/>
                  <a:gd name="T9" fmla="*/ 15 h 16"/>
                  <a:gd name="T10" fmla="*/ 6 w 19"/>
                  <a:gd name="T11" fmla="*/ 16 h 16"/>
                  <a:gd name="T12" fmla="*/ 1 w 19"/>
                  <a:gd name="T13" fmla="*/ 13 h 16"/>
                  <a:gd name="T14" fmla="*/ 0 w 19"/>
                  <a:gd name="T15" fmla="*/ 8 h 16"/>
                  <a:gd name="T16" fmla="*/ 8 w 19"/>
                  <a:gd name="T17" fmla="*/ 3 h 16"/>
                  <a:gd name="T18" fmla="*/ 10 w 19"/>
                  <a:gd name="T19" fmla="*/ 5 h 16"/>
                  <a:gd name="T20" fmla="*/ 9 w 19"/>
                  <a:gd name="T21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16">
                    <a:moveTo>
                      <a:pt x="9" y="3"/>
                    </a:moveTo>
                    <a:cubicBezTo>
                      <a:pt x="11" y="2"/>
                      <a:pt x="14" y="1"/>
                      <a:pt x="16" y="0"/>
                    </a:cubicBezTo>
                    <a:cubicBezTo>
                      <a:pt x="18" y="1"/>
                      <a:pt x="18" y="4"/>
                      <a:pt x="19" y="5"/>
                    </a:cubicBezTo>
                    <a:cubicBezTo>
                      <a:pt x="18" y="9"/>
                      <a:pt x="14" y="11"/>
                      <a:pt x="12" y="14"/>
                    </a:cubicBezTo>
                    <a:cubicBezTo>
                      <a:pt x="11" y="14"/>
                      <a:pt x="10" y="15"/>
                      <a:pt x="9" y="15"/>
                    </a:cubicBezTo>
                    <a:cubicBezTo>
                      <a:pt x="8" y="16"/>
                      <a:pt x="7" y="16"/>
                      <a:pt x="6" y="16"/>
                    </a:cubicBezTo>
                    <a:cubicBezTo>
                      <a:pt x="5" y="15"/>
                      <a:pt x="2" y="16"/>
                      <a:pt x="1" y="13"/>
                    </a:cubicBezTo>
                    <a:cubicBezTo>
                      <a:pt x="3" y="11"/>
                      <a:pt x="0" y="10"/>
                      <a:pt x="0" y="8"/>
                    </a:cubicBezTo>
                    <a:cubicBezTo>
                      <a:pt x="2" y="5"/>
                      <a:pt x="5" y="4"/>
                      <a:pt x="8" y="3"/>
                    </a:cubicBezTo>
                    <a:cubicBezTo>
                      <a:pt x="9" y="3"/>
                      <a:pt x="9" y="4"/>
                      <a:pt x="10" y="5"/>
                    </a:cubicBezTo>
                    <a:cubicBezTo>
                      <a:pt x="10" y="4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FE7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00" name="Freeform 155"/>
              <p:cNvSpPr/>
              <p:nvPr/>
            </p:nvSpPr>
            <p:spPr bwMode="auto">
              <a:xfrm>
                <a:off x="278" y="392"/>
                <a:ext cx="53" cy="33"/>
              </a:xfrm>
              <a:custGeom>
                <a:avLst/>
                <a:gdLst>
                  <a:gd name="T0" fmla="*/ 0 w 22"/>
                  <a:gd name="T1" fmla="*/ 13 h 14"/>
                  <a:gd name="T2" fmla="*/ 8 w 22"/>
                  <a:gd name="T3" fmla="*/ 6 h 14"/>
                  <a:gd name="T4" fmla="*/ 9 w 22"/>
                  <a:gd name="T5" fmla="*/ 5 h 14"/>
                  <a:gd name="T6" fmla="*/ 14 w 22"/>
                  <a:gd name="T7" fmla="*/ 2 h 14"/>
                  <a:gd name="T8" fmla="*/ 18 w 22"/>
                  <a:gd name="T9" fmla="*/ 1 h 14"/>
                  <a:gd name="T10" fmla="*/ 18 w 22"/>
                  <a:gd name="T11" fmla="*/ 8 h 14"/>
                  <a:gd name="T12" fmla="*/ 3 w 22"/>
                  <a:gd name="T13" fmla="*/ 13 h 14"/>
                  <a:gd name="T14" fmla="*/ 0 w 22"/>
                  <a:gd name="T15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4">
                    <a:moveTo>
                      <a:pt x="0" y="13"/>
                    </a:moveTo>
                    <a:cubicBezTo>
                      <a:pt x="2" y="10"/>
                      <a:pt x="5" y="8"/>
                      <a:pt x="8" y="6"/>
                    </a:cubicBezTo>
                    <a:cubicBezTo>
                      <a:pt x="8" y="5"/>
                      <a:pt x="8" y="5"/>
                      <a:pt x="9" y="5"/>
                    </a:cubicBezTo>
                    <a:cubicBezTo>
                      <a:pt x="12" y="6"/>
                      <a:pt x="14" y="6"/>
                      <a:pt x="14" y="2"/>
                    </a:cubicBezTo>
                    <a:cubicBezTo>
                      <a:pt x="15" y="1"/>
                      <a:pt x="17" y="0"/>
                      <a:pt x="18" y="1"/>
                    </a:cubicBezTo>
                    <a:cubicBezTo>
                      <a:pt x="20" y="3"/>
                      <a:pt x="22" y="5"/>
                      <a:pt x="18" y="8"/>
                    </a:cubicBezTo>
                    <a:cubicBezTo>
                      <a:pt x="13" y="10"/>
                      <a:pt x="8" y="11"/>
                      <a:pt x="3" y="13"/>
                    </a:cubicBezTo>
                    <a:cubicBezTo>
                      <a:pt x="2" y="14"/>
                      <a:pt x="1" y="14"/>
                      <a:pt x="0" y="13"/>
                    </a:cubicBezTo>
                    <a:close/>
                  </a:path>
                </a:pathLst>
              </a:custGeom>
              <a:solidFill>
                <a:srgbClr val="F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01" name="Freeform 156"/>
              <p:cNvSpPr/>
              <p:nvPr/>
            </p:nvSpPr>
            <p:spPr bwMode="auto">
              <a:xfrm>
                <a:off x="290" y="382"/>
                <a:ext cx="43" cy="24"/>
              </a:xfrm>
              <a:custGeom>
                <a:avLst/>
                <a:gdLst>
                  <a:gd name="T0" fmla="*/ 4 w 18"/>
                  <a:gd name="T1" fmla="*/ 10 h 10"/>
                  <a:gd name="T2" fmla="*/ 3 w 18"/>
                  <a:gd name="T3" fmla="*/ 10 h 10"/>
                  <a:gd name="T4" fmla="*/ 0 w 18"/>
                  <a:gd name="T5" fmla="*/ 4 h 10"/>
                  <a:gd name="T6" fmla="*/ 11 w 18"/>
                  <a:gd name="T7" fmla="*/ 2 h 10"/>
                  <a:gd name="T8" fmla="*/ 17 w 18"/>
                  <a:gd name="T9" fmla="*/ 1 h 10"/>
                  <a:gd name="T10" fmla="*/ 15 w 18"/>
                  <a:gd name="T11" fmla="*/ 4 h 10"/>
                  <a:gd name="T12" fmla="*/ 13 w 18"/>
                  <a:gd name="T13" fmla="*/ 5 h 10"/>
                  <a:gd name="T14" fmla="*/ 9 w 18"/>
                  <a:gd name="T15" fmla="*/ 7 h 10"/>
                  <a:gd name="T16" fmla="*/ 8 w 18"/>
                  <a:gd name="T17" fmla="*/ 7 h 10"/>
                  <a:gd name="T18" fmla="*/ 6 w 18"/>
                  <a:gd name="T19" fmla="*/ 6 h 10"/>
                  <a:gd name="T20" fmla="*/ 8 w 18"/>
                  <a:gd name="T21" fmla="*/ 7 h 10"/>
                  <a:gd name="T22" fmla="*/ 4 w 18"/>
                  <a:gd name="T2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" h="10">
                    <a:moveTo>
                      <a:pt x="4" y="10"/>
                    </a:moveTo>
                    <a:cubicBezTo>
                      <a:pt x="3" y="10"/>
                      <a:pt x="3" y="10"/>
                      <a:pt x="3" y="10"/>
                    </a:cubicBezTo>
                    <a:cubicBezTo>
                      <a:pt x="3" y="9"/>
                      <a:pt x="0" y="4"/>
                      <a:pt x="0" y="4"/>
                    </a:cubicBezTo>
                    <a:cubicBezTo>
                      <a:pt x="4" y="2"/>
                      <a:pt x="7" y="2"/>
                      <a:pt x="11" y="2"/>
                    </a:cubicBezTo>
                    <a:cubicBezTo>
                      <a:pt x="13" y="0"/>
                      <a:pt x="15" y="1"/>
                      <a:pt x="17" y="1"/>
                    </a:cubicBezTo>
                    <a:cubicBezTo>
                      <a:pt x="18" y="3"/>
                      <a:pt x="16" y="3"/>
                      <a:pt x="15" y="4"/>
                    </a:cubicBezTo>
                    <a:cubicBezTo>
                      <a:pt x="15" y="4"/>
                      <a:pt x="14" y="5"/>
                      <a:pt x="13" y="5"/>
                    </a:cubicBezTo>
                    <a:cubicBezTo>
                      <a:pt x="12" y="5"/>
                      <a:pt x="11" y="6"/>
                      <a:pt x="9" y="7"/>
                    </a:cubicBezTo>
                    <a:cubicBezTo>
                      <a:pt x="9" y="7"/>
                      <a:pt x="8" y="7"/>
                      <a:pt x="8" y="7"/>
                    </a:cubicBezTo>
                    <a:cubicBezTo>
                      <a:pt x="7" y="6"/>
                      <a:pt x="7" y="5"/>
                      <a:pt x="6" y="6"/>
                    </a:cubicBezTo>
                    <a:cubicBezTo>
                      <a:pt x="6" y="6"/>
                      <a:pt x="7" y="6"/>
                      <a:pt x="8" y="7"/>
                    </a:cubicBezTo>
                    <a:cubicBezTo>
                      <a:pt x="7" y="9"/>
                      <a:pt x="6" y="10"/>
                      <a:pt x="4" y="10"/>
                    </a:cubicBezTo>
                    <a:close/>
                  </a:path>
                </a:pathLst>
              </a:custGeom>
              <a:solidFill>
                <a:srgbClr val="FE81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02" name="Freeform 157"/>
              <p:cNvSpPr/>
              <p:nvPr/>
            </p:nvSpPr>
            <p:spPr bwMode="auto">
              <a:xfrm>
                <a:off x="242" y="411"/>
                <a:ext cx="24" cy="21"/>
              </a:xfrm>
              <a:custGeom>
                <a:avLst/>
                <a:gdLst>
                  <a:gd name="T0" fmla="*/ 4 w 10"/>
                  <a:gd name="T1" fmla="*/ 0 h 9"/>
                  <a:gd name="T2" fmla="*/ 6 w 10"/>
                  <a:gd name="T3" fmla="*/ 2 h 9"/>
                  <a:gd name="T4" fmla="*/ 5 w 10"/>
                  <a:gd name="T5" fmla="*/ 5 h 9"/>
                  <a:gd name="T6" fmla="*/ 0 w 10"/>
                  <a:gd name="T7" fmla="*/ 6 h 9"/>
                  <a:gd name="T8" fmla="*/ 1 w 10"/>
                  <a:gd name="T9" fmla="*/ 4 h 9"/>
                  <a:gd name="T10" fmla="*/ 1 w 10"/>
                  <a:gd name="T11" fmla="*/ 4 h 9"/>
                  <a:gd name="T12" fmla="*/ 4 w 10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9">
                    <a:moveTo>
                      <a:pt x="4" y="0"/>
                    </a:moveTo>
                    <a:cubicBezTo>
                      <a:pt x="5" y="1"/>
                      <a:pt x="5" y="2"/>
                      <a:pt x="6" y="2"/>
                    </a:cubicBezTo>
                    <a:cubicBezTo>
                      <a:pt x="10" y="3"/>
                      <a:pt x="8" y="4"/>
                      <a:pt x="5" y="5"/>
                    </a:cubicBezTo>
                    <a:cubicBezTo>
                      <a:pt x="4" y="5"/>
                      <a:pt x="2" y="9"/>
                      <a:pt x="0" y="6"/>
                    </a:cubicBezTo>
                    <a:cubicBezTo>
                      <a:pt x="0" y="5"/>
                      <a:pt x="0" y="5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3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rgbClr val="F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03" name="Freeform 158"/>
              <p:cNvSpPr/>
              <p:nvPr/>
            </p:nvSpPr>
            <p:spPr bwMode="auto">
              <a:xfrm>
                <a:off x="345" y="394"/>
                <a:ext cx="12" cy="15"/>
              </a:xfrm>
              <a:custGeom>
                <a:avLst/>
                <a:gdLst>
                  <a:gd name="T0" fmla="*/ 3 w 5"/>
                  <a:gd name="T1" fmla="*/ 0 h 6"/>
                  <a:gd name="T2" fmla="*/ 5 w 5"/>
                  <a:gd name="T3" fmla="*/ 4 h 6"/>
                  <a:gd name="T4" fmla="*/ 3 w 5"/>
                  <a:gd name="T5" fmla="*/ 5 h 6"/>
                  <a:gd name="T6" fmla="*/ 0 w 5"/>
                  <a:gd name="T7" fmla="*/ 2 h 6"/>
                  <a:gd name="T8" fmla="*/ 3 w 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3" y="0"/>
                    </a:moveTo>
                    <a:cubicBezTo>
                      <a:pt x="5" y="0"/>
                      <a:pt x="3" y="3"/>
                      <a:pt x="5" y="4"/>
                    </a:cubicBezTo>
                    <a:cubicBezTo>
                      <a:pt x="5" y="4"/>
                      <a:pt x="3" y="6"/>
                      <a:pt x="3" y="5"/>
                    </a:cubicBezTo>
                    <a:cubicBezTo>
                      <a:pt x="2" y="4"/>
                      <a:pt x="0" y="4"/>
                      <a:pt x="0" y="2"/>
                    </a:cubicBezTo>
                    <a:cubicBezTo>
                      <a:pt x="0" y="0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FE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04" name="Freeform 159"/>
              <p:cNvSpPr/>
              <p:nvPr/>
            </p:nvSpPr>
            <p:spPr bwMode="auto">
              <a:xfrm>
                <a:off x="326" y="385"/>
                <a:ext cx="17" cy="7"/>
              </a:xfrm>
              <a:custGeom>
                <a:avLst/>
                <a:gdLst>
                  <a:gd name="T0" fmla="*/ 0 w 7"/>
                  <a:gd name="T1" fmla="*/ 3 h 3"/>
                  <a:gd name="T2" fmla="*/ 2 w 7"/>
                  <a:gd name="T3" fmla="*/ 0 h 3"/>
                  <a:gd name="T4" fmla="*/ 7 w 7"/>
                  <a:gd name="T5" fmla="*/ 2 h 3"/>
                  <a:gd name="T6" fmla="*/ 0 w 7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0" y="3"/>
                    </a:moveTo>
                    <a:cubicBezTo>
                      <a:pt x="1" y="2"/>
                      <a:pt x="2" y="1"/>
                      <a:pt x="2" y="0"/>
                    </a:cubicBezTo>
                    <a:cubicBezTo>
                      <a:pt x="4" y="0"/>
                      <a:pt x="5" y="1"/>
                      <a:pt x="7" y="2"/>
                    </a:cubicBezTo>
                    <a:cubicBezTo>
                      <a:pt x="4" y="3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E76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05" name="Freeform 160"/>
              <p:cNvSpPr/>
              <p:nvPr/>
            </p:nvSpPr>
            <p:spPr bwMode="auto">
              <a:xfrm>
                <a:off x="226" y="397"/>
                <a:ext cx="14" cy="12"/>
              </a:xfrm>
              <a:custGeom>
                <a:avLst/>
                <a:gdLst>
                  <a:gd name="T0" fmla="*/ 0 w 6"/>
                  <a:gd name="T1" fmla="*/ 5 h 5"/>
                  <a:gd name="T2" fmla="*/ 4 w 6"/>
                  <a:gd name="T3" fmla="*/ 3 h 5"/>
                  <a:gd name="T4" fmla="*/ 6 w 6"/>
                  <a:gd name="T5" fmla="*/ 4 h 5"/>
                  <a:gd name="T6" fmla="*/ 0 w 6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0" y="5"/>
                    </a:moveTo>
                    <a:cubicBezTo>
                      <a:pt x="1" y="3"/>
                      <a:pt x="1" y="0"/>
                      <a:pt x="4" y="3"/>
                    </a:cubicBezTo>
                    <a:cubicBezTo>
                      <a:pt x="4" y="3"/>
                      <a:pt x="5" y="4"/>
                      <a:pt x="6" y="4"/>
                    </a:cubicBezTo>
                    <a:cubicBezTo>
                      <a:pt x="4" y="5"/>
                      <a:pt x="2" y="4"/>
                      <a:pt x="0" y="5"/>
                    </a:cubicBezTo>
                    <a:close/>
                  </a:path>
                </a:pathLst>
              </a:custGeom>
              <a:solidFill>
                <a:srgbClr val="F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06" name="Freeform 161"/>
              <p:cNvSpPr/>
              <p:nvPr/>
            </p:nvSpPr>
            <p:spPr bwMode="auto">
              <a:xfrm>
                <a:off x="271" y="399"/>
                <a:ext cx="9" cy="10"/>
              </a:xfrm>
              <a:custGeom>
                <a:avLst/>
                <a:gdLst>
                  <a:gd name="T0" fmla="*/ 1 w 4"/>
                  <a:gd name="T1" fmla="*/ 0 h 4"/>
                  <a:gd name="T2" fmla="*/ 3 w 4"/>
                  <a:gd name="T3" fmla="*/ 4 h 4"/>
                  <a:gd name="T4" fmla="*/ 0 w 4"/>
                  <a:gd name="T5" fmla="*/ 0 h 4"/>
                  <a:gd name="T6" fmla="*/ 1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1" y="0"/>
                    </a:moveTo>
                    <a:cubicBezTo>
                      <a:pt x="4" y="0"/>
                      <a:pt x="4" y="2"/>
                      <a:pt x="3" y="4"/>
                    </a:cubicBezTo>
                    <a:cubicBezTo>
                      <a:pt x="1" y="3"/>
                      <a:pt x="1" y="2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E6E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07" name="Freeform 162"/>
              <p:cNvSpPr/>
              <p:nvPr/>
            </p:nvSpPr>
            <p:spPr bwMode="auto">
              <a:xfrm>
                <a:off x="249" y="382"/>
                <a:ext cx="8" cy="10"/>
              </a:xfrm>
              <a:custGeom>
                <a:avLst/>
                <a:gdLst>
                  <a:gd name="T0" fmla="*/ 0 w 3"/>
                  <a:gd name="T1" fmla="*/ 4 h 4"/>
                  <a:gd name="T2" fmla="*/ 3 w 3"/>
                  <a:gd name="T3" fmla="*/ 0 h 4"/>
                  <a:gd name="T4" fmla="*/ 0 w 3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cubicBezTo>
                      <a:pt x="0" y="2"/>
                      <a:pt x="1" y="1"/>
                      <a:pt x="3" y="0"/>
                    </a:cubicBezTo>
                    <a:cubicBezTo>
                      <a:pt x="3" y="3"/>
                      <a:pt x="2" y="3"/>
                      <a:pt x="0" y="4"/>
                    </a:cubicBezTo>
                    <a:close/>
                  </a:path>
                </a:pathLst>
              </a:custGeom>
              <a:solidFill>
                <a:srgbClr val="FEA8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08" name="Freeform 163"/>
              <p:cNvSpPr/>
              <p:nvPr/>
            </p:nvSpPr>
            <p:spPr bwMode="auto">
              <a:xfrm>
                <a:off x="574" y="908"/>
                <a:ext cx="72" cy="75"/>
              </a:xfrm>
              <a:custGeom>
                <a:avLst/>
                <a:gdLst>
                  <a:gd name="T0" fmla="*/ 2 w 30"/>
                  <a:gd name="T1" fmla="*/ 30 h 31"/>
                  <a:gd name="T2" fmla="*/ 1 w 30"/>
                  <a:gd name="T3" fmla="*/ 25 h 31"/>
                  <a:gd name="T4" fmla="*/ 1 w 30"/>
                  <a:gd name="T5" fmla="*/ 23 h 31"/>
                  <a:gd name="T6" fmla="*/ 6 w 30"/>
                  <a:gd name="T7" fmla="*/ 23 h 31"/>
                  <a:gd name="T8" fmla="*/ 6 w 30"/>
                  <a:gd name="T9" fmla="*/ 27 h 31"/>
                  <a:gd name="T10" fmla="*/ 11 w 30"/>
                  <a:gd name="T11" fmla="*/ 17 h 31"/>
                  <a:gd name="T12" fmla="*/ 14 w 30"/>
                  <a:gd name="T13" fmla="*/ 12 h 31"/>
                  <a:gd name="T14" fmla="*/ 15 w 30"/>
                  <a:gd name="T15" fmla="*/ 11 h 31"/>
                  <a:gd name="T16" fmla="*/ 14 w 30"/>
                  <a:gd name="T17" fmla="*/ 8 h 31"/>
                  <a:gd name="T18" fmla="*/ 13 w 30"/>
                  <a:gd name="T19" fmla="*/ 4 h 31"/>
                  <a:gd name="T20" fmla="*/ 18 w 30"/>
                  <a:gd name="T21" fmla="*/ 7 h 31"/>
                  <a:gd name="T22" fmla="*/ 20 w 30"/>
                  <a:gd name="T23" fmla="*/ 3 h 31"/>
                  <a:gd name="T24" fmla="*/ 24 w 30"/>
                  <a:gd name="T25" fmla="*/ 0 h 31"/>
                  <a:gd name="T26" fmla="*/ 30 w 30"/>
                  <a:gd name="T27" fmla="*/ 1 h 31"/>
                  <a:gd name="T28" fmla="*/ 30 w 30"/>
                  <a:gd name="T29" fmla="*/ 3 h 31"/>
                  <a:gd name="T30" fmla="*/ 23 w 30"/>
                  <a:gd name="T31" fmla="*/ 7 h 31"/>
                  <a:gd name="T32" fmla="*/ 21 w 30"/>
                  <a:gd name="T33" fmla="*/ 22 h 31"/>
                  <a:gd name="T34" fmla="*/ 13 w 30"/>
                  <a:gd name="T35" fmla="*/ 30 h 31"/>
                  <a:gd name="T36" fmla="*/ 10 w 30"/>
                  <a:gd name="T37" fmla="*/ 31 h 31"/>
                  <a:gd name="T38" fmla="*/ 4 w 30"/>
                  <a:gd name="T39" fmla="*/ 30 h 31"/>
                  <a:gd name="T40" fmla="*/ 2 w 30"/>
                  <a:gd name="T41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0" h="31">
                    <a:moveTo>
                      <a:pt x="2" y="30"/>
                    </a:moveTo>
                    <a:cubicBezTo>
                      <a:pt x="2" y="28"/>
                      <a:pt x="5" y="26"/>
                      <a:pt x="1" y="25"/>
                    </a:cubicBezTo>
                    <a:cubicBezTo>
                      <a:pt x="0" y="24"/>
                      <a:pt x="1" y="22"/>
                      <a:pt x="1" y="23"/>
                    </a:cubicBezTo>
                    <a:cubicBezTo>
                      <a:pt x="3" y="23"/>
                      <a:pt x="5" y="21"/>
                      <a:pt x="6" y="23"/>
                    </a:cubicBezTo>
                    <a:cubicBezTo>
                      <a:pt x="6" y="24"/>
                      <a:pt x="6" y="25"/>
                      <a:pt x="6" y="27"/>
                    </a:cubicBezTo>
                    <a:cubicBezTo>
                      <a:pt x="9" y="24"/>
                      <a:pt x="11" y="21"/>
                      <a:pt x="11" y="17"/>
                    </a:cubicBezTo>
                    <a:cubicBezTo>
                      <a:pt x="11" y="15"/>
                      <a:pt x="13" y="14"/>
                      <a:pt x="14" y="12"/>
                    </a:cubicBezTo>
                    <a:cubicBezTo>
                      <a:pt x="14" y="11"/>
                      <a:pt x="14" y="11"/>
                      <a:pt x="15" y="11"/>
                    </a:cubicBezTo>
                    <a:cubicBezTo>
                      <a:pt x="16" y="10"/>
                      <a:pt x="15" y="9"/>
                      <a:pt x="14" y="8"/>
                    </a:cubicBezTo>
                    <a:cubicBezTo>
                      <a:pt x="13" y="7"/>
                      <a:pt x="12" y="5"/>
                      <a:pt x="13" y="4"/>
                    </a:cubicBezTo>
                    <a:cubicBezTo>
                      <a:pt x="15" y="4"/>
                      <a:pt x="16" y="6"/>
                      <a:pt x="18" y="7"/>
                    </a:cubicBezTo>
                    <a:cubicBezTo>
                      <a:pt x="19" y="6"/>
                      <a:pt x="19" y="4"/>
                      <a:pt x="20" y="3"/>
                    </a:cubicBezTo>
                    <a:cubicBezTo>
                      <a:pt x="21" y="1"/>
                      <a:pt x="22" y="0"/>
                      <a:pt x="24" y="0"/>
                    </a:cubicBezTo>
                    <a:cubicBezTo>
                      <a:pt x="26" y="1"/>
                      <a:pt x="28" y="0"/>
                      <a:pt x="30" y="1"/>
                    </a:cubicBezTo>
                    <a:cubicBezTo>
                      <a:pt x="30" y="2"/>
                      <a:pt x="30" y="2"/>
                      <a:pt x="30" y="3"/>
                    </a:cubicBezTo>
                    <a:cubicBezTo>
                      <a:pt x="29" y="6"/>
                      <a:pt x="26" y="7"/>
                      <a:pt x="23" y="7"/>
                    </a:cubicBezTo>
                    <a:cubicBezTo>
                      <a:pt x="25" y="12"/>
                      <a:pt x="22" y="17"/>
                      <a:pt x="21" y="22"/>
                    </a:cubicBezTo>
                    <a:cubicBezTo>
                      <a:pt x="17" y="24"/>
                      <a:pt x="16" y="28"/>
                      <a:pt x="13" y="30"/>
                    </a:cubicBezTo>
                    <a:cubicBezTo>
                      <a:pt x="12" y="31"/>
                      <a:pt x="11" y="31"/>
                      <a:pt x="10" y="31"/>
                    </a:cubicBezTo>
                    <a:cubicBezTo>
                      <a:pt x="8" y="29"/>
                      <a:pt x="6" y="29"/>
                      <a:pt x="4" y="30"/>
                    </a:cubicBezTo>
                    <a:cubicBezTo>
                      <a:pt x="3" y="30"/>
                      <a:pt x="2" y="30"/>
                      <a:pt x="2" y="30"/>
                    </a:cubicBezTo>
                    <a:close/>
                  </a:path>
                </a:pathLst>
              </a:custGeom>
              <a:solidFill>
                <a:srgbClr val="FEE7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09" name="Freeform 164"/>
              <p:cNvSpPr/>
              <p:nvPr/>
            </p:nvSpPr>
            <p:spPr bwMode="auto">
              <a:xfrm>
                <a:off x="550" y="913"/>
                <a:ext cx="67" cy="41"/>
              </a:xfrm>
              <a:custGeom>
                <a:avLst/>
                <a:gdLst>
                  <a:gd name="T0" fmla="*/ 23 w 28"/>
                  <a:gd name="T1" fmla="*/ 2 h 17"/>
                  <a:gd name="T2" fmla="*/ 26 w 28"/>
                  <a:gd name="T3" fmla="*/ 10 h 17"/>
                  <a:gd name="T4" fmla="*/ 26 w 28"/>
                  <a:gd name="T5" fmla="*/ 10 h 17"/>
                  <a:gd name="T6" fmla="*/ 25 w 28"/>
                  <a:gd name="T7" fmla="*/ 9 h 17"/>
                  <a:gd name="T8" fmla="*/ 22 w 28"/>
                  <a:gd name="T9" fmla="*/ 7 h 17"/>
                  <a:gd name="T10" fmla="*/ 20 w 28"/>
                  <a:gd name="T11" fmla="*/ 5 h 17"/>
                  <a:gd name="T12" fmla="*/ 17 w 28"/>
                  <a:gd name="T13" fmla="*/ 10 h 17"/>
                  <a:gd name="T14" fmla="*/ 16 w 28"/>
                  <a:gd name="T15" fmla="*/ 8 h 17"/>
                  <a:gd name="T16" fmla="*/ 11 w 28"/>
                  <a:gd name="T17" fmla="*/ 8 h 17"/>
                  <a:gd name="T18" fmla="*/ 16 w 28"/>
                  <a:gd name="T19" fmla="*/ 8 h 17"/>
                  <a:gd name="T20" fmla="*/ 14 w 28"/>
                  <a:gd name="T21" fmla="*/ 16 h 17"/>
                  <a:gd name="T22" fmla="*/ 0 w 28"/>
                  <a:gd name="T23" fmla="*/ 12 h 17"/>
                  <a:gd name="T24" fmla="*/ 6 w 28"/>
                  <a:gd name="T25" fmla="*/ 3 h 17"/>
                  <a:gd name="T26" fmla="*/ 23 w 28"/>
                  <a:gd name="T27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" h="17">
                    <a:moveTo>
                      <a:pt x="23" y="2"/>
                    </a:moveTo>
                    <a:cubicBezTo>
                      <a:pt x="23" y="5"/>
                      <a:pt x="28" y="6"/>
                      <a:pt x="26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5" y="10"/>
                      <a:pt x="25" y="9"/>
                      <a:pt x="25" y="9"/>
                    </a:cubicBezTo>
                    <a:cubicBezTo>
                      <a:pt x="24" y="8"/>
                      <a:pt x="23" y="8"/>
                      <a:pt x="22" y="7"/>
                    </a:cubicBezTo>
                    <a:cubicBezTo>
                      <a:pt x="21" y="7"/>
                      <a:pt x="21" y="6"/>
                      <a:pt x="20" y="5"/>
                    </a:cubicBezTo>
                    <a:cubicBezTo>
                      <a:pt x="19" y="7"/>
                      <a:pt x="19" y="9"/>
                      <a:pt x="17" y="10"/>
                    </a:cubicBezTo>
                    <a:cubicBezTo>
                      <a:pt x="16" y="9"/>
                      <a:pt x="16" y="9"/>
                      <a:pt x="16" y="8"/>
                    </a:cubicBezTo>
                    <a:cubicBezTo>
                      <a:pt x="14" y="6"/>
                      <a:pt x="13" y="11"/>
                      <a:pt x="11" y="8"/>
                    </a:cubicBezTo>
                    <a:cubicBezTo>
                      <a:pt x="13" y="11"/>
                      <a:pt x="14" y="7"/>
                      <a:pt x="16" y="8"/>
                    </a:cubicBezTo>
                    <a:cubicBezTo>
                      <a:pt x="17" y="11"/>
                      <a:pt x="13" y="13"/>
                      <a:pt x="14" y="16"/>
                    </a:cubicBezTo>
                    <a:cubicBezTo>
                      <a:pt x="9" y="17"/>
                      <a:pt x="4" y="16"/>
                      <a:pt x="0" y="12"/>
                    </a:cubicBezTo>
                    <a:cubicBezTo>
                      <a:pt x="3" y="9"/>
                      <a:pt x="5" y="6"/>
                      <a:pt x="6" y="3"/>
                    </a:cubicBezTo>
                    <a:cubicBezTo>
                      <a:pt x="12" y="0"/>
                      <a:pt x="17" y="1"/>
                      <a:pt x="23" y="2"/>
                    </a:cubicBezTo>
                    <a:close/>
                  </a:path>
                </a:pathLst>
              </a:custGeom>
              <a:solidFill>
                <a:srgbClr val="FDE8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10" name="Freeform 165"/>
              <p:cNvSpPr/>
              <p:nvPr/>
            </p:nvSpPr>
            <p:spPr bwMode="auto">
              <a:xfrm>
                <a:off x="622" y="882"/>
                <a:ext cx="48" cy="38"/>
              </a:xfrm>
              <a:custGeom>
                <a:avLst/>
                <a:gdLst>
                  <a:gd name="T0" fmla="*/ 4 w 20"/>
                  <a:gd name="T1" fmla="*/ 12 h 16"/>
                  <a:gd name="T2" fmla="*/ 0 w 20"/>
                  <a:gd name="T3" fmla="*/ 14 h 16"/>
                  <a:gd name="T4" fmla="*/ 4 w 20"/>
                  <a:gd name="T5" fmla="*/ 6 h 16"/>
                  <a:gd name="T6" fmla="*/ 5 w 20"/>
                  <a:gd name="T7" fmla="*/ 4 h 16"/>
                  <a:gd name="T8" fmla="*/ 8 w 20"/>
                  <a:gd name="T9" fmla="*/ 2 h 16"/>
                  <a:gd name="T10" fmla="*/ 12 w 20"/>
                  <a:gd name="T11" fmla="*/ 2 h 16"/>
                  <a:gd name="T12" fmla="*/ 17 w 20"/>
                  <a:gd name="T13" fmla="*/ 6 h 16"/>
                  <a:gd name="T14" fmla="*/ 20 w 20"/>
                  <a:gd name="T15" fmla="*/ 14 h 16"/>
                  <a:gd name="T16" fmla="*/ 19 w 20"/>
                  <a:gd name="T17" fmla="*/ 15 h 16"/>
                  <a:gd name="T18" fmla="*/ 18 w 20"/>
                  <a:gd name="T19" fmla="*/ 16 h 16"/>
                  <a:gd name="T20" fmla="*/ 13 w 20"/>
                  <a:gd name="T21" fmla="*/ 8 h 16"/>
                  <a:gd name="T22" fmla="*/ 12 w 20"/>
                  <a:gd name="T23" fmla="*/ 7 h 16"/>
                  <a:gd name="T24" fmla="*/ 13 w 20"/>
                  <a:gd name="T25" fmla="*/ 8 h 16"/>
                  <a:gd name="T26" fmla="*/ 10 w 20"/>
                  <a:gd name="T27" fmla="*/ 13 h 16"/>
                  <a:gd name="T28" fmla="*/ 10 w 20"/>
                  <a:gd name="T29" fmla="*/ 13 h 16"/>
                  <a:gd name="T30" fmla="*/ 4 w 20"/>
                  <a:gd name="T31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" h="16">
                    <a:moveTo>
                      <a:pt x="4" y="12"/>
                    </a:moveTo>
                    <a:cubicBezTo>
                      <a:pt x="3" y="12"/>
                      <a:pt x="1" y="13"/>
                      <a:pt x="0" y="14"/>
                    </a:cubicBezTo>
                    <a:cubicBezTo>
                      <a:pt x="0" y="10"/>
                      <a:pt x="4" y="9"/>
                      <a:pt x="4" y="6"/>
                    </a:cubicBezTo>
                    <a:cubicBezTo>
                      <a:pt x="4" y="5"/>
                      <a:pt x="4" y="5"/>
                      <a:pt x="5" y="4"/>
                    </a:cubicBezTo>
                    <a:cubicBezTo>
                      <a:pt x="6" y="4"/>
                      <a:pt x="7" y="4"/>
                      <a:pt x="8" y="2"/>
                    </a:cubicBezTo>
                    <a:cubicBezTo>
                      <a:pt x="9" y="0"/>
                      <a:pt x="11" y="1"/>
                      <a:pt x="12" y="2"/>
                    </a:cubicBezTo>
                    <a:cubicBezTo>
                      <a:pt x="15" y="2"/>
                      <a:pt x="16" y="4"/>
                      <a:pt x="17" y="6"/>
                    </a:cubicBezTo>
                    <a:cubicBezTo>
                      <a:pt x="20" y="8"/>
                      <a:pt x="20" y="11"/>
                      <a:pt x="20" y="14"/>
                    </a:cubicBezTo>
                    <a:cubicBezTo>
                      <a:pt x="20" y="14"/>
                      <a:pt x="19" y="15"/>
                      <a:pt x="19" y="15"/>
                    </a:cubicBezTo>
                    <a:cubicBezTo>
                      <a:pt x="19" y="16"/>
                      <a:pt x="18" y="16"/>
                      <a:pt x="18" y="16"/>
                    </a:cubicBezTo>
                    <a:cubicBezTo>
                      <a:pt x="13" y="15"/>
                      <a:pt x="14" y="11"/>
                      <a:pt x="13" y="8"/>
                    </a:cubicBezTo>
                    <a:cubicBezTo>
                      <a:pt x="12" y="8"/>
                      <a:pt x="12" y="8"/>
                      <a:pt x="12" y="7"/>
                    </a:cubicBezTo>
                    <a:cubicBezTo>
                      <a:pt x="12" y="8"/>
                      <a:pt x="13" y="8"/>
                      <a:pt x="13" y="8"/>
                    </a:cubicBezTo>
                    <a:cubicBezTo>
                      <a:pt x="12" y="10"/>
                      <a:pt x="12" y="12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8" y="10"/>
                      <a:pt x="6" y="13"/>
                      <a:pt x="4" y="12"/>
                    </a:cubicBezTo>
                    <a:close/>
                  </a:path>
                </a:pathLst>
              </a:custGeom>
              <a:solidFill>
                <a:srgbClr val="FEE8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11" name="Freeform 166"/>
              <p:cNvSpPr/>
              <p:nvPr/>
            </p:nvSpPr>
            <p:spPr bwMode="auto">
              <a:xfrm>
                <a:off x="613" y="870"/>
                <a:ext cx="26" cy="26"/>
              </a:xfrm>
              <a:custGeom>
                <a:avLst/>
                <a:gdLst>
                  <a:gd name="T0" fmla="*/ 9 w 11"/>
                  <a:gd name="T1" fmla="*/ 10 h 11"/>
                  <a:gd name="T2" fmla="*/ 8 w 11"/>
                  <a:gd name="T3" fmla="*/ 11 h 11"/>
                  <a:gd name="T4" fmla="*/ 3 w 11"/>
                  <a:gd name="T5" fmla="*/ 2 h 11"/>
                  <a:gd name="T6" fmla="*/ 7 w 11"/>
                  <a:gd name="T7" fmla="*/ 1 h 11"/>
                  <a:gd name="T8" fmla="*/ 9 w 11"/>
                  <a:gd name="T9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1">
                    <a:moveTo>
                      <a:pt x="9" y="10"/>
                    </a:moveTo>
                    <a:cubicBezTo>
                      <a:pt x="8" y="10"/>
                      <a:pt x="8" y="11"/>
                      <a:pt x="8" y="11"/>
                    </a:cubicBezTo>
                    <a:cubicBezTo>
                      <a:pt x="2" y="10"/>
                      <a:pt x="0" y="7"/>
                      <a:pt x="3" y="2"/>
                    </a:cubicBezTo>
                    <a:cubicBezTo>
                      <a:pt x="4" y="0"/>
                      <a:pt x="6" y="0"/>
                      <a:pt x="7" y="1"/>
                    </a:cubicBezTo>
                    <a:cubicBezTo>
                      <a:pt x="6" y="4"/>
                      <a:pt x="11" y="7"/>
                      <a:pt x="9" y="10"/>
                    </a:cubicBezTo>
                    <a:close/>
                  </a:path>
                </a:pathLst>
              </a:custGeom>
              <a:solidFill>
                <a:srgbClr val="FEEB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12" name="Freeform 167"/>
              <p:cNvSpPr/>
              <p:nvPr/>
            </p:nvSpPr>
            <p:spPr bwMode="auto">
              <a:xfrm>
                <a:off x="603" y="856"/>
                <a:ext cx="38" cy="21"/>
              </a:xfrm>
              <a:custGeom>
                <a:avLst/>
                <a:gdLst>
                  <a:gd name="T0" fmla="*/ 12 w 16"/>
                  <a:gd name="T1" fmla="*/ 7 h 9"/>
                  <a:gd name="T2" fmla="*/ 7 w 16"/>
                  <a:gd name="T3" fmla="*/ 8 h 9"/>
                  <a:gd name="T4" fmla="*/ 5 w 16"/>
                  <a:gd name="T5" fmla="*/ 7 h 9"/>
                  <a:gd name="T6" fmla="*/ 0 w 16"/>
                  <a:gd name="T7" fmla="*/ 5 h 9"/>
                  <a:gd name="T8" fmla="*/ 0 w 16"/>
                  <a:gd name="T9" fmla="*/ 4 h 9"/>
                  <a:gd name="T10" fmla="*/ 9 w 16"/>
                  <a:gd name="T11" fmla="*/ 2 h 9"/>
                  <a:gd name="T12" fmla="*/ 13 w 16"/>
                  <a:gd name="T13" fmla="*/ 1 h 9"/>
                  <a:gd name="T14" fmla="*/ 11 w 16"/>
                  <a:gd name="T15" fmla="*/ 4 h 9"/>
                  <a:gd name="T16" fmla="*/ 16 w 16"/>
                  <a:gd name="T17" fmla="*/ 7 h 9"/>
                  <a:gd name="T18" fmla="*/ 12 w 16"/>
                  <a:gd name="T19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9">
                    <a:moveTo>
                      <a:pt x="12" y="7"/>
                    </a:moveTo>
                    <a:cubicBezTo>
                      <a:pt x="10" y="7"/>
                      <a:pt x="9" y="7"/>
                      <a:pt x="7" y="8"/>
                    </a:cubicBezTo>
                    <a:cubicBezTo>
                      <a:pt x="6" y="7"/>
                      <a:pt x="6" y="7"/>
                      <a:pt x="5" y="7"/>
                    </a:cubicBezTo>
                    <a:cubicBezTo>
                      <a:pt x="4" y="6"/>
                      <a:pt x="1" y="6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3" y="4"/>
                      <a:pt x="6" y="3"/>
                      <a:pt x="9" y="2"/>
                    </a:cubicBezTo>
                    <a:cubicBezTo>
                      <a:pt x="10" y="0"/>
                      <a:pt x="11" y="0"/>
                      <a:pt x="13" y="1"/>
                    </a:cubicBezTo>
                    <a:cubicBezTo>
                      <a:pt x="14" y="2"/>
                      <a:pt x="13" y="3"/>
                      <a:pt x="11" y="4"/>
                    </a:cubicBezTo>
                    <a:cubicBezTo>
                      <a:pt x="12" y="5"/>
                      <a:pt x="15" y="5"/>
                      <a:pt x="16" y="7"/>
                    </a:cubicBezTo>
                    <a:cubicBezTo>
                      <a:pt x="15" y="9"/>
                      <a:pt x="13" y="8"/>
                      <a:pt x="12" y="7"/>
                    </a:cubicBezTo>
                    <a:close/>
                  </a:path>
                </a:pathLst>
              </a:custGeom>
              <a:solidFill>
                <a:srgbClr val="FED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13" name="Freeform 168"/>
              <p:cNvSpPr/>
              <p:nvPr/>
            </p:nvSpPr>
            <p:spPr bwMode="auto">
              <a:xfrm>
                <a:off x="550" y="875"/>
                <a:ext cx="27" cy="19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1 h 8"/>
                  <a:gd name="T4" fmla="*/ 8 w 11"/>
                  <a:gd name="T5" fmla="*/ 0 h 8"/>
                  <a:gd name="T6" fmla="*/ 8 w 11"/>
                  <a:gd name="T7" fmla="*/ 2 h 8"/>
                  <a:gd name="T8" fmla="*/ 9 w 11"/>
                  <a:gd name="T9" fmla="*/ 7 h 8"/>
                  <a:gd name="T10" fmla="*/ 5 w 11"/>
                  <a:gd name="T11" fmla="*/ 4 h 8"/>
                  <a:gd name="T12" fmla="*/ 0 w 11"/>
                  <a:gd name="T13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8">
                    <a:moveTo>
                      <a:pt x="0" y="3"/>
                    </a:moveTo>
                    <a:cubicBezTo>
                      <a:pt x="0" y="3"/>
                      <a:pt x="0" y="2"/>
                      <a:pt x="0" y="1"/>
                    </a:cubicBezTo>
                    <a:cubicBezTo>
                      <a:pt x="3" y="0"/>
                      <a:pt x="5" y="1"/>
                      <a:pt x="8" y="0"/>
                    </a:cubicBezTo>
                    <a:cubicBezTo>
                      <a:pt x="8" y="1"/>
                      <a:pt x="8" y="2"/>
                      <a:pt x="8" y="2"/>
                    </a:cubicBezTo>
                    <a:cubicBezTo>
                      <a:pt x="9" y="4"/>
                      <a:pt x="11" y="5"/>
                      <a:pt x="9" y="7"/>
                    </a:cubicBezTo>
                    <a:cubicBezTo>
                      <a:pt x="6" y="8"/>
                      <a:pt x="6" y="6"/>
                      <a:pt x="5" y="4"/>
                    </a:cubicBezTo>
                    <a:cubicBezTo>
                      <a:pt x="4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EE8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14" name="Freeform 169"/>
              <p:cNvSpPr/>
              <p:nvPr/>
            </p:nvSpPr>
            <p:spPr bwMode="auto">
              <a:xfrm>
                <a:off x="589" y="872"/>
                <a:ext cx="16" cy="17"/>
              </a:xfrm>
              <a:custGeom>
                <a:avLst/>
                <a:gdLst>
                  <a:gd name="T0" fmla="*/ 0 w 7"/>
                  <a:gd name="T1" fmla="*/ 7 h 7"/>
                  <a:gd name="T2" fmla="*/ 6 w 7"/>
                  <a:gd name="T3" fmla="*/ 5 h 7"/>
                  <a:gd name="T4" fmla="*/ 7 w 7"/>
                  <a:gd name="T5" fmla="*/ 6 h 7"/>
                  <a:gd name="T6" fmla="*/ 5 w 7"/>
                  <a:gd name="T7" fmla="*/ 7 h 7"/>
                  <a:gd name="T8" fmla="*/ 0 w 7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cubicBezTo>
                      <a:pt x="2" y="7"/>
                      <a:pt x="2" y="0"/>
                      <a:pt x="6" y="5"/>
                    </a:cubicBezTo>
                    <a:cubicBezTo>
                      <a:pt x="7" y="5"/>
                      <a:pt x="7" y="6"/>
                      <a:pt x="7" y="6"/>
                    </a:cubicBezTo>
                    <a:cubicBezTo>
                      <a:pt x="7" y="7"/>
                      <a:pt x="6" y="7"/>
                      <a:pt x="5" y="7"/>
                    </a:cubicBezTo>
                    <a:cubicBezTo>
                      <a:pt x="3" y="6"/>
                      <a:pt x="2" y="6"/>
                      <a:pt x="0" y="7"/>
                    </a:cubicBezTo>
                    <a:close/>
                  </a:path>
                </a:pathLst>
              </a:custGeom>
              <a:solidFill>
                <a:srgbClr val="FEEB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15" name="Freeform 170"/>
              <p:cNvSpPr/>
              <p:nvPr/>
            </p:nvSpPr>
            <p:spPr bwMode="auto">
              <a:xfrm>
                <a:off x="598" y="865"/>
                <a:ext cx="17" cy="10"/>
              </a:xfrm>
              <a:custGeom>
                <a:avLst/>
                <a:gdLst>
                  <a:gd name="T0" fmla="*/ 2 w 7"/>
                  <a:gd name="T1" fmla="*/ 1 h 4"/>
                  <a:gd name="T2" fmla="*/ 7 w 7"/>
                  <a:gd name="T3" fmla="*/ 3 h 4"/>
                  <a:gd name="T4" fmla="*/ 2 w 7"/>
                  <a:gd name="T5" fmla="*/ 3 h 4"/>
                  <a:gd name="T6" fmla="*/ 0 w 7"/>
                  <a:gd name="T7" fmla="*/ 1 h 4"/>
                  <a:gd name="T8" fmla="*/ 2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2" y="1"/>
                    </a:moveTo>
                    <a:cubicBezTo>
                      <a:pt x="4" y="1"/>
                      <a:pt x="7" y="1"/>
                      <a:pt x="7" y="3"/>
                    </a:cubicBezTo>
                    <a:cubicBezTo>
                      <a:pt x="5" y="4"/>
                      <a:pt x="3" y="3"/>
                      <a:pt x="2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ED5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16" name="Freeform 171"/>
              <p:cNvSpPr/>
              <p:nvPr/>
            </p:nvSpPr>
            <p:spPr bwMode="auto">
              <a:xfrm>
                <a:off x="586" y="901"/>
                <a:ext cx="7" cy="5"/>
              </a:xfrm>
              <a:custGeom>
                <a:avLst/>
                <a:gdLst>
                  <a:gd name="T0" fmla="*/ 3 w 3"/>
                  <a:gd name="T1" fmla="*/ 2 h 2"/>
                  <a:gd name="T2" fmla="*/ 1 w 3"/>
                  <a:gd name="T3" fmla="*/ 2 h 2"/>
                  <a:gd name="T4" fmla="*/ 0 w 3"/>
                  <a:gd name="T5" fmla="*/ 1 h 2"/>
                  <a:gd name="T6" fmla="*/ 1 w 3"/>
                  <a:gd name="T7" fmla="*/ 0 h 2"/>
                  <a:gd name="T8" fmla="*/ 3 w 3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cubicBezTo>
                      <a:pt x="2" y="2"/>
                      <a:pt x="2" y="2"/>
                      <a:pt x="1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3" y="2"/>
                    </a:cubicBezTo>
                    <a:close/>
                  </a:path>
                </a:pathLst>
              </a:custGeom>
              <a:solidFill>
                <a:srgbClr val="FEE3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17" name="Freeform 172"/>
              <p:cNvSpPr/>
              <p:nvPr/>
            </p:nvSpPr>
            <p:spPr bwMode="auto">
              <a:xfrm>
                <a:off x="806" y="817"/>
                <a:ext cx="81" cy="67"/>
              </a:xfrm>
              <a:custGeom>
                <a:avLst/>
                <a:gdLst>
                  <a:gd name="T0" fmla="*/ 32 w 34"/>
                  <a:gd name="T1" fmla="*/ 6 h 28"/>
                  <a:gd name="T2" fmla="*/ 22 w 34"/>
                  <a:gd name="T3" fmla="*/ 15 h 28"/>
                  <a:gd name="T4" fmla="*/ 15 w 34"/>
                  <a:gd name="T5" fmla="*/ 20 h 28"/>
                  <a:gd name="T6" fmla="*/ 12 w 34"/>
                  <a:gd name="T7" fmla="*/ 23 h 28"/>
                  <a:gd name="T8" fmla="*/ 11 w 34"/>
                  <a:gd name="T9" fmla="*/ 23 h 28"/>
                  <a:gd name="T10" fmla="*/ 7 w 34"/>
                  <a:gd name="T11" fmla="*/ 25 h 28"/>
                  <a:gd name="T12" fmla="*/ 4 w 34"/>
                  <a:gd name="T13" fmla="*/ 27 h 28"/>
                  <a:gd name="T14" fmla="*/ 3 w 34"/>
                  <a:gd name="T15" fmla="*/ 27 h 28"/>
                  <a:gd name="T16" fmla="*/ 0 w 34"/>
                  <a:gd name="T17" fmla="*/ 26 h 28"/>
                  <a:gd name="T18" fmla="*/ 4 w 34"/>
                  <a:gd name="T19" fmla="*/ 20 h 28"/>
                  <a:gd name="T20" fmla="*/ 27 w 34"/>
                  <a:gd name="T21" fmla="*/ 1 h 28"/>
                  <a:gd name="T22" fmla="*/ 29 w 34"/>
                  <a:gd name="T23" fmla="*/ 0 h 28"/>
                  <a:gd name="T24" fmla="*/ 32 w 34"/>
                  <a:gd name="T25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" h="28">
                    <a:moveTo>
                      <a:pt x="32" y="6"/>
                    </a:moveTo>
                    <a:cubicBezTo>
                      <a:pt x="29" y="9"/>
                      <a:pt x="25" y="12"/>
                      <a:pt x="22" y="15"/>
                    </a:cubicBezTo>
                    <a:cubicBezTo>
                      <a:pt x="20" y="17"/>
                      <a:pt x="18" y="19"/>
                      <a:pt x="15" y="20"/>
                    </a:cubicBezTo>
                    <a:cubicBezTo>
                      <a:pt x="14" y="21"/>
                      <a:pt x="13" y="22"/>
                      <a:pt x="12" y="23"/>
                    </a:cubicBezTo>
                    <a:cubicBezTo>
                      <a:pt x="12" y="23"/>
                      <a:pt x="12" y="23"/>
                      <a:pt x="11" y="23"/>
                    </a:cubicBezTo>
                    <a:cubicBezTo>
                      <a:pt x="10" y="24"/>
                      <a:pt x="9" y="24"/>
                      <a:pt x="7" y="25"/>
                    </a:cubicBezTo>
                    <a:cubicBezTo>
                      <a:pt x="6" y="26"/>
                      <a:pt x="5" y="26"/>
                      <a:pt x="4" y="27"/>
                    </a:cubicBezTo>
                    <a:cubicBezTo>
                      <a:pt x="4" y="27"/>
                      <a:pt x="3" y="27"/>
                      <a:pt x="3" y="27"/>
                    </a:cubicBezTo>
                    <a:cubicBezTo>
                      <a:pt x="2" y="27"/>
                      <a:pt x="0" y="28"/>
                      <a:pt x="0" y="26"/>
                    </a:cubicBezTo>
                    <a:cubicBezTo>
                      <a:pt x="1" y="24"/>
                      <a:pt x="4" y="23"/>
                      <a:pt x="4" y="20"/>
                    </a:cubicBezTo>
                    <a:cubicBezTo>
                      <a:pt x="11" y="13"/>
                      <a:pt x="21" y="9"/>
                      <a:pt x="27" y="1"/>
                    </a:cubicBezTo>
                    <a:cubicBezTo>
                      <a:pt x="28" y="0"/>
                      <a:pt x="29" y="0"/>
                      <a:pt x="29" y="0"/>
                    </a:cubicBezTo>
                    <a:cubicBezTo>
                      <a:pt x="34" y="0"/>
                      <a:pt x="32" y="4"/>
                      <a:pt x="32" y="6"/>
                    </a:cubicBezTo>
                    <a:close/>
                  </a:path>
                </a:pathLst>
              </a:custGeom>
              <a:solidFill>
                <a:srgbClr val="FED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18" name="Freeform 173"/>
              <p:cNvSpPr/>
              <p:nvPr/>
            </p:nvSpPr>
            <p:spPr bwMode="auto">
              <a:xfrm>
                <a:off x="797" y="870"/>
                <a:ext cx="40" cy="48"/>
              </a:xfrm>
              <a:custGeom>
                <a:avLst/>
                <a:gdLst>
                  <a:gd name="T0" fmla="*/ 11 w 17"/>
                  <a:gd name="T1" fmla="*/ 2 h 20"/>
                  <a:gd name="T2" fmla="*/ 15 w 17"/>
                  <a:gd name="T3" fmla="*/ 0 h 20"/>
                  <a:gd name="T4" fmla="*/ 15 w 17"/>
                  <a:gd name="T5" fmla="*/ 6 h 20"/>
                  <a:gd name="T6" fmla="*/ 11 w 17"/>
                  <a:gd name="T7" fmla="*/ 15 h 20"/>
                  <a:gd name="T8" fmla="*/ 6 w 17"/>
                  <a:gd name="T9" fmla="*/ 20 h 20"/>
                  <a:gd name="T10" fmla="*/ 0 w 17"/>
                  <a:gd name="T11" fmla="*/ 15 h 20"/>
                  <a:gd name="T12" fmla="*/ 1 w 17"/>
                  <a:gd name="T13" fmla="*/ 14 h 20"/>
                  <a:gd name="T14" fmla="*/ 5 w 17"/>
                  <a:gd name="T15" fmla="*/ 13 h 20"/>
                  <a:gd name="T16" fmla="*/ 0 w 17"/>
                  <a:gd name="T17" fmla="*/ 10 h 20"/>
                  <a:gd name="T18" fmla="*/ 8 w 17"/>
                  <a:gd name="T19" fmla="*/ 4 h 20"/>
                  <a:gd name="T20" fmla="*/ 8 w 17"/>
                  <a:gd name="T21" fmla="*/ 4 h 20"/>
                  <a:gd name="T22" fmla="*/ 11 w 17"/>
                  <a:gd name="T23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20">
                    <a:moveTo>
                      <a:pt x="11" y="2"/>
                    </a:moveTo>
                    <a:cubicBezTo>
                      <a:pt x="12" y="1"/>
                      <a:pt x="14" y="1"/>
                      <a:pt x="15" y="0"/>
                    </a:cubicBezTo>
                    <a:cubicBezTo>
                      <a:pt x="17" y="2"/>
                      <a:pt x="15" y="4"/>
                      <a:pt x="15" y="6"/>
                    </a:cubicBezTo>
                    <a:cubicBezTo>
                      <a:pt x="13" y="9"/>
                      <a:pt x="10" y="11"/>
                      <a:pt x="11" y="15"/>
                    </a:cubicBezTo>
                    <a:cubicBezTo>
                      <a:pt x="10" y="18"/>
                      <a:pt x="8" y="19"/>
                      <a:pt x="6" y="20"/>
                    </a:cubicBezTo>
                    <a:cubicBezTo>
                      <a:pt x="4" y="18"/>
                      <a:pt x="1" y="18"/>
                      <a:pt x="0" y="15"/>
                    </a:cubicBezTo>
                    <a:cubicBezTo>
                      <a:pt x="0" y="14"/>
                      <a:pt x="1" y="14"/>
                      <a:pt x="1" y="14"/>
                    </a:cubicBezTo>
                    <a:cubicBezTo>
                      <a:pt x="2" y="13"/>
                      <a:pt x="3" y="13"/>
                      <a:pt x="5" y="13"/>
                    </a:cubicBezTo>
                    <a:cubicBezTo>
                      <a:pt x="3" y="12"/>
                      <a:pt x="1" y="12"/>
                      <a:pt x="0" y="10"/>
                    </a:cubicBezTo>
                    <a:cubicBezTo>
                      <a:pt x="2" y="7"/>
                      <a:pt x="5" y="6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9" y="4"/>
                      <a:pt x="10" y="4"/>
                      <a:pt x="11" y="2"/>
                    </a:cubicBezTo>
                    <a:close/>
                  </a:path>
                </a:pathLst>
              </a:custGeom>
              <a:solidFill>
                <a:srgbClr val="FEEA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19" name="Freeform 174"/>
              <p:cNvSpPr/>
              <p:nvPr/>
            </p:nvSpPr>
            <p:spPr bwMode="auto">
              <a:xfrm>
                <a:off x="887" y="789"/>
                <a:ext cx="31" cy="36"/>
              </a:xfrm>
              <a:custGeom>
                <a:avLst/>
                <a:gdLst>
                  <a:gd name="T0" fmla="*/ 8 w 13"/>
                  <a:gd name="T1" fmla="*/ 0 h 15"/>
                  <a:gd name="T2" fmla="*/ 13 w 13"/>
                  <a:gd name="T3" fmla="*/ 6 h 15"/>
                  <a:gd name="T4" fmla="*/ 2 w 13"/>
                  <a:gd name="T5" fmla="*/ 15 h 15"/>
                  <a:gd name="T6" fmla="*/ 0 w 13"/>
                  <a:gd name="T7" fmla="*/ 8 h 15"/>
                  <a:gd name="T8" fmla="*/ 3 w 13"/>
                  <a:gd name="T9" fmla="*/ 4 h 15"/>
                  <a:gd name="T10" fmla="*/ 5 w 13"/>
                  <a:gd name="T11" fmla="*/ 3 h 15"/>
                  <a:gd name="T12" fmla="*/ 8 w 13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5">
                    <a:moveTo>
                      <a:pt x="8" y="0"/>
                    </a:moveTo>
                    <a:cubicBezTo>
                      <a:pt x="6" y="5"/>
                      <a:pt x="11" y="4"/>
                      <a:pt x="13" y="6"/>
                    </a:cubicBezTo>
                    <a:cubicBezTo>
                      <a:pt x="10" y="9"/>
                      <a:pt x="7" y="13"/>
                      <a:pt x="2" y="15"/>
                    </a:cubicBezTo>
                    <a:cubicBezTo>
                      <a:pt x="1" y="13"/>
                      <a:pt x="1" y="10"/>
                      <a:pt x="0" y="8"/>
                    </a:cubicBezTo>
                    <a:cubicBezTo>
                      <a:pt x="0" y="6"/>
                      <a:pt x="2" y="5"/>
                      <a:pt x="3" y="4"/>
                    </a:cubicBezTo>
                    <a:cubicBezTo>
                      <a:pt x="3" y="3"/>
                      <a:pt x="4" y="3"/>
                      <a:pt x="5" y="3"/>
                    </a:cubicBezTo>
                    <a:cubicBezTo>
                      <a:pt x="6" y="2"/>
                      <a:pt x="7" y="1"/>
                      <a:pt x="8" y="0"/>
                    </a:cubicBezTo>
                    <a:close/>
                  </a:path>
                </a:pathLst>
              </a:custGeom>
              <a:solidFill>
                <a:srgbClr val="FED9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20" name="Freeform 175"/>
              <p:cNvSpPr/>
              <p:nvPr/>
            </p:nvSpPr>
            <p:spPr bwMode="auto">
              <a:xfrm>
                <a:off x="840" y="853"/>
                <a:ext cx="26" cy="36"/>
              </a:xfrm>
              <a:custGeom>
                <a:avLst/>
                <a:gdLst>
                  <a:gd name="T0" fmla="*/ 0 w 11"/>
                  <a:gd name="T1" fmla="*/ 5 h 15"/>
                  <a:gd name="T2" fmla="*/ 8 w 11"/>
                  <a:gd name="T3" fmla="*/ 0 h 15"/>
                  <a:gd name="T4" fmla="*/ 9 w 11"/>
                  <a:gd name="T5" fmla="*/ 7 h 15"/>
                  <a:gd name="T6" fmla="*/ 8 w 11"/>
                  <a:gd name="T7" fmla="*/ 13 h 15"/>
                  <a:gd name="T8" fmla="*/ 3 w 11"/>
                  <a:gd name="T9" fmla="*/ 11 h 15"/>
                  <a:gd name="T10" fmla="*/ 0 w 11"/>
                  <a:gd name="T11" fmla="*/ 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5">
                    <a:moveTo>
                      <a:pt x="0" y="5"/>
                    </a:moveTo>
                    <a:cubicBezTo>
                      <a:pt x="3" y="3"/>
                      <a:pt x="5" y="1"/>
                      <a:pt x="8" y="0"/>
                    </a:cubicBezTo>
                    <a:cubicBezTo>
                      <a:pt x="7" y="2"/>
                      <a:pt x="7" y="5"/>
                      <a:pt x="9" y="7"/>
                    </a:cubicBezTo>
                    <a:cubicBezTo>
                      <a:pt x="10" y="8"/>
                      <a:pt x="11" y="11"/>
                      <a:pt x="8" y="13"/>
                    </a:cubicBezTo>
                    <a:cubicBezTo>
                      <a:pt x="5" y="15"/>
                      <a:pt x="5" y="12"/>
                      <a:pt x="3" y="11"/>
                    </a:cubicBezTo>
                    <a:cubicBezTo>
                      <a:pt x="4" y="8"/>
                      <a:pt x="1" y="7"/>
                      <a:pt x="0" y="5"/>
                    </a:cubicBezTo>
                    <a:close/>
                  </a:path>
                </a:pathLst>
              </a:custGeom>
              <a:solidFill>
                <a:srgbClr val="FEE9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21" name="Freeform 176"/>
              <p:cNvSpPr/>
              <p:nvPr/>
            </p:nvSpPr>
            <p:spPr bwMode="auto">
              <a:xfrm>
                <a:off x="878" y="808"/>
                <a:ext cx="17" cy="24"/>
              </a:xfrm>
              <a:custGeom>
                <a:avLst/>
                <a:gdLst>
                  <a:gd name="T0" fmla="*/ 4 w 7"/>
                  <a:gd name="T1" fmla="*/ 0 h 10"/>
                  <a:gd name="T2" fmla="*/ 6 w 7"/>
                  <a:gd name="T3" fmla="*/ 7 h 10"/>
                  <a:gd name="T4" fmla="*/ 2 w 7"/>
                  <a:gd name="T5" fmla="*/ 10 h 10"/>
                  <a:gd name="T6" fmla="*/ 0 w 7"/>
                  <a:gd name="T7" fmla="*/ 4 h 10"/>
                  <a:gd name="T8" fmla="*/ 4 w 7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">
                    <a:moveTo>
                      <a:pt x="4" y="0"/>
                    </a:moveTo>
                    <a:cubicBezTo>
                      <a:pt x="7" y="2"/>
                      <a:pt x="6" y="5"/>
                      <a:pt x="6" y="7"/>
                    </a:cubicBezTo>
                    <a:cubicBezTo>
                      <a:pt x="6" y="9"/>
                      <a:pt x="4" y="9"/>
                      <a:pt x="2" y="10"/>
                    </a:cubicBezTo>
                    <a:cubicBezTo>
                      <a:pt x="2" y="8"/>
                      <a:pt x="2" y="6"/>
                      <a:pt x="0" y="4"/>
                    </a:cubicBezTo>
                    <a:cubicBezTo>
                      <a:pt x="0" y="1"/>
                      <a:pt x="1" y="0"/>
                      <a:pt x="4" y="0"/>
                    </a:cubicBezTo>
                    <a:close/>
                  </a:path>
                </a:pathLst>
              </a:custGeom>
              <a:solidFill>
                <a:srgbClr val="FED7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22" name="Freeform 177"/>
              <p:cNvSpPr/>
              <p:nvPr/>
            </p:nvSpPr>
            <p:spPr bwMode="auto">
              <a:xfrm>
                <a:off x="828" y="870"/>
                <a:ext cx="26" cy="26"/>
              </a:xfrm>
              <a:custGeom>
                <a:avLst/>
                <a:gdLst>
                  <a:gd name="T0" fmla="*/ 2 w 11"/>
                  <a:gd name="T1" fmla="*/ 6 h 11"/>
                  <a:gd name="T2" fmla="*/ 2 w 11"/>
                  <a:gd name="T3" fmla="*/ 0 h 11"/>
                  <a:gd name="T4" fmla="*/ 2 w 11"/>
                  <a:gd name="T5" fmla="*/ 0 h 11"/>
                  <a:gd name="T6" fmla="*/ 5 w 11"/>
                  <a:gd name="T7" fmla="*/ 2 h 11"/>
                  <a:gd name="T8" fmla="*/ 8 w 11"/>
                  <a:gd name="T9" fmla="*/ 5 h 11"/>
                  <a:gd name="T10" fmla="*/ 9 w 11"/>
                  <a:gd name="T11" fmla="*/ 8 h 11"/>
                  <a:gd name="T12" fmla="*/ 4 w 11"/>
                  <a:gd name="T13" fmla="*/ 11 h 11"/>
                  <a:gd name="T14" fmla="*/ 2 w 11"/>
                  <a:gd name="T1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11">
                    <a:moveTo>
                      <a:pt x="2" y="6"/>
                    </a:moveTo>
                    <a:cubicBezTo>
                      <a:pt x="0" y="4"/>
                      <a:pt x="3" y="2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4" y="0"/>
                      <a:pt x="5" y="1"/>
                      <a:pt x="5" y="2"/>
                    </a:cubicBezTo>
                    <a:cubicBezTo>
                      <a:pt x="5" y="4"/>
                      <a:pt x="7" y="4"/>
                      <a:pt x="8" y="5"/>
                    </a:cubicBezTo>
                    <a:cubicBezTo>
                      <a:pt x="8" y="6"/>
                      <a:pt x="11" y="7"/>
                      <a:pt x="9" y="8"/>
                    </a:cubicBezTo>
                    <a:cubicBezTo>
                      <a:pt x="7" y="9"/>
                      <a:pt x="6" y="11"/>
                      <a:pt x="4" y="11"/>
                    </a:cubicBezTo>
                    <a:cubicBezTo>
                      <a:pt x="2" y="10"/>
                      <a:pt x="2" y="8"/>
                      <a:pt x="2" y="6"/>
                    </a:cubicBezTo>
                    <a:close/>
                  </a:path>
                </a:pathLst>
              </a:custGeom>
              <a:solidFill>
                <a:srgbClr val="FEE9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23" name="Freeform 178"/>
              <p:cNvSpPr/>
              <p:nvPr/>
            </p:nvSpPr>
            <p:spPr bwMode="auto">
              <a:xfrm>
                <a:off x="830" y="865"/>
                <a:ext cx="24" cy="24"/>
              </a:xfrm>
              <a:custGeom>
                <a:avLst/>
                <a:gdLst>
                  <a:gd name="T0" fmla="*/ 7 w 10"/>
                  <a:gd name="T1" fmla="*/ 7 h 10"/>
                  <a:gd name="T2" fmla="*/ 4 w 10"/>
                  <a:gd name="T3" fmla="*/ 4 h 10"/>
                  <a:gd name="T4" fmla="*/ 1 w 10"/>
                  <a:gd name="T5" fmla="*/ 2 h 10"/>
                  <a:gd name="T6" fmla="*/ 4 w 10"/>
                  <a:gd name="T7" fmla="*/ 0 h 10"/>
                  <a:gd name="T8" fmla="*/ 9 w 10"/>
                  <a:gd name="T9" fmla="*/ 1 h 10"/>
                  <a:gd name="T10" fmla="*/ 7 w 10"/>
                  <a:gd name="T11" fmla="*/ 6 h 10"/>
                  <a:gd name="T12" fmla="*/ 7 w 10"/>
                  <a:gd name="T13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0">
                    <a:moveTo>
                      <a:pt x="7" y="7"/>
                    </a:moveTo>
                    <a:cubicBezTo>
                      <a:pt x="6" y="6"/>
                      <a:pt x="0" y="10"/>
                      <a:pt x="4" y="4"/>
                    </a:cubicBezTo>
                    <a:cubicBezTo>
                      <a:pt x="3" y="3"/>
                      <a:pt x="2" y="3"/>
                      <a:pt x="1" y="2"/>
                    </a:cubicBezTo>
                    <a:cubicBezTo>
                      <a:pt x="2" y="1"/>
                      <a:pt x="3" y="0"/>
                      <a:pt x="4" y="0"/>
                    </a:cubicBezTo>
                    <a:cubicBezTo>
                      <a:pt x="5" y="2"/>
                      <a:pt x="7" y="1"/>
                      <a:pt x="9" y="1"/>
                    </a:cubicBezTo>
                    <a:cubicBezTo>
                      <a:pt x="10" y="3"/>
                      <a:pt x="7" y="4"/>
                      <a:pt x="7" y="6"/>
                    </a:cubicBezTo>
                    <a:cubicBezTo>
                      <a:pt x="7" y="7"/>
                      <a:pt x="7" y="7"/>
                      <a:pt x="7" y="7"/>
                    </a:cubicBezTo>
                    <a:close/>
                  </a:path>
                </a:pathLst>
              </a:custGeom>
              <a:solidFill>
                <a:srgbClr val="FEEA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24" name="Freeform 179"/>
              <p:cNvSpPr/>
              <p:nvPr/>
            </p:nvSpPr>
            <p:spPr bwMode="auto">
              <a:xfrm>
                <a:off x="534" y="985"/>
                <a:ext cx="48" cy="19"/>
              </a:xfrm>
              <a:custGeom>
                <a:avLst/>
                <a:gdLst>
                  <a:gd name="T0" fmla="*/ 12 w 20"/>
                  <a:gd name="T1" fmla="*/ 3 h 8"/>
                  <a:gd name="T2" fmla="*/ 2 w 20"/>
                  <a:gd name="T3" fmla="*/ 6 h 8"/>
                  <a:gd name="T4" fmla="*/ 0 w 20"/>
                  <a:gd name="T5" fmla="*/ 0 h 8"/>
                  <a:gd name="T6" fmla="*/ 11 w 20"/>
                  <a:gd name="T7" fmla="*/ 0 h 8"/>
                  <a:gd name="T8" fmla="*/ 11 w 20"/>
                  <a:gd name="T9" fmla="*/ 0 h 8"/>
                  <a:gd name="T10" fmla="*/ 15 w 20"/>
                  <a:gd name="T11" fmla="*/ 4 h 8"/>
                  <a:gd name="T12" fmla="*/ 17 w 20"/>
                  <a:gd name="T13" fmla="*/ 2 h 8"/>
                  <a:gd name="T14" fmla="*/ 19 w 20"/>
                  <a:gd name="T15" fmla="*/ 2 h 8"/>
                  <a:gd name="T16" fmla="*/ 20 w 20"/>
                  <a:gd name="T17" fmla="*/ 4 h 8"/>
                  <a:gd name="T18" fmla="*/ 12 w 20"/>
                  <a:gd name="T1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8">
                    <a:moveTo>
                      <a:pt x="12" y="3"/>
                    </a:moveTo>
                    <a:cubicBezTo>
                      <a:pt x="9" y="5"/>
                      <a:pt x="7" y="8"/>
                      <a:pt x="2" y="6"/>
                    </a:cubicBezTo>
                    <a:cubicBezTo>
                      <a:pt x="3" y="4"/>
                      <a:pt x="0" y="2"/>
                      <a:pt x="0" y="0"/>
                    </a:cubicBezTo>
                    <a:cubicBezTo>
                      <a:pt x="4" y="1"/>
                      <a:pt x="8" y="2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3" y="0"/>
                      <a:pt x="15" y="1"/>
                      <a:pt x="15" y="4"/>
                    </a:cubicBezTo>
                    <a:cubicBezTo>
                      <a:pt x="15" y="4"/>
                      <a:pt x="15" y="4"/>
                      <a:pt x="17" y="2"/>
                    </a:cubicBezTo>
                    <a:cubicBezTo>
                      <a:pt x="18" y="2"/>
                      <a:pt x="18" y="2"/>
                      <a:pt x="19" y="2"/>
                    </a:cubicBezTo>
                    <a:cubicBezTo>
                      <a:pt x="20" y="3"/>
                      <a:pt x="20" y="3"/>
                      <a:pt x="20" y="4"/>
                    </a:cubicBezTo>
                    <a:cubicBezTo>
                      <a:pt x="17" y="8"/>
                      <a:pt x="14" y="7"/>
                      <a:pt x="12" y="3"/>
                    </a:cubicBezTo>
                    <a:close/>
                  </a:path>
                </a:pathLst>
              </a:custGeom>
              <a:solidFill>
                <a:srgbClr val="FEE6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25" name="Freeform 180"/>
              <p:cNvSpPr/>
              <p:nvPr/>
            </p:nvSpPr>
            <p:spPr bwMode="auto">
              <a:xfrm>
                <a:off x="548" y="963"/>
                <a:ext cx="19" cy="22"/>
              </a:xfrm>
              <a:custGeom>
                <a:avLst/>
                <a:gdLst>
                  <a:gd name="T0" fmla="*/ 3 w 8"/>
                  <a:gd name="T1" fmla="*/ 1 h 9"/>
                  <a:gd name="T2" fmla="*/ 8 w 8"/>
                  <a:gd name="T3" fmla="*/ 4 h 9"/>
                  <a:gd name="T4" fmla="*/ 5 w 8"/>
                  <a:gd name="T5" fmla="*/ 9 h 9"/>
                  <a:gd name="T6" fmla="*/ 5 w 8"/>
                  <a:gd name="T7" fmla="*/ 9 h 9"/>
                  <a:gd name="T8" fmla="*/ 0 w 8"/>
                  <a:gd name="T9" fmla="*/ 3 h 9"/>
                  <a:gd name="T10" fmla="*/ 3 w 8"/>
                  <a:gd name="T11" fmla="*/ 0 h 9"/>
                  <a:gd name="T12" fmla="*/ 3 w 8"/>
                  <a:gd name="T1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9">
                    <a:moveTo>
                      <a:pt x="3" y="1"/>
                    </a:moveTo>
                    <a:cubicBezTo>
                      <a:pt x="4" y="4"/>
                      <a:pt x="7" y="2"/>
                      <a:pt x="8" y="4"/>
                    </a:cubicBezTo>
                    <a:cubicBezTo>
                      <a:pt x="7" y="6"/>
                      <a:pt x="3" y="5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1" y="9"/>
                      <a:pt x="1" y="6"/>
                      <a:pt x="0" y="3"/>
                    </a:cubicBezTo>
                    <a:cubicBezTo>
                      <a:pt x="1" y="2"/>
                      <a:pt x="1" y="0"/>
                      <a:pt x="3" y="0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EE6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26" name="Freeform 181"/>
              <p:cNvSpPr/>
              <p:nvPr/>
            </p:nvSpPr>
            <p:spPr bwMode="auto">
              <a:xfrm>
                <a:off x="579" y="930"/>
                <a:ext cx="17" cy="21"/>
              </a:xfrm>
              <a:custGeom>
                <a:avLst/>
                <a:gdLst>
                  <a:gd name="T0" fmla="*/ 2 w 7"/>
                  <a:gd name="T1" fmla="*/ 9 h 9"/>
                  <a:gd name="T2" fmla="*/ 2 w 7"/>
                  <a:gd name="T3" fmla="*/ 4 h 9"/>
                  <a:gd name="T4" fmla="*/ 4 w 7"/>
                  <a:gd name="T5" fmla="*/ 1 h 9"/>
                  <a:gd name="T6" fmla="*/ 5 w 7"/>
                  <a:gd name="T7" fmla="*/ 0 h 9"/>
                  <a:gd name="T8" fmla="*/ 5 w 7"/>
                  <a:gd name="T9" fmla="*/ 2 h 9"/>
                  <a:gd name="T10" fmla="*/ 7 w 7"/>
                  <a:gd name="T11" fmla="*/ 5 h 9"/>
                  <a:gd name="T12" fmla="*/ 6 w 7"/>
                  <a:gd name="T13" fmla="*/ 7 h 9"/>
                  <a:gd name="T14" fmla="*/ 2 w 7"/>
                  <a:gd name="T1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9">
                    <a:moveTo>
                      <a:pt x="2" y="9"/>
                    </a:moveTo>
                    <a:cubicBezTo>
                      <a:pt x="0" y="7"/>
                      <a:pt x="1" y="5"/>
                      <a:pt x="2" y="4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3" y="1"/>
                      <a:pt x="4" y="0"/>
                      <a:pt x="5" y="0"/>
                    </a:cubicBezTo>
                    <a:cubicBezTo>
                      <a:pt x="5" y="1"/>
                      <a:pt x="5" y="2"/>
                      <a:pt x="5" y="2"/>
                    </a:cubicBezTo>
                    <a:cubicBezTo>
                      <a:pt x="6" y="3"/>
                      <a:pt x="7" y="4"/>
                      <a:pt x="7" y="5"/>
                    </a:cubicBezTo>
                    <a:cubicBezTo>
                      <a:pt x="7" y="6"/>
                      <a:pt x="6" y="7"/>
                      <a:pt x="6" y="7"/>
                    </a:cubicBezTo>
                    <a:cubicBezTo>
                      <a:pt x="4" y="8"/>
                      <a:pt x="3" y="9"/>
                      <a:pt x="2" y="9"/>
                    </a:cubicBezTo>
                    <a:close/>
                  </a:path>
                </a:pathLst>
              </a:custGeom>
              <a:solidFill>
                <a:srgbClr val="FCE6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27" name="Freeform 182"/>
              <p:cNvSpPr/>
              <p:nvPr/>
            </p:nvSpPr>
            <p:spPr bwMode="auto">
              <a:xfrm>
                <a:off x="593" y="930"/>
                <a:ext cx="17" cy="19"/>
              </a:xfrm>
              <a:custGeom>
                <a:avLst/>
                <a:gdLst>
                  <a:gd name="T0" fmla="*/ 0 w 7"/>
                  <a:gd name="T1" fmla="*/ 7 h 8"/>
                  <a:gd name="T2" fmla="*/ 0 w 7"/>
                  <a:gd name="T3" fmla="*/ 5 h 8"/>
                  <a:gd name="T4" fmla="*/ 2 w 7"/>
                  <a:gd name="T5" fmla="*/ 2 h 8"/>
                  <a:gd name="T6" fmla="*/ 4 w 7"/>
                  <a:gd name="T7" fmla="*/ 0 h 8"/>
                  <a:gd name="T8" fmla="*/ 6 w 7"/>
                  <a:gd name="T9" fmla="*/ 2 h 8"/>
                  <a:gd name="T10" fmla="*/ 3 w 7"/>
                  <a:gd name="T11" fmla="*/ 8 h 8"/>
                  <a:gd name="T12" fmla="*/ 0 w 7"/>
                  <a:gd name="T13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8">
                    <a:moveTo>
                      <a:pt x="0" y="7"/>
                    </a:moveTo>
                    <a:cubicBezTo>
                      <a:pt x="0" y="7"/>
                      <a:pt x="0" y="6"/>
                      <a:pt x="0" y="5"/>
                    </a:cubicBezTo>
                    <a:cubicBezTo>
                      <a:pt x="2" y="5"/>
                      <a:pt x="2" y="4"/>
                      <a:pt x="2" y="2"/>
                    </a:cubicBezTo>
                    <a:cubicBezTo>
                      <a:pt x="2" y="1"/>
                      <a:pt x="2" y="0"/>
                      <a:pt x="4" y="0"/>
                    </a:cubicBezTo>
                    <a:cubicBezTo>
                      <a:pt x="5" y="1"/>
                      <a:pt x="7" y="1"/>
                      <a:pt x="6" y="2"/>
                    </a:cubicBezTo>
                    <a:cubicBezTo>
                      <a:pt x="7" y="5"/>
                      <a:pt x="5" y="7"/>
                      <a:pt x="3" y="8"/>
                    </a:cubicBezTo>
                    <a:cubicBezTo>
                      <a:pt x="2" y="8"/>
                      <a:pt x="1" y="8"/>
                      <a:pt x="0" y="7"/>
                    </a:cubicBezTo>
                    <a:close/>
                  </a:path>
                </a:pathLst>
              </a:custGeom>
              <a:solidFill>
                <a:srgbClr val="FDE8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28" name="Freeform 183"/>
              <p:cNvSpPr/>
              <p:nvPr/>
            </p:nvSpPr>
            <p:spPr bwMode="auto">
              <a:xfrm>
                <a:off x="529" y="949"/>
                <a:ext cx="17" cy="17"/>
              </a:xfrm>
              <a:custGeom>
                <a:avLst/>
                <a:gdLst>
                  <a:gd name="T0" fmla="*/ 7 w 7"/>
                  <a:gd name="T1" fmla="*/ 3 h 7"/>
                  <a:gd name="T2" fmla="*/ 1 w 7"/>
                  <a:gd name="T3" fmla="*/ 5 h 7"/>
                  <a:gd name="T4" fmla="*/ 2 w 7"/>
                  <a:gd name="T5" fmla="*/ 1 h 7"/>
                  <a:gd name="T6" fmla="*/ 7 w 7"/>
                  <a:gd name="T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7">
                    <a:moveTo>
                      <a:pt x="7" y="3"/>
                    </a:moveTo>
                    <a:cubicBezTo>
                      <a:pt x="5" y="4"/>
                      <a:pt x="3" y="7"/>
                      <a:pt x="1" y="5"/>
                    </a:cubicBezTo>
                    <a:cubicBezTo>
                      <a:pt x="0" y="4"/>
                      <a:pt x="1" y="2"/>
                      <a:pt x="2" y="1"/>
                    </a:cubicBezTo>
                    <a:cubicBezTo>
                      <a:pt x="4" y="0"/>
                      <a:pt x="5" y="2"/>
                      <a:pt x="7" y="3"/>
                    </a:cubicBezTo>
                    <a:close/>
                  </a:path>
                </a:pathLst>
              </a:custGeom>
              <a:solidFill>
                <a:srgbClr val="FEE4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29" name="Freeform 184"/>
              <p:cNvSpPr/>
              <p:nvPr/>
            </p:nvSpPr>
            <p:spPr bwMode="auto">
              <a:xfrm>
                <a:off x="555" y="959"/>
                <a:ext cx="15" cy="9"/>
              </a:xfrm>
              <a:custGeom>
                <a:avLst/>
                <a:gdLst>
                  <a:gd name="T0" fmla="*/ 0 w 6"/>
                  <a:gd name="T1" fmla="*/ 2 h 4"/>
                  <a:gd name="T2" fmla="*/ 0 w 6"/>
                  <a:gd name="T3" fmla="*/ 1 h 4"/>
                  <a:gd name="T4" fmla="*/ 4 w 6"/>
                  <a:gd name="T5" fmla="*/ 0 h 4"/>
                  <a:gd name="T6" fmla="*/ 5 w 6"/>
                  <a:gd name="T7" fmla="*/ 2 h 4"/>
                  <a:gd name="T8" fmla="*/ 3 w 6"/>
                  <a:gd name="T9" fmla="*/ 3 h 4"/>
                  <a:gd name="T10" fmla="*/ 0 w 6"/>
                  <a:gd name="T11" fmla="*/ 3 h 4"/>
                  <a:gd name="T12" fmla="*/ 0 w 6"/>
                  <a:gd name="T13" fmla="*/ 3 h 4"/>
                  <a:gd name="T14" fmla="*/ 0 w 6"/>
                  <a:gd name="T15" fmla="*/ 2 h 4"/>
                  <a:gd name="T16" fmla="*/ 0 w 6"/>
                  <a:gd name="T1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4">
                    <a:moveTo>
                      <a:pt x="0" y="2"/>
                    </a:moveTo>
                    <a:cubicBezTo>
                      <a:pt x="0" y="2"/>
                      <a:pt x="0" y="1"/>
                      <a:pt x="0" y="1"/>
                    </a:cubicBezTo>
                    <a:cubicBezTo>
                      <a:pt x="1" y="0"/>
                      <a:pt x="3" y="1"/>
                      <a:pt x="4" y="0"/>
                    </a:cubicBezTo>
                    <a:cubicBezTo>
                      <a:pt x="5" y="0"/>
                      <a:pt x="6" y="1"/>
                      <a:pt x="5" y="2"/>
                    </a:cubicBezTo>
                    <a:cubicBezTo>
                      <a:pt x="5" y="3"/>
                      <a:pt x="4" y="4"/>
                      <a:pt x="3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EE6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30" name="Freeform 185"/>
              <p:cNvSpPr/>
              <p:nvPr/>
            </p:nvSpPr>
            <p:spPr bwMode="auto">
              <a:xfrm>
                <a:off x="574" y="980"/>
                <a:ext cx="10" cy="10"/>
              </a:xfrm>
              <a:custGeom>
                <a:avLst/>
                <a:gdLst>
                  <a:gd name="T0" fmla="*/ 2 w 4"/>
                  <a:gd name="T1" fmla="*/ 4 h 4"/>
                  <a:gd name="T2" fmla="*/ 0 w 4"/>
                  <a:gd name="T3" fmla="*/ 4 h 4"/>
                  <a:gd name="T4" fmla="*/ 2 w 4"/>
                  <a:gd name="T5" fmla="*/ 0 h 4"/>
                  <a:gd name="T6" fmla="*/ 4 w 4"/>
                  <a:gd name="T7" fmla="*/ 0 h 4"/>
                  <a:gd name="T8" fmla="*/ 4 w 4"/>
                  <a:gd name="T9" fmla="*/ 0 h 4"/>
                  <a:gd name="T10" fmla="*/ 2 w 4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1" y="4"/>
                      <a:pt x="1" y="4"/>
                      <a:pt x="0" y="4"/>
                    </a:cubicBezTo>
                    <a:cubicBezTo>
                      <a:pt x="1" y="3"/>
                      <a:pt x="1" y="1"/>
                      <a:pt x="2" y="0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2"/>
                      <a:pt x="3" y="3"/>
                      <a:pt x="2" y="4"/>
                    </a:cubicBezTo>
                    <a:close/>
                  </a:path>
                </a:pathLst>
              </a:custGeom>
              <a:solidFill>
                <a:srgbClr val="FEE5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31" name="Freeform 186"/>
              <p:cNvSpPr/>
              <p:nvPr/>
            </p:nvSpPr>
            <p:spPr bwMode="auto">
              <a:xfrm>
                <a:off x="555" y="954"/>
                <a:ext cx="10" cy="7"/>
              </a:xfrm>
              <a:custGeom>
                <a:avLst/>
                <a:gdLst>
                  <a:gd name="T0" fmla="*/ 4 w 4"/>
                  <a:gd name="T1" fmla="*/ 2 h 3"/>
                  <a:gd name="T2" fmla="*/ 0 w 4"/>
                  <a:gd name="T3" fmla="*/ 3 h 3"/>
                  <a:gd name="T4" fmla="*/ 4 w 4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cubicBezTo>
                      <a:pt x="3" y="3"/>
                      <a:pt x="2" y="3"/>
                      <a:pt x="0" y="3"/>
                    </a:cubicBezTo>
                    <a:cubicBezTo>
                      <a:pt x="1" y="0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EE8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32" name="Freeform 187"/>
              <p:cNvSpPr/>
              <p:nvPr/>
            </p:nvSpPr>
            <p:spPr bwMode="auto">
              <a:xfrm>
                <a:off x="548" y="963"/>
                <a:ext cx="7" cy="8"/>
              </a:xfrm>
              <a:custGeom>
                <a:avLst/>
                <a:gdLst>
                  <a:gd name="T0" fmla="*/ 3 w 3"/>
                  <a:gd name="T1" fmla="*/ 0 h 3"/>
                  <a:gd name="T2" fmla="*/ 3 w 3"/>
                  <a:gd name="T3" fmla="*/ 1 h 3"/>
                  <a:gd name="T4" fmla="*/ 0 w 3"/>
                  <a:gd name="T5" fmla="*/ 3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3" y="0"/>
                      <a:pt x="3" y="1"/>
                      <a:pt x="3" y="1"/>
                    </a:cubicBezTo>
                    <a:cubicBezTo>
                      <a:pt x="2" y="1"/>
                      <a:pt x="1" y="2"/>
                      <a:pt x="0" y="3"/>
                    </a:cubicBezTo>
                    <a:cubicBezTo>
                      <a:pt x="0" y="0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FEE8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33" name="Freeform 188"/>
              <p:cNvSpPr/>
              <p:nvPr/>
            </p:nvSpPr>
            <p:spPr bwMode="auto">
              <a:xfrm>
                <a:off x="548" y="951"/>
                <a:ext cx="5" cy="5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2 h 2"/>
                  <a:gd name="T4" fmla="*/ 0 w 2"/>
                  <a:gd name="T5" fmla="*/ 1 h 2"/>
                  <a:gd name="T6" fmla="*/ 1 w 2"/>
                  <a:gd name="T7" fmla="*/ 0 h 2"/>
                  <a:gd name="T8" fmla="*/ 2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1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rgbClr val="FEE8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34" name="Freeform 189"/>
              <p:cNvSpPr/>
              <p:nvPr/>
            </p:nvSpPr>
            <p:spPr bwMode="auto">
              <a:xfrm>
                <a:off x="782" y="559"/>
                <a:ext cx="74" cy="53"/>
              </a:xfrm>
              <a:custGeom>
                <a:avLst/>
                <a:gdLst>
                  <a:gd name="T0" fmla="*/ 26 w 31"/>
                  <a:gd name="T1" fmla="*/ 8 h 22"/>
                  <a:gd name="T2" fmla="*/ 27 w 31"/>
                  <a:gd name="T3" fmla="*/ 8 h 22"/>
                  <a:gd name="T4" fmla="*/ 27 w 31"/>
                  <a:gd name="T5" fmla="*/ 19 h 22"/>
                  <a:gd name="T6" fmla="*/ 21 w 31"/>
                  <a:gd name="T7" fmla="*/ 22 h 22"/>
                  <a:gd name="T8" fmla="*/ 21 w 31"/>
                  <a:gd name="T9" fmla="*/ 22 h 22"/>
                  <a:gd name="T10" fmla="*/ 17 w 31"/>
                  <a:gd name="T11" fmla="*/ 22 h 22"/>
                  <a:gd name="T12" fmla="*/ 18 w 31"/>
                  <a:gd name="T13" fmla="*/ 17 h 22"/>
                  <a:gd name="T14" fmla="*/ 19 w 31"/>
                  <a:gd name="T15" fmla="*/ 15 h 22"/>
                  <a:gd name="T16" fmla="*/ 18 w 31"/>
                  <a:gd name="T17" fmla="*/ 15 h 22"/>
                  <a:gd name="T18" fmla="*/ 9 w 31"/>
                  <a:gd name="T19" fmla="*/ 12 h 22"/>
                  <a:gd name="T20" fmla="*/ 9 w 31"/>
                  <a:gd name="T21" fmla="*/ 11 h 22"/>
                  <a:gd name="T22" fmla="*/ 9 w 31"/>
                  <a:gd name="T23" fmla="*/ 12 h 22"/>
                  <a:gd name="T24" fmla="*/ 6 w 31"/>
                  <a:gd name="T25" fmla="*/ 12 h 22"/>
                  <a:gd name="T26" fmla="*/ 6 w 31"/>
                  <a:gd name="T27" fmla="*/ 11 h 22"/>
                  <a:gd name="T28" fmla="*/ 3 w 31"/>
                  <a:gd name="T29" fmla="*/ 5 h 22"/>
                  <a:gd name="T30" fmla="*/ 1 w 31"/>
                  <a:gd name="T31" fmla="*/ 4 h 22"/>
                  <a:gd name="T32" fmla="*/ 2 w 31"/>
                  <a:gd name="T33" fmla="*/ 2 h 22"/>
                  <a:gd name="T34" fmla="*/ 6 w 31"/>
                  <a:gd name="T35" fmla="*/ 1 h 22"/>
                  <a:gd name="T36" fmla="*/ 9 w 31"/>
                  <a:gd name="T37" fmla="*/ 0 h 22"/>
                  <a:gd name="T38" fmla="*/ 19 w 31"/>
                  <a:gd name="T39" fmla="*/ 1 h 22"/>
                  <a:gd name="T40" fmla="*/ 20 w 31"/>
                  <a:gd name="T41" fmla="*/ 2 h 22"/>
                  <a:gd name="T42" fmla="*/ 26 w 31"/>
                  <a:gd name="T43" fmla="*/ 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1" h="22">
                    <a:moveTo>
                      <a:pt x="26" y="8"/>
                    </a:moveTo>
                    <a:cubicBezTo>
                      <a:pt x="26" y="8"/>
                      <a:pt x="27" y="8"/>
                      <a:pt x="27" y="8"/>
                    </a:cubicBezTo>
                    <a:cubicBezTo>
                      <a:pt x="31" y="11"/>
                      <a:pt x="29" y="15"/>
                      <a:pt x="27" y="19"/>
                    </a:cubicBezTo>
                    <a:cubicBezTo>
                      <a:pt x="26" y="22"/>
                      <a:pt x="23" y="21"/>
                      <a:pt x="21" y="22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0" y="22"/>
                      <a:pt x="19" y="22"/>
                      <a:pt x="17" y="22"/>
                    </a:cubicBezTo>
                    <a:cubicBezTo>
                      <a:pt x="15" y="20"/>
                      <a:pt x="14" y="18"/>
                      <a:pt x="18" y="17"/>
                    </a:cubicBezTo>
                    <a:cubicBezTo>
                      <a:pt x="19" y="17"/>
                      <a:pt x="19" y="16"/>
                      <a:pt x="19" y="15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3" y="18"/>
                      <a:pt x="11" y="15"/>
                      <a:pt x="9" y="12"/>
                    </a:cubicBezTo>
                    <a:cubicBezTo>
                      <a:pt x="9" y="11"/>
                      <a:pt x="8" y="12"/>
                      <a:pt x="9" y="11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8" y="12"/>
                      <a:pt x="7" y="12"/>
                      <a:pt x="6" y="12"/>
                    </a:cubicBezTo>
                    <a:cubicBezTo>
                      <a:pt x="6" y="12"/>
                      <a:pt x="6" y="11"/>
                      <a:pt x="6" y="11"/>
                    </a:cubicBezTo>
                    <a:cubicBezTo>
                      <a:pt x="7" y="8"/>
                      <a:pt x="6" y="6"/>
                      <a:pt x="3" y="5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0" y="3"/>
                      <a:pt x="2" y="2"/>
                      <a:pt x="2" y="2"/>
                    </a:cubicBezTo>
                    <a:cubicBezTo>
                      <a:pt x="4" y="3"/>
                      <a:pt x="5" y="1"/>
                      <a:pt x="6" y="1"/>
                    </a:cubicBezTo>
                    <a:cubicBezTo>
                      <a:pt x="7" y="0"/>
                      <a:pt x="8" y="0"/>
                      <a:pt x="9" y="0"/>
                    </a:cubicBezTo>
                    <a:cubicBezTo>
                      <a:pt x="12" y="1"/>
                      <a:pt x="15" y="2"/>
                      <a:pt x="19" y="1"/>
                    </a:cubicBezTo>
                    <a:cubicBezTo>
                      <a:pt x="19" y="1"/>
                      <a:pt x="20" y="2"/>
                      <a:pt x="20" y="2"/>
                    </a:cubicBezTo>
                    <a:cubicBezTo>
                      <a:pt x="20" y="7"/>
                      <a:pt x="24" y="7"/>
                      <a:pt x="26" y="8"/>
                    </a:cubicBezTo>
                    <a:close/>
                  </a:path>
                </a:pathLst>
              </a:custGeom>
              <a:solidFill>
                <a:srgbClr val="FED8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35" name="Freeform 190"/>
              <p:cNvSpPr/>
              <p:nvPr/>
            </p:nvSpPr>
            <p:spPr bwMode="auto">
              <a:xfrm>
                <a:off x="713" y="478"/>
                <a:ext cx="55" cy="52"/>
              </a:xfrm>
              <a:custGeom>
                <a:avLst/>
                <a:gdLst>
                  <a:gd name="T0" fmla="*/ 14 w 23"/>
                  <a:gd name="T1" fmla="*/ 3 h 22"/>
                  <a:gd name="T2" fmla="*/ 21 w 23"/>
                  <a:gd name="T3" fmla="*/ 10 h 22"/>
                  <a:gd name="T4" fmla="*/ 23 w 23"/>
                  <a:gd name="T5" fmla="*/ 12 h 22"/>
                  <a:gd name="T6" fmla="*/ 23 w 23"/>
                  <a:gd name="T7" fmla="*/ 12 h 22"/>
                  <a:gd name="T8" fmla="*/ 21 w 23"/>
                  <a:gd name="T9" fmla="*/ 13 h 22"/>
                  <a:gd name="T10" fmla="*/ 15 w 23"/>
                  <a:gd name="T11" fmla="*/ 17 h 22"/>
                  <a:gd name="T12" fmla="*/ 19 w 23"/>
                  <a:gd name="T13" fmla="*/ 16 h 22"/>
                  <a:gd name="T14" fmla="*/ 22 w 23"/>
                  <a:gd name="T15" fmla="*/ 21 h 22"/>
                  <a:gd name="T16" fmla="*/ 19 w 23"/>
                  <a:gd name="T17" fmla="*/ 22 h 22"/>
                  <a:gd name="T18" fmla="*/ 13 w 23"/>
                  <a:gd name="T19" fmla="*/ 22 h 22"/>
                  <a:gd name="T20" fmla="*/ 12 w 23"/>
                  <a:gd name="T21" fmla="*/ 21 h 22"/>
                  <a:gd name="T22" fmla="*/ 6 w 23"/>
                  <a:gd name="T23" fmla="*/ 20 h 22"/>
                  <a:gd name="T24" fmla="*/ 5 w 23"/>
                  <a:gd name="T25" fmla="*/ 20 h 22"/>
                  <a:gd name="T26" fmla="*/ 7 w 23"/>
                  <a:gd name="T27" fmla="*/ 12 h 22"/>
                  <a:gd name="T28" fmla="*/ 1 w 23"/>
                  <a:gd name="T29" fmla="*/ 4 h 22"/>
                  <a:gd name="T30" fmla="*/ 1 w 23"/>
                  <a:gd name="T31" fmla="*/ 1 h 22"/>
                  <a:gd name="T32" fmla="*/ 4 w 23"/>
                  <a:gd name="T33" fmla="*/ 1 h 22"/>
                  <a:gd name="T34" fmla="*/ 7 w 23"/>
                  <a:gd name="T35" fmla="*/ 2 h 22"/>
                  <a:gd name="T36" fmla="*/ 10 w 23"/>
                  <a:gd name="T37" fmla="*/ 5 h 22"/>
                  <a:gd name="T38" fmla="*/ 9 w 23"/>
                  <a:gd name="T39" fmla="*/ 5 h 22"/>
                  <a:gd name="T40" fmla="*/ 10 w 23"/>
                  <a:gd name="T41" fmla="*/ 5 h 22"/>
                  <a:gd name="T42" fmla="*/ 14 w 23"/>
                  <a:gd name="T43" fmla="*/ 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" h="22">
                    <a:moveTo>
                      <a:pt x="14" y="3"/>
                    </a:moveTo>
                    <a:cubicBezTo>
                      <a:pt x="17" y="5"/>
                      <a:pt x="19" y="7"/>
                      <a:pt x="21" y="10"/>
                    </a:cubicBezTo>
                    <a:cubicBezTo>
                      <a:pt x="21" y="11"/>
                      <a:pt x="23" y="11"/>
                      <a:pt x="23" y="12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3" y="14"/>
                      <a:pt x="22" y="13"/>
                      <a:pt x="21" y="13"/>
                    </a:cubicBezTo>
                    <a:cubicBezTo>
                      <a:pt x="18" y="13"/>
                      <a:pt x="16" y="14"/>
                      <a:pt x="15" y="17"/>
                    </a:cubicBezTo>
                    <a:cubicBezTo>
                      <a:pt x="17" y="19"/>
                      <a:pt x="17" y="14"/>
                      <a:pt x="19" y="16"/>
                    </a:cubicBezTo>
                    <a:cubicBezTo>
                      <a:pt x="21" y="18"/>
                      <a:pt x="22" y="19"/>
                      <a:pt x="22" y="21"/>
                    </a:cubicBezTo>
                    <a:cubicBezTo>
                      <a:pt x="21" y="22"/>
                      <a:pt x="20" y="21"/>
                      <a:pt x="19" y="22"/>
                    </a:cubicBezTo>
                    <a:cubicBezTo>
                      <a:pt x="17" y="22"/>
                      <a:pt x="15" y="22"/>
                      <a:pt x="13" y="22"/>
                    </a:cubicBezTo>
                    <a:cubicBezTo>
                      <a:pt x="13" y="22"/>
                      <a:pt x="12" y="22"/>
                      <a:pt x="12" y="21"/>
                    </a:cubicBezTo>
                    <a:cubicBezTo>
                      <a:pt x="9" y="19"/>
                      <a:pt x="9" y="19"/>
                      <a:pt x="6" y="20"/>
                    </a:cubicBezTo>
                    <a:cubicBezTo>
                      <a:pt x="6" y="20"/>
                      <a:pt x="5" y="20"/>
                      <a:pt x="5" y="20"/>
                    </a:cubicBezTo>
                    <a:cubicBezTo>
                      <a:pt x="1" y="16"/>
                      <a:pt x="1" y="16"/>
                      <a:pt x="7" y="12"/>
                    </a:cubicBezTo>
                    <a:cubicBezTo>
                      <a:pt x="5" y="9"/>
                      <a:pt x="3" y="7"/>
                      <a:pt x="1" y="4"/>
                    </a:cubicBezTo>
                    <a:cubicBezTo>
                      <a:pt x="1" y="3"/>
                      <a:pt x="0" y="2"/>
                      <a:pt x="1" y="1"/>
                    </a:cubicBezTo>
                    <a:cubicBezTo>
                      <a:pt x="2" y="0"/>
                      <a:pt x="3" y="1"/>
                      <a:pt x="4" y="1"/>
                    </a:cubicBezTo>
                    <a:cubicBezTo>
                      <a:pt x="5" y="2"/>
                      <a:pt x="6" y="3"/>
                      <a:pt x="7" y="2"/>
                    </a:cubicBezTo>
                    <a:cubicBezTo>
                      <a:pt x="10" y="1"/>
                      <a:pt x="10" y="3"/>
                      <a:pt x="10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3"/>
                      <a:pt x="12" y="2"/>
                      <a:pt x="14" y="3"/>
                    </a:cubicBezTo>
                    <a:close/>
                  </a:path>
                </a:pathLst>
              </a:custGeom>
              <a:solidFill>
                <a:srgbClr val="FED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36" name="Freeform 191"/>
              <p:cNvSpPr/>
              <p:nvPr/>
            </p:nvSpPr>
            <p:spPr bwMode="auto">
              <a:xfrm>
                <a:off x="732" y="526"/>
                <a:ext cx="41" cy="55"/>
              </a:xfrm>
              <a:custGeom>
                <a:avLst/>
                <a:gdLst>
                  <a:gd name="T0" fmla="*/ 12 w 17"/>
                  <a:gd name="T1" fmla="*/ 1 h 23"/>
                  <a:gd name="T2" fmla="*/ 14 w 17"/>
                  <a:gd name="T3" fmla="*/ 1 h 23"/>
                  <a:gd name="T4" fmla="*/ 16 w 17"/>
                  <a:gd name="T5" fmla="*/ 1 h 23"/>
                  <a:gd name="T6" fmla="*/ 15 w 17"/>
                  <a:gd name="T7" fmla="*/ 3 h 23"/>
                  <a:gd name="T8" fmla="*/ 12 w 17"/>
                  <a:gd name="T9" fmla="*/ 10 h 23"/>
                  <a:gd name="T10" fmla="*/ 13 w 17"/>
                  <a:gd name="T11" fmla="*/ 18 h 23"/>
                  <a:gd name="T12" fmla="*/ 14 w 17"/>
                  <a:gd name="T13" fmla="*/ 21 h 23"/>
                  <a:gd name="T14" fmla="*/ 11 w 17"/>
                  <a:gd name="T15" fmla="*/ 23 h 23"/>
                  <a:gd name="T16" fmla="*/ 8 w 17"/>
                  <a:gd name="T17" fmla="*/ 21 h 23"/>
                  <a:gd name="T18" fmla="*/ 2 w 17"/>
                  <a:gd name="T19" fmla="*/ 16 h 23"/>
                  <a:gd name="T20" fmla="*/ 3 w 17"/>
                  <a:gd name="T21" fmla="*/ 11 h 23"/>
                  <a:gd name="T22" fmla="*/ 6 w 17"/>
                  <a:gd name="T23" fmla="*/ 6 h 23"/>
                  <a:gd name="T24" fmla="*/ 9 w 17"/>
                  <a:gd name="T25" fmla="*/ 5 h 23"/>
                  <a:gd name="T26" fmla="*/ 12 w 17"/>
                  <a:gd name="T27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23">
                    <a:moveTo>
                      <a:pt x="12" y="1"/>
                    </a:moveTo>
                    <a:cubicBezTo>
                      <a:pt x="12" y="0"/>
                      <a:pt x="13" y="1"/>
                      <a:pt x="14" y="1"/>
                    </a:cubicBezTo>
                    <a:cubicBezTo>
                      <a:pt x="15" y="1"/>
                      <a:pt x="16" y="0"/>
                      <a:pt x="16" y="1"/>
                    </a:cubicBezTo>
                    <a:cubicBezTo>
                      <a:pt x="17" y="2"/>
                      <a:pt x="16" y="3"/>
                      <a:pt x="15" y="3"/>
                    </a:cubicBezTo>
                    <a:cubicBezTo>
                      <a:pt x="12" y="5"/>
                      <a:pt x="12" y="7"/>
                      <a:pt x="12" y="10"/>
                    </a:cubicBezTo>
                    <a:cubicBezTo>
                      <a:pt x="13" y="12"/>
                      <a:pt x="15" y="15"/>
                      <a:pt x="13" y="18"/>
                    </a:cubicBezTo>
                    <a:cubicBezTo>
                      <a:pt x="13" y="18"/>
                      <a:pt x="12" y="21"/>
                      <a:pt x="14" y="21"/>
                    </a:cubicBezTo>
                    <a:cubicBezTo>
                      <a:pt x="14" y="23"/>
                      <a:pt x="13" y="23"/>
                      <a:pt x="11" y="23"/>
                    </a:cubicBezTo>
                    <a:cubicBezTo>
                      <a:pt x="10" y="22"/>
                      <a:pt x="10" y="20"/>
                      <a:pt x="8" y="21"/>
                    </a:cubicBezTo>
                    <a:cubicBezTo>
                      <a:pt x="5" y="20"/>
                      <a:pt x="3" y="20"/>
                      <a:pt x="2" y="16"/>
                    </a:cubicBezTo>
                    <a:cubicBezTo>
                      <a:pt x="3" y="15"/>
                      <a:pt x="5" y="14"/>
                      <a:pt x="3" y="11"/>
                    </a:cubicBezTo>
                    <a:cubicBezTo>
                      <a:pt x="0" y="8"/>
                      <a:pt x="5" y="7"/>
                      <a:pt x="6" y="6"/>
                    </a:cubicBezTo>
                    <a:cubicBezTo>
                      <a:pt x="7" y="5"/>
                      <a:pt x="8" y="5"/>
                      <a:pt x="9" y="5"/>
                    </a:cubicBezTo>
                    <a:cubicBezTo>
                      <a:pt x="10" y="4"/>
                      <a:pt x="11" y="2"/>
                      <a:pt x="12" y="1"/>
                    </a:cubicBezTo>
                    <a:close/>
                  </a:path>
                </a:pathLst>
              </a:custGeom>
              <a:solidFill>
                <a:srgbClr val="FED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37" name="Freeform 192"/>
              <p:cNvSpPr/>
              <p:nvPr/>
            </p:nvSpPr>
            <p:spPr bwMode="auto">
              <a:xfrm>
                <a:off x="763" y="576"/>
                <a:ext cx="43" cy="36"/>
              </a:xfrm>
              <a:custGeom>
                <a:avLst/>
                <a:gdLst>
                  <a:gd name="T0" fmla="*/ 3 w 18"/>
                  <a:gd name="T1" fmla="*/ 4 h 15"/>
                  <a:gd name="T2" fmla="*/ 6 w 18"/>
                  <a:gd name="T3" fmla="*/ 2 h 15"/>
                  <a:gd name="T4" fmla="*/ 7 w 18"/>
                  <a:gd name="T5" fmla="*/ 0 h 15"/>
                  <a:gd name="T6" fmla="*/ 10 w 18"/>
                  <a:gd name="T7" fmla="*/ 3 h 15"/>
                  <a:gd name="T8" fmla="*/ 7 w 18"/>
                  <a:gd name="T9" fmla="*/ 5 h 15"/>
                  <a:gd name="T10" fmla="*/ 10 w 18"/>
                  <a:gd name="T11" fmla="*/ 4 h 15"/>
                  <a:gd name="T12" fmla="*/ 14 w 18"/>
                  <a:gd name="T13" fmla="*/ 4 h 15"/>
                  <a:gd name="T14" fmla="*/ 14 w 18"/>
                  <a:gd name="T15" fmla="*/ 4 h 15"/>
                  <a:gd name="T16" fmla="*/ 18 w 18"/>
                  <a:gd name="T17" fmla="*/ 7 h 15"/>
                  <a:gd name="T18" fmla="*/ 15 w 18"/>
                  <a:gd name="T19" fmla="*/ 10 h 15"/>
                  <a:gd name="T20" fmla="*/ 15 w 18"/>
                  <a:gd name="T21" fmla="*/ 13 h 15"/>
                  <a:gd name="T22" fmla="*/ 11 w 18"/>
                  <a:gd name="T23" fmla="*/ 15 h 15"/>
                  <a:gd name="T24" fmla="*/ 9 w 18"/>
                  <a:gd name="T25" fmla="*/ 14 h 15"/>
                  <a:gd name="T26" fmla="*/ 5 w 18"/>
                  <a:gd name="T27" fmla="*/ 12 h 15"/>
                  <a:gd name="T28" fmla="*/ 4 w 18"/>
                  <a:gd name="T29" fmla="*/ 12 h 15"/>
                  <a:gd name="T30" fmla="*/ 2 w 18"/>
                  <a:gd name="T31" fmla="*/ 9 h 15"/>
                  <a:gd name="T32" fmla="*/ 3 w 18"/>
                  <a:gd name="T33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" h="15">
                    <a:moveTo>
                      <a:pt x="3" y="4"/>
                    </a:moveTo>
                    <a:cubicBezTo>
                      <a:pt x="4" y="2"/>
                      <a:pt x="6" y="4"/>
                      <a:pt x="6" y="2"/>
                    </a:cubicBezTo>
                    <a:cubicBezTo>
                      <a:pt x="6" y="1"/>
                      <a:pt x="7" y="0"/>
                      <a:pt x="7" y="0"/>
                    </a:cubicBezTo>
                    <a:cubicBezTo>
                      <a:pt x="9" y="1"/>
                      <a:pt x="9" y="2"/>
                      <a:pt x="10" y="3"/>
                    </a:cubicBezTo>
                    <a:cubicBezTo>
                      <a:pt x="9" y="5"/>
                      <a:pt x="8" y="5"/>
                      <a:pt x="7" y="5"/>
                    </a:cubicBezTo>
                    <a:cubicBezTo>
                      <a:pt x="8" y="6"/>
                      <a:pt x="9" y="5"/>
                      <a:pt x="10" y="4"/>
                    </a:cubicBezTo>
                    <a:cubicBezTo>
                      <a:pt x="11" y="4"/>
                      <a:pt x="13" y="4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5" y="5"/>
                      <a:pt x="17" y="5"/>
                      <a:pt x="18" y="7"/>
                    </a:cubicBezTo>
                    <a:cubicBezTo>
                      <a:pt x="18" y="9"/>
                      <a:pt x="16" y="9"/>
                      <a:pt x="15" y="10"/>
                    </a:cubicBezTo>
                    <a:cubicBezTo>
                      <a:pt x="13" y="11"/>
                      <a:pt x="15" y="12"/>
                      <a:pt x="15" y="13"/>
                    </a:cubicBezTo>
                    <a:cubicBezTo>
                      <a:pt x="14" y="15"/>
                      <a:pt x="12" y="14"/>
                      <a:pt x="11" y="15"/>
                    </a:cubicBezTo>
                    <a:cubicBezTo>
                      <a:pt x="10" y="15"/>
                      <a:pt x="10" y="15"/>
                      <a:pt x="9" y="14"/>
                    </a:cubicBezTo>
                    <a:cubicBezTo>
                      <a:pt x="8" y="13"/>
                      <a:pt x="7" y="12"/>
                      <a:pt x="5" y="12"/>
                    </a:cubicBezTo>
                    <a:cubicBezTo>
                      <a:pt x="5" y="12"/>
                      <a:pt x="4" y="12"/>
                      <a:pt x="4" y="12"/>
                    </a:cubicBezTo>
                    <a:cubicBezTo>
                      <a:pt x="3" y="11"/>
                      <a:pt x="2" y="10"/>
                      <a:pt x="2" y="9"/>
                    </a:cubicBezTo>
                    <a:cubicBezTo>
                      <a:pt x="1" y="7"/>
                      <a:pt x="0" y="4"/>
                      <a:pt x="3" y="4"/>
                    </a:cubicBezTo>
                    <a:close/>
                  </a:path>
                </a:pathLst>
              </a:custGeom>
              <a:solidFill>
                <a:srgbClr val="FED8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38" name="Freeform 193"/>
              <p:cNvSpPr/>
              <p:nvPr/>
            </p:nvSpPr>
            <p:spPr bwMode="auto">
              <a:xfrm>
                <a:off x="730" y="562"/>
                <a:ext cx="40" cy="40"/>
              </a:xfrm>
              <a:custGeom>
                <a:avLst/>
                <a:gdLst>
                  <a:gd name="T0" fmla="*/ 17 w 17"/>
                  <a:gd name="T1" fmla="*/ 10 h 17"/>
                  <a:gd name="T2" fmla="*/ 16 w 17"/>
                  <a:gd name="T3" fmla="*/ 15 h 17"/>
                  <a:gd name="T4" fmla="*/ 13 w 17"/>
                  <a:gd name="T5" fmla="*/ 14 h 17"/>
                  <a:gd name="T6" fmla="*/ 8 w 17"/>
                  <a:gd name="T7" fmla="*/ 8 h 17"/>
                  <a:gd name="T8" fmla="*/ 6 w 17"/>
                  <a:gd name="T9" fmla="*/ 7 h 17"/>
                  <a:gd name="T10" fmla="*/ 1 w 17"/>
                  <a:gd name="T11" fmla="*/ 0 h 17"/>
                  <a:gd name="T12" fmla="*/ 4 w 17"/>
                  <a:gd name="T13" fmla="*/ 1 h 17"/>
                  <a:gd name="T14" fmla="*/ 10 w 17"/>
                  <a:gd name="T15" fmla="*/ 6 h 17"/>
                  <a:gd name="T16" fmla="*/ 13 w 17"/>
                  <a:gd name="T17" fmla="*/ 7 h 17"/>
                  <a:gd name="T18" fmla="*/ 15 w 17"/>
                  <a:gd name="T19" fmla="*/ 6 h 17"/>
                  <a:gd name="T20" fmla="*/ 17 w 17"/>
                  <a:gd name="T21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7">
                    <a:moveTo>
                      <a:pt x="17" y="10"/>
                    </a:moveTo>
                    <a:cubicBezTo>
                      <a:pt x="15" y="11"/>
                      <a:pt x="17" y="13"/>
                      <a:pt x="16" y="15"/>
                    </a:cubicBezTo>
                    <a:cubicBezTo>
                      <a:pt x="14" y="17"/>
                      <a:pt x="14" y="15"/>
                      <a:pt x="13" y="14"/>
                    </a:cubicBezTo>
                    <a:cubicBezTo>
                      <a:pt x="12" y="11"/>
                      <a:pt x="10" y="10"/>
                      <a:pt x="8" y="8"/>
                    </a:cubicBezTo>
                    <a:cubicBezTo>
                      <a:pt x="7" y="8"/>
                      <a:pt x="7" y="8"/>
                      <a:pt x="6" y="7"/>
                    </a:cubicBezTo>
                    <a:cubicBezTo>
                      <a:pt x="4" y="5"/>
                      <a:pt x="0" y="4"/>
                      <a:pt x="1" y="0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4" y="4"/>
                      <a:pt x="8" y="4"/>
                      <a:pt x="10" y="6"/>
                    </a:cubicBezTo>
                    <a:cubicBezTo>
                      <a:pt x="11" y="5"/>
                      <a:pt x="12" y="6"/>
                      <a:pt x="13" y="7"/>
                    </a:cubicBezTo>
                    <a:cubicBezTo>
                      <a:pt x="14" y="8"/>
                      <a:pt x="15" y="7"/>
                      <a:pt x="15" y="6"/>
                    </a:cubicBezTo>
                    <a:cubicBezTo>
                      <a:pt x="17" y="6"/>
                      <a:pt x="15" y="9"/>
                      <a:pt x="17" y="10"/>
                    </a:cubicBezTo>
                    <a:close/>
                  </a:path>
                </a:pathLst>
              </a:custGeom>
              <a:solidFill>
                <a:srgbClr val="FEDD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39" name="Freeform 194"/>
              <p:cNvSpPr/>
              <p:nvPr/>
            </p:nvSpPr>
            <p:spPr bwMode="auto">
              <a:xfrm>
                <a:off x="773" y="571"/>
                <a:ext cx="31" cy="17"/>
              </a:xfrm>
              <a:custGeom>
                <a:avLst/>
                <a:gdLst>
                  <a:gd name="T0" fmla="*/ 5 w 13"/>
                  <a:gd name="T1" fmla="*/ 6 h 7"/>
                  <a:gd name="T2" fmla="*/ 2 w 13"/>
                  <a:gd name="T3" fmla="*/ 4 h 7"/>
                  <a:gd name="T4" fmla="*/ 3 w 13"/>
                  <a:gd name="T5" fmla="*/ 1 h 7"/>
                  <a:gd name="T6" fmla="*/ 7 w 13"/>
                  <a:gd name="T7" fmla="*/ 2 h 7"/>
                  <a:gd name="T8" fmla="*/ 7 w 13"/>
                  <a:gd name="T9" fmla="*/ 0 h 7"/>
                  <a:gd name="T10" fmla="*/ 10 w 13"/>
                  <a:gd name="T11" fmla="*/ 6 h 7"/>
                  <a:gd name="T12" fmla="*/ 6 w 13"/>
                  <a:gd name="T13" fmla="*/ 6 h 7"/>
                  <a:gd name="T14" fmla="*/ 5 w 13"/>
                  <a:gd name="T15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7">
                    <a:moveTo>
                      <a:pt x="5" y="6"/>
                    </a:moveTo>
                    <a:cubicBezTo>
                      <a:pt x="4" y="5"/>
                      <a:pt x="5" y="2"/>
                      <a:pt x="2" y="4"/>
                    </a:cubicBezTo>
                    <a:cubicBezTo>
                      <a:pt x="2" y="3"/>
                      <a:pt x="0" y="1"/>
                      <a:pt x="3" y="1"/>
                    </a:cubicBezTo>
                    <a:cubicBezTo>
                      <a:pt x="4" y="1"/>
                      <a:pt x="6" y="2"/>
                      <a:pt x="7" y="2"/>
                    </a:cubicBezTo>
                    <a:cubicBezTo>
                      <a:pt x="7" y="1"/>
                      <a:pt x="7" y="0"/>
                      <a:pt x="7" y="0"/>
                    </a:cubicBezTo>
                    <a:cubicBezTo>
                      <a:pt x="13" y="0"/>
                      <a:pt x="13" y="1"/>
                      <a:pt x="10" y="6"/>
                    </a:cubicBezTo>
                    <a:cubicBezTo>
                      <a:pt x="9" y="7"/>
                      <a:pt x="7" y="7"/>
                      <a:pt x="6" y="6"/>
                    </a:cubicBezTo>
                    <a:cubicBezTo>
                      <a:pt x="5" y="7"/>
                      <a:pt x="5" y="6"/>
                      <a:pt x="5" y="6"/>
                    </a:cubicBezTo>
                    <a:close/>
                  </a:path>
                </a:pathLst>
              </a:custGeom>
              <a:solidFill>
                <a:srgbClr val="FED5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40" name="Freeform 195"/>
              <p:cNvSpPr/>
              <p:nvPr/>
            </p:nvSpPr>
            <p:spPr bwMode="auto">
              <a:xfrm>
                <a:off x="770" y="533"/>
                <a:ext cx="29" cy="14"/>
              </a:xfrm>
              <a:custGeom>
                <a:avLst/>
                <a:gdLst>
                  <a:gd name="T0" fmla="*/ 4 w 12"/>
                  <a:gd name="T1" fmla="*/ 6 h 6"/>
                  <a:gd name="T2" fmla="*/ 3 w 12"/>
                  <a:gd name="T3" fmla="*/ 0 h 6"/>
                  <a:gd name="T4" fmla="*/ 5 w 12"/>
                  <a:gd name="T5" fmla="*/ 0 h 6"/>
                  <a:gd name="T6" fmla="*/ 12 w 12"/>
                  <a:gd name="T7" fmla="*/ 1 h 6"/>
                  <a:gd name="T8" fmla="*/ 12 w 12"/>
                  <a:gd name="T9" fmla="*/ 1 h 6"/>
                  <a:gd name="T10" fmla="*/ 5 w 12"/>
                  <a:gd name="T11" fmla="*/ 6 h 6"/>
                  <a:gd name="T12" fmla="*/ 4 w 12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6">
                    <a:moveTo>
                      <a:pt x="4" y="6"/>
                    </a:moveTo>
                    <a:cubicBezTo>
                      <a:pt x="0" y="5"/>
                      <a:pt x="5" y="2"/>
                      <a:pt x="3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6" y="4"/>
                      <a:pt x="10" y="1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6"/>
                      <a:pt x="8" y="5"/>
                      <a:pt x="5" y="6"/>
                    </a:cubicBezTo>
                    <a:cubicBezTo>
                      <a:pt x="5" y="6"/>
                      <a:pt x="4" y="6"/>
                      <a:pt x="4" y="6"/>
                    </a:cubicBezTo>
                    <a:close/>
                  </a:path>
                </a:pathLst>
              </a:custGeom>
              <a:solidFill>
                <a:srgbClr val="FED7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41" name="Freeform 196"/>
              <p:cNvSpPr/>
              <p:nvPr/>
            </p:nvSpPr>
            <p:spPr bwMode="auto">
              <a:xfrm>
                <a:off x="777" y="511"/>
                <a:ext cx="17" cy="17"/>
              </a:xfrm>
              <a:custGeom>
                <a:avLst/>
                <a:gdLst>
                  <a:gd name="T0" fmla="*/ 5 w 7"/>
                  <a:gd name="T1" fmla="*/ 0 h 7"/>
                  <a:gd name="T2" fmla="*/ 5 w 7"/>
                  <a:gd name="T3" fmla="*/ 7 h 7"/>
                  <a:gd name="T4" fmla="*/ 0 w 7"/>
                  <a:gd name="T5" fmla="*/ 3 h 7"/>
                  <a:gd name="T6" fmla="*/ 5 w 7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7">
                    <a:moveTo>
                      <a:pt x="5" y="0"/>
                    </a:moveTo>
                    <a:cubicBezTo>
                      <a:pt x="6" y="2"/>
                      <a:pt x="7" y="5"/>
                      <a:pt x="5" y="7"/>
                    </a:cubicBezTo>
                    <a:cubicBezTo>
                      <a:pt x="3" y="6"/>
                      <a:pt x="2" y="5"/>
                      <a:pt x="0" y="3"/>
                    </a:cubicBezTo>
                    <a:cubicBezTo>
                      <a:pt x="3" y="3"/>
                      <a:pt x="4" y="2"/>
                      <a:pt x="5" y="0"/>
                    </a:cubicBezTo>
                    <a:close/>
                  </a:path>
                </a:pathLst>
              </a:custGeom>
              <a:solidFill>
                <a:srgbClr val="FEE9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42" name="Freeform 197"/>
              <p:cNvSpPr/>
              <p:nvPr/>
            </p:nvSpPr>
            <p:spPr bwMode="auto">
              <a:xfrm>
                <a:off x="780" y="540"/>
                <a:ext cx="31" cy="14"/>
              </a:xfrm>
              <a:custGeom>
                <a:avLst/>
                <a:gdLst>
                  <a:gd name="T0" fmla="*/ 13 w 13"/>
                  <a:gd name="T1" fmla="*/ 1 h 6"/>
                  <a:gd name="T2" fmla="*/ 12 w 13"/>
                  <a:gd name="T3" fmla="*/ 4 h 6"/>
                  <a:gd name="T4" fmla="*/ 6 w 13"/>
                  <a:gd name="T5" fmla="*/ 5 h 6"/>
                  <a:gd name="T6" fmla="*/ 0 w 13"/>
                  <a:gd name="T7" fmla="*/ 3 h 6"/>
                  <a:gd name="T8" fmla="*/ 0 w 13"/>
                  <a:gd name="T9" fmla="*/ 3 h 6"/>
                  <a:gd name="T10" fmla="*/ 13 w 13"/>
                  <a:gd name="T1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6">
                    <a:moveTo>
                      <a:pt x="13" y="1"/>
                    </a:moveTo>
                    <a:cubicBezTo>
                      <a:pt x="12" y="2"/>
                      <a:pt x="12" y="3"/>
                      <a:pt x="12" y="4"/>
                    </a:cubicBezTo>
                    <a:cubicBezTo>
                      <a:pt x="10" y="4"/>
                      <a:pt x="8" y="4"/>
                      <a:pt x="6" y="5"/>
                    </a:cubicBezTo>
                    <a:cubicBezTo>
                      <a:pt x="3" y="6"/>
                      <a:pt x="2" y="5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4" y="3"/>
                      <a:pt x="8" y="0"/>
                      <a:pt x="13" y="1"/>
                    </a:cubicBezTo>
                    <a:close/>
                  </a:path>
                </a:pathLst>
              </a:custGeom>
              <a:solidFill>
                <a:srgbClr val="FED7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43" name="Freeform 198"/>
              <p:cNvSpPr/>
              <p:nvPr/>
            </p:nvSpPr>
            <p:spPr bwMode="auto">
              <a:xfrm>
                <a:off x="794" y="554"/>
                <a:ext cx="10" cy="12"/>
              </a:xfrm>
              <a:custGeom>
                <a:avLst/>
                <a:gdLst>
                  <a:gd name="T0" fmla="*/ 4 w 4"/>
                  <a:gd name="T1" fmla="*/ 2 h 5"/>
                  <a:gd name="T2" fmla="*/ 1 w 4"/>
                  <a:gd name="T3" fmla="*/ 3 h 5"/>
                  <a:gd name="T4" fmla="*/ 0 w 4"/>
                  <a:gd name="T5" fmla="*/ 0 h 5"/>
                  <a:gd name="T6" fmla="*/ 4 w 4"/>
                  <a:gd name="T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4" y="2"/>
                    </a:moveTo>
                    <a:cubicBezTo>
                      <a:pt x="4" y="5"/>
                      <a:pt x="2" y="3"/>
                      <a:pt x="1" y="3"/>
                    </a:cubicBezTo>
                    <a:cubicBezTo>
                      <a:pt x="0" y="2"/>
                      <a:pt x="0" y="1"/>
                      <a:pt x="0" y="0"/>
                    </a:cubicBezTo>
                    <a:cubicBezTo>
                      <a:pt x="1" y="0"/>
                      <a:pt x="3" y="1"/>
                      <a:pt x="4" y="2"/>
                    </a:cubicBezTo>
                    <a:close/>
                  </a:path>
                </a:pathLst>
              </a:custGeom>
              <a:solidFill>
                <a:srgbClr val="FED5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44" name="Freeform 199"/>
              <p:cNvSpPr/>
              <p:nvPr/>
            </p:nvSpPr>
            <p:spPr bwMode="auto">
              <a:xfrm>
                <a:off x="809" y="550"/>
                <a:ext cx="4" cy="4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2" y="1"/>
                      <a:pt x="2" y="2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ED7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45" name="Freeform 200"/>
              <p:cNvSpPr/>
              <p:nvPr/>
            </p:nvSpPr>
            <p:spPr bwMode="auto">
              <a:xfrm>
                <a:off x="565" y="803"/>
                <a:ext cx="98" cy="43"/>
              </a:xfrm>
              <a:custGeom>
                <a:avLst/>
                <a:gdLst>
                  <a:gd name="T0" fmla="*/ 19 w 41"/>
                  <a:gd name="T1" fmla="*/ 11 h 18"/>
                  <a:gd name="T2" fmla="*/ 12 w 41"/>
                  <a:gd name="T3" fmla="*/ 18 h 18"/>
                  <a:gd name="T4" fmla="*/ 11 w 41"/>
                  <a:gd name="T5" fmla="*/ 17 h 18"/>
                  <a:gd name="T6" fmla="*/ 10 w 41"/>
                  <a:gd name="T7" fmla="*/ 16 h 18"/>
                  <a:gd name="T8" fmla="*/ 6 w 41"/>
                  <a:gd name="T9" fmla="*/ 17 h 18"/>
                  <a:gd name="T10" fmla="*/ 2 w 41"/>
                  <a:gd name="T11" fmla="*/ 12 h 18"/>
                  <a:gd name="T12" fmla="*/ 1 w 41"/>
                  <a:gd name="T13" fmla="*/ 10 h 18"/>
                  <a:gd name="T14" fmla="*/ 4 w 41"/>
                  <a:gd name="T15" fmla="*/ 9 h 18"/>
                  <a:gd name="T16" fmla="*/ 8 w 41"/>
                  <a:gd name="T17" fmla="*/ 12 h 18"/>
                  <a:gd name="T18" fmla="*/ 6 w 41"/>
                  <a:gd name="T19" fmla="*/ 4 h 18"/>
                  <a:gd name="T20" fmla="*/ 9 w 41"/>
                  <a:gd name="T21" fmla="*/ 3 h 18"/>
                  <a:gd name="T22" fmla="*/ 16 w 41"/>
                  <a:gd name="T23" fmla="*/ 4 h 18"/>
                  <a:gd name="T24" fmla="*/ 16 w 41"/>
                  <a:gd name="T25" fmla="*/ 7 h 18"/>
                  <a:gd name="T26" fmla="*/ 18 w 41"/>
                  <a:gd name="T27" fmla="*/ 4 h 18"/>
                  <a:gd name="T28" fmla="*/ 19 w 41"/>
                  <a:gd name="T29" fmla="*/ 3 h 18"/>
                  <a:gd name="T30" fmla="*/ 28 w 41"/>
                  <a:gd name="T31" fmla="*/ 3 h 18"/>
                  <a:gd name="T32" fmla="*/ 31 w 41"/>
                  <a:gd name="T33" fmla="*/ 3 h 18"/>
                  <a:gd name="T34" fmla="*/ 40 w 41"/>
                  <a:gd name="T35" fmla="*/ 2 h 18"/>
                  <a:gd name="T36" fmla="*/ 40 w 41"/>
                  <a:gd name="T37" fmla="*/ 7 h 18"/>
                  <a:gd name="T38" fmla="*/ 39 w 41"/>
                  <a:gd name="T39" fmla="*/ 10 h 18"/>
                  <a:gd name="T40" fmla="*/ 30 w 41"/>
                  <a:gd name="T41" fmla="*/ 13 h 18"/>
                  <a:gd name="T42" fmla="*/ 29 w 41"/>
                  <a:gd name="T43" fmla="*/ 14 h 18"/>
                  <a:gd name="T44" fmla="*/ 19 w 41"/>
                  <a:gd name="T45" fmla="*/ 1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1" h="18">
                    <a:moveTo>
                      <a:pt x="19" y="11"/>
                    </a:moveTo>
                    <a:cubicBezTo>
                      <a:pt x="17" y="13"/>
                      <a:pt x="14" y="16"/>
                      <a:pt x="12" y="18"/>
                    </a:cubicBezTo>
                    <a:cubicBezTo>
                      <a:pt x="11" y="18"/>
                      <a:pt x="11" y="17"/>
                      <a:pt x="11" y="17"/>
                    </a:cubicBezTo>
                    <a:cubicBezTo>
                      <a:pt x="11" y="16"/>
                      <a:pt x="10" y="16"/>
                      <a:pt x="10" y="16"/>
                    </a:cubicBezTo>
                    <a:cubicBezTo>
                      <a:pt x="9" y="17"/>
                      <a:pt x="8" y="17"/>
                      <a:pt x="6" y="17"/>
                    </a:cubicBezTo>
                    <a:cubicBezTo>
                      <a:pt x="4" y="16"/>
                      <a:pt x="4" y="13"/>
                      <a:pt x="2" y="12"/>
                    </a:cubicBezTo>
                    <a:cubicBezTo>
                      <a:pt x="1" y="12"/>
                      <a:pt x="0" y="11"/>
                      <a:pt x="1" y="10"/>
                    </a:cubicBezTo>
                    <a:cubicBezTo>
                      <a:pt x="2" y="9"/>
                      <a:pt x="3" y="9"/>
                      <a:pt x="4" y="9"/>
                    </a:cubicBezTo>
                    <a:cubicBezTo>
                      <a:pt x="6" y="9"/>
                      <a:pt x="6" y="11"/>
                      <a:pt x="8" y="12"/>
                    </a:cubicBezTo>
                    <a:cubicBezTo>
                      <a:pt x="7" y="9"/>
                      <a:pt x="4" y="8"/>
                      <a:pt x="6" y="4"/>
                    </a:cubicBezTo>
                    <a:cubicBezTo>
                      <a:pt x="7" y="3"/>
                      <a:pt x="8" y="3"/>
                      <a:pt x="9" y="3"/>
                    </a:cubicBezTo>
                    <a:cubicBezTo>
                      <a:pt x="11" y="2"/>
                      <a:pt x="14" y="2"/>
                      <a:pt x="16" y="4"/>
                    </a:cubicBezTo>
                    <a:cubicBezTo>
                      <a:pt x="17" y="5"/>
                      <a:pt x="17" y="6"/>
                      <a:pt x="16" y="7"/>
                    </a:cubicBezTo>
                    <a:cubicBezTo>
                      <a:pt x="17" y="7"/>
                      <a:pt x="17" y="5"/>
                      <a:pt x="18" y="4"/>
                    </a:cubicBezTo>
                    <a:cubicBezTo>
                      <a:pt x="18" y="4"/>
                      <a:pt x="18" y="3"/>
                      <a:pt x="19" y="3"/>
                    </a:cubicBezTo>
                    <a:cubicBezTo>
                      <a:pt x="22" y="2"/>
                      <a:pt x="25" y="0"/>
                      <a:pt x="28" y="3"/>
                    </a:cubicBezTo>
                    <a:cubicBezTo>
                      <a:pt x="29" y="4"/>
                      <a:pt x="30" y="3"/>
                      <a:pt x="31" y="3"/>
                    </a:cubicBezTo>
                    <a:cubicBezTo>
                      <a:pt x="34" y="1"/>
                      <a:pt x="37" y="0"/>
                      <a:pt x="40" y="2"/>
                    </a:cubicBezTo>
                    <a:cubicBezTo>
                      <a:pt x="41" y="3"/>
                      <a:pt x="39" y="5"/>
                      <a:pt x="40" y="7"/>
                    </a:cubicBezTo>
                    <a:cubicBezTo>
                      <a:pt x="40" y="8"/>
                      <a:pt x="40" y="9"/>
                      <a:pt x="39" y="10"/>
                    </a:cubicBezTo>
                    <a:cubicBezTo>
                      <a:pt x="35" y="8"/>
                      <a:pt x="33" y="10"/>
                      <a:pt x="30" y="13"/>
                    </a:cubicBezTo>
                    <a:cubicBezTo>
                      <a:pt x="30" y="13"/>
                      <a:pt x="30" y="14"/>
                      <a:pt x="29" y="14"/>
                    </a:cubicBezTo>
                    <a:cubicBezTo>
                      <a:pt x="26" y="14"/>
                      <a:pt x="23" y="11"/>
                      <a:pt x="19" y="11"/>
                    </a:cubicBezTo>
                    <a:close/>
                  </a:path>
                </a:pathLst>
              </a:custGeom>
              <a:solidFill>
                <a:srgbClr val="FEE9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46" name="Freeform 201"/>
              <p:cNvSpPr/>
              <p:nvPr/>
            </p:nvSpPr>
            <p:spPr bwMode="auto">
              <a:xfrm>
                <a:off x="546" y="806"/>
                <a:ext cx="45" cy="59"/>
              </a:xfrm>
              <a:custGeom>
                <a:avLst/>
                <a:gdLst>
                  <a:gd name="T0" fmla="*/ 14 w 19"/>
                  <a:gd name="T1" fmla="*/ 3 h 25"/>
                  <a:gd name="T2" fmla="*/ 18 w 19"/>
                  <a:gd name="T3" fmla="*/ 9 h 25"/>
                  <a:gd name="T4" fmla="*/ 15 w 19"/>
                  <a:gd name="T5" fmla="*/ 14 h 25"/>
                  <a:gd name="T6" fmla="*/ 10 w 19"/>
                  <a:gd name="T7" fmla="*/ 9 h 25"/>
                  <a:gd name="T8" fmla="*/ 15 w 19"/>
                  <a:gd name="T9" fmla="*/ 15 h 25"/>
                  <a:gd name="T10" fmla="*/ 16 w 19"/>
                  <a:gd name="T11" fmla="*/ 18 h 25"/>
                  <a:gd name="T12" fmla="*/ 19 w 19"/>
                  <a:gd name="T13" fmla="*/ 21 h 25"/>
                  <a:gd name="T14" fmla="*/ 5 w 19"/>
                  <a:gd name="T15" fmla="*/ 25 h 25"/>
                  <a:gd name="T16" fmla="*/ 2 w 19"/>
                  <a:gd name="T17" fmla="*/ 17 h 25"/>
                  <a:gd name="T18" fmla="*/ 3 w 19"/>
                  <a:gd name="T19" fmla="*/ 11 h 25"/>
                  <a:gd name="T20" fmla="*/ 1 w 19"/>
                  <a:gd name="T21" fmla="*/ 7 h 25"/>
                  <a:gd name="T22" fmla="*/ 4 w 19"/>
                  <a:gd name="T23" fmla="*/ 2 h 25"/>
                  <a:gd name="T24" fmla="*/ 6 w 19"/>
                  <a:gd name="T25" fmla="*/ 0 h 25"/>
                  <a:gd name="T26" fmla="*/ 9 w 19"/>
                  <a:gd name="T27" fmla="*/ 2 h 25"/>
                  <a:gd name="T28" fmla="*/ 10 w 19"/>
                  <a:gd name="T29" fmla="*/ 2 h 25"/>
                  <a:gd name="T30" fmla="*/ 14 w 19"/>
                  <a:gd name="T31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25">
                    <a:moveTo>
                      <a:pt x="14" y="3"/>
                    </a:moveTo>
                    <a:cubicBezTo>
                      <a:pt x="14" y="7"/>
                      <a:pt x="15" y="9"/>
                      <a:pt x="18" y="9"/>
                    </a:cubicBezTo>
                    <a:cubicBezTo>
                      <a:pt x="18" y="11"/>
                      <a:pt x="17" y="12"/>
                      <a:pt x="15" y="14"/>
                    </a:cubicBezTo>
                    <a:cubicBezTo>
                      <a:pt x="15" y="11"/>
                      <a:pt x="13" y="8"/>
                      <a:pt x="10" y="9"/>
                    </a:cubicBezTo>
                    <a:cubicBezTo>
                      <a:pt x="13" y="10"/>
                      <a:pt x="13" y="13"/>
                      <a:pt x="15" y="15"/>
                    </a:cubicBezTo>
                    <a:cubicBezTo>
                      <a:pt x="16" y="16"/>
                      <a:pt x="17" y="16"/>
                      <a:pt x="16" y="18"/>
                    </a:cubicBezTo>
                    <a:cubicBezTo>
                      <a:pt x="16" y="20"/>
                      <a:pt x="18" y="20"/>
                      <a:pt x="19" y="21"/>
                    </a:cubicBezTo>
                    <a:cubicBezTo>
                      <a:pt x="14" y="22"/>
                      <a:pt x="8" y="16"/>
                      <a:pt x="5" y="25"/>
                    </a:cubicBezTo>
                    <a:cubicBezTo>
                      <a:pt x="3" y="22"/>
                      <a:pt x="1" y="20"/>
                      <a:pt x="2" y="17"/>
                    </a:cubicBezTo>
                    <a:cubicBezTo>
                      <a:pt x="4" y="15"/>
                      <a:pt x="4" y="13"/>
                      <a:pt x="3" y="11"/>
                    </a:cubicBezTo>
                    <a:cubicBezTo>
                      <a:pt x="2" y="10"/>
                      <a:pt x="2" y="8"/>
                      <a:pt x="1" y="7"/>
                    </a:cubicBezTo>
                    <a:cubicBezTo>
                      <a:pt x="0" y="4"/>
                      <a:pt x="2" y="3"/>
                      <a:pt x="4" y="2"/>
                    </a:cubicBezTo>
                    <a:cubicBezTo>
                      <a:pt x="4" y="2"/>
                      <a:pt x="5" y="1"/>
                      <a:pt x="6" y="0"/>
                    </a:cubicBezTo>
                    <a:cubicBezTo>
                      <a:pt x="7" y="0"/>
                      <a:pt x="8" y="1"/>
                      <a:pt x="9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2" y="2"/>
                      <a:pt x="13" y="2"/>
                      <a:pt x="14" y="3"/>
                    </a:cubicBezTo>
                    <a:close/>
                  </a:path>
                </a:pathLst>
              </a:custGeom>
              <a:solidFill>
                <a:srgbClr val="FEE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47" name="Freeform 202"/>
              <p:cNvSpPr/>
              <p:nvPr/>
            </p:nvSpPr>
            <p:spPr bwMode="auto">
              <a:xfrm>
                <a:off x="610" y="827"/>
                <a:ext cx="38" cy="34"/>
              </a:xfrm>
              <a:custGeom>
                <a:avLst/>
                <a:gdLst>
                  <a:gd name="T0" fmla="*/ 0 w 16"/>
                  <a:gd name="T1" fmla="*/ 1 h 14"/>
                  <a:gd name="T2" fmla="*/ 7 w 16"/>
                  <a:gd name="T3" fmla="*/ 0 h 14"/>
                  <a:gd name="T4" fmla="*/ 11 w 16"/>
                  <a:gd name="T5" fmla="*/ 3 h 14"/>
                  <a:gd name="T6" fmla="*/ 11 w 16"/>
                  <a:gd name="T7" fmla="*/ 12 h 14"/>
                  <a:gd name="T8" fmla="*/ 10 w 16"/>
                  <a:gd name="T9" fmla="*/ 13 h 14"/>
                  <a:gd name="T10" fmla="*/ 6 w 16"/>
                  <a:gd name="T11" fmla="*/ 14 h 14"/>
                  <a:gd name="T12" fmla="*/ 3 w 16"/>
                  <a:gd name="T13" fmla="*/ 12 h 14"/>
                  <a:gd name="T14" fmla="*/ 8 w 16"/>
                  <a:gd name="T15" fmla="*/ 8 h 14"/>
                  <a:gd name="T16" fmla="*/ 0 w 16"/>
                  <a:gd name="T17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14">
                    <a:moveTo>
                      <a:pt x="0" y="1"/>
                    </a:moveTo>
                    <a:cubicBezTo>
                      <a:pt x="2" y="1"/>
                      <a:pt x="5" y="1"/>
                      <a:pt x="7" y="0"/>
                    </a:cubicBezTo>
                    <a:cubicBezTo>
                      <a:pt x="6" y="4"/>
                      <a:pt x="9" y="3"/>
                      <a:pt x="11" y="3"/>
                    </a:cubicBezTo>
                    <a:cubicBezTo>
                      <a:pt x="16" y="6"/>
                      <a:pt x="12" y="9"/>
                      <a:pt x="11" y="12"/>
                    </a:cubicBezTo>
                    <a:cubicBezTo>
                      <a:pt x="11" y="13"/>
                      <a:pt x="11" y="13"/>
                      <a:pt x="10" y="13"/>
                    </a:cubicBezTo>
                    <a:cubicBezTo>
                      <a:pt x="9" y="13"/>
                      <a:pt x="7" y="13"/>
                      <a:pt x="6" y="14"/>
                    </a:cubicBezTo>
                    <a:cubicBezTo>
                      <a:pt x="6" y="13"/>
                      <a:pt x="5" y="12"/>
                      <a:pt x="3" y="12"/>
                    </a:cubicBezTo>
                    <a:cubicBezTo>
                      <a:pt x="5" y="10"/>
                      <a:pt x="7" y="11"/>
                      <a:pt x="8" y="8"/>
                    </a:cubicBezTo>
                    <a:cubicBezTo>
                      <a:pt x="3" y="8"/>
                      <a:pt x="0" y="5"/>
                      <a:pt x="0" y="1"/>
                    </a:cubicBezTo>
                    <a:close/>
                  </a:path>
                </a:pathLst>
              </a:custGeom>
              <a:solidFill>
                <a:srgbClr val="FEE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48" name="Freeform 203"/>
              <p:cNvSpPr/>
              <p:nvPr/>
            </p:nvSpPr>
            <p:spPr bwMode="auto">
              <a:xfrm>
                <a:off x="541" y="806"/>
                <a:ext cx="21" cy="40"/>
              </a:xfrm>
              <a:custGeom>
                <a:avLst/>
                <a:gdLst>
                  <a:gd name="T0" fmla="*/ 6 w 9"/>
                  <a:gd name="T1" fmla="*/ 3 h 17"/>
                  <a:gd name="T2" fmla="*/ 5 w 9"/>
                  <a:gd name="T3" fmla="*/ 4 h 17"/>
                  <a:gd name="T4" fmla="*/ 4 w 9"/>
                  <a:gd name="T5" fmla="*/ 5 h 17"/>
                  <a:gd name="T6" fmla="*/ 6 w 9"/>
                  <a:gd name="T7" fmla="*/ 12 h 17"/>
                  <a:gd name="T8" fmla="*/ 4 w 9"/>
                  <a:gd name="T9" fmla="*/ 17 h 17"/>
                  <a:gd name="T10" fmla="*/ 0 w 9"/>
                  <a:gd name="T11" fmla="*/ 3 h 17"/>
                  <a:gd name="T12" fmla="*/ 2 w 9"/>
                  <a:gd name="T13" fmla="*/ 0 h 17"/>
                  <a:gd name="T14" fmla="*/ 3 w 9"/>
                  <a:gd name="T15" fmla="*/ 0 h 17"/>
                  <a:gd name="T16" fmla="*/ 6 w 9"/>
                  <a:gd name="T17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17">
                    <a:moveTo>
                      <a:pt x="6" y="3"/>
                    </a:moveTo>
                    <a:cubicBezTo>
                      <a:pt x="6" y="3"/>
                      <a:pt x="7" y="5"/>
                      <a:pt x="5" y="4"/>
                    </a:cubicBezTo>
                    <a:cubicBezTo>
                      <a:pt x="4" y="4"/>
                      <a:pt x="3" y="4"/>
                      <a:pt x="4" y="5"/>
                    </a:cubicBezTo>
                    <a:cubicBezTo>
                      <a:pt x="5" y="7"/>
                      <a:pt x="4" y="10"/>
                      <a:pt x="6" y="12"/>
                    </a:cubicBezTo>
                    <a:cubicBezTo>
                      <a:pt x="9" y="15"/>
                      <a:pt x="7" y="16"/>
                      <a:pt x="4" y="17"/>
                    </a:cubicBezTo>
                    <a:cubicBezTo>
                      <a:pt x="0" y="13"/>
                      <a:pt x="1" y="7"/>
                      <a:pt x="0" y="3"/>
                    </a:cubicBezTo>
                    <a:cubicBezTo>
                      <a:pt x="1" y="2"/>
                      <a:pt x="1" y="1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1"/>
                      <a:pt x="6" y="1"/>
                      <a:pt x="6" y="3"/>
                    </a:cubicBezTo>
                    <a:close/>
                  </a:path>
                </a:pathLst>
              </a:custGeom>
              <a:solidFill>
                <a:srgbClr val="FEEA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49" name="Freeform 204"/>
              <p:cNvSpPr/>
              <p:nvPr/>
            </p:nvSpPr>
            <p:spPr bwMode="auto">
              <a:xfrm>
                <a:off x="527" y="779"/>
                <a:ext cx="23" cy="34"/>
              </a:xfrm>
              <a:custGeom>
                <a:avLst/>
                <a:gdLst>
                  <a:gd name="T0" fmla="*/ 8 w 10"/>
                  <a:gd name="T1" fmla="*/ 12 h 14"/>
                  <a:gd name="T2" fmla="*/ 6 w 10"/>
                  <a:gd name="T3" fmla="*/ 14 h 14"/>
                  <a:gd name="T4" fmla="*/ 4 w 10"/>
                  <a:gd name="T5" fmla="*/ 11 h 14"/>
                  <a:gd name="T6" fmla="*/ 0 w 10"/>
                  <a:gd name="T7" fmla="*/ 5 h 14"/>
                  <a:gd name="T8" fmla="*/ 3 w 10"/>
                  <a:gd name="T9" fmla="*/ 5 h 14"/>
                  <a:gd name="T10" fmla="*/ 4 w 10"/>
                  <a:gd name="T11" fmla="*/ 4 h 14"/>
                  <a:gd name="T12" fmla="*/ 9 w 10"/>
                  <a:gd name="T13" fmla="*/ 4 h 14"/>
                  <a:gd name="T14" fmla="*/ 8 w 10"/>
                  <a:gd name="T15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14">
                    <a:moveTo>
                      <a:pt x="8" y="12"/>
                    </a:moveTo>
                    <a:cubicBezTo>
                      <a:pt x="8" y="13"/>
                      <a:pt x="8" y="14"/>
                      <a:pt x="6" y="14"/>
                    </a:cubicBezTo>
                    <a:cubicBezTo>
                      <a:pt x="5" y="13"/>
                      <a:pt x="4" y="12"/>
                      <a:pt x="4" y="11"/>
                    </a:cubicBezTo>
                    <a:cubicBezTo>
                      <a:pt x="2" y="9"/>
                      <a:pt x="0" y="8"/>
                      <a:pt x="0" y="5"/>
                    </a:cubicBezTo>
                    <a:cubicBezTo>
                      <a:pt x="1" y="4"/>
                      <a:pt x="2" y="4"/>
                      <a:pt x="3" y="5"/>
                    </a:cubicBezTo>
                    <a:cubicBezTo>
                      <a:pt x="4" y="5"/>
                      <a:pt x="4" y="5"/>
                      <a:pt x="4" y="4"/>
                    </a:cubicBezTo>
                    <a:cubicBezTo>
                      <a:pt x="6" y="0"/>
                      <a:pt x="8" y="2"/>
                      <a:pt x="9" y="4"/>
                    </a:cubicBezTo>
                    <a:cubicBezTo>
                      <a:pt x="10" y="7"/>
                      <a:pt x="10" y="9"/>
                      <a:pt x="8" y="12"/>
                    </a:cubicBezTo>
                    <a:close/>
                  </a:path>
                </a:pathLst>
              </a:custGeom>
              <a:solidFill>
                <a:srgbClr val="FDEB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</p:grpSp>
        <p:grpSp>
          <p:nvGrpSpPr>
            <p:cNvPr id="11" name="Group 406"/>
            <p:cNvGrpSpPr/>
            <p:nvPr/>
          </p:nvGrpSpPr>
          <p:grpSpPr bwMode="auto">
            <a:xfrm>
              <a:off x="202" y="162"/>
              <a:ext cx="814" cy="852"/>
              <a:chOff x="202" y="162"/>
              <a:chExt cx="814" cy="852"/>
            </a:xfrm>
          </p:grpSpPr>
          <p:sp>
            <p:nvSpPr>
              <p:cNvPr id="450" name="Freeform 206"/>
              <p:cNvSpPr/>
              <p:nvPr/>
            </p:nvSpPr>
            <p:spPr bwMode="auto">
              <a:xfrm>
                <a:off x="582" y="839"/>
                <a:ext cx="11" cy="12"/>
              </a:xfrm>
              <a:custGeom>
                <a:avLst/>
                <a:gdLst>
                  <a:gd name="T0" fmla="*/ 1 w 5"/>
                  <a:gd name="T1" fmla="*/ 4 h 5"/>
                  <a:gd name="T2" fmla="*/ 0 w 5"/>
                  <a:gd name="T3" fmla="*/ 1 h 5"/>
                  <a:gd name="T4" fmla="*/ 3 w 5"/>
                  <a:gd name="T5" fmla="*/ 0 h 5"/>
                  <a:gd name="T6" fmla="*/ 5 w 5"/>
                  <a:gd name="T7" fmla="*/ 2 h 5"/>
                  <a:gd name="T8" fmla="*/ 5 w 5"/>
                  <a:gd name="T9" fmla="*/ 3 h 5"/>
                  <a:gd name="T10" fmla="*/ 1 w 5"/>
                  <a:gd name="T11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1" y="4"/>
                    </a:moveTo>
                    <a:cubicBezTo>
                      <a:pt x="0" y="3"/>
                      <a:pt x="0" y="2"/>
                      <a:pt x="0" y="1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4" y="0"/>
                      <a:pt x="4" y="1"/>
                      <a:pt x="5" y="2"/>
                    </a:cubicBezTo>
                    <a:cubicBezTo>
                      <a:pt x="5" y="2"/>
                      <a:pt x="5" y="3"/>
                      <a:pt x="5" y="3"/>
                    </a:cubicBezTo>
                    <a:cubicBezTo>
                      <a:pt x="4" y="5"/>
                      <a:pt x="2" y="3"/>
                      <a:pt x="1" y="4"/>
                    </a:cubicBezTo>
                    <a:close/>
                  </a:path>
                </a:pathLst>
              </a:custGeom>
              <a:solidFill>
                <a:srgbClr val="FEEC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51" name="Freeform 207"/>
              <p:cNvSpPr/>
              <p:nvPr/>
            </p:nvSpPr>
            <p:spPr bwMode="auto">
              <a:xfrm>
                <a:off x="522" y="791"/>
                <a:ext cx="14" cy="15"/>
              </a:xfrm>
              <a:custGeom>
                <a:avLst/>
                <a:gdLst>
                  <a:gd name="T0" fmla="*/ 3 w 6"/>
                  <a:gd name="T1" fmla="*/ 0 h 6"/>
                  <a:gd name="T2" fmla="*/ 6 w 6"/>
                  <a:gd name="T3" fmla="*/ 6 h 6"/>
                  <a:gd name="T4" fmla="*/ 4 w 6"/>
                  <a:gd name="T5" fmla="*/ 6 h 6"/>
                  <a:gd name="T6" fmla="*/ 4 w 6"/>
                  <a:gd name="T7" fmla="*/ 6 h 6"/>
                  <a:gd name="T8" fmla="*/ 1 w 6"/>
                  <a:gd name="T9" fmla="*/ 1 h 6"/>
                  <a:gd name="T10" fmla="*/ 2 w 6"/>
                  <a:gd name="T11" fmla="*/ 0 h 6"/>
                  <a:gd name="T12" fmla="*/ 3 w 6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6">
                    <a:moveTo>
                      <a:pt x="3" y="0"/>
                    </a:moveTo>
                    <a:cubicBezTo>
                      <a:pt x="3" y="2"/>
                      <a:pt x="6" y="3"/>
                      <a:pt x="6" y="6"/>
                    </a:cubicBezTo>
                    <a:cubicBezTo>
                      <a:pt x="5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4"/>
                      <a:pt x="0" y="3"/>
                      <a:pt x="1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FEEA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52" name="Freeform 208"/>
              <p:cNvSpPr/>
              <p:nvPr/>
            </p:nvSpPr>
            <p:spPr bwMode="auto">
              <a:xfrm>
                <a:off x="555" y="325"/>
                <a:ext cx="103" cy="55"/>
              </a:xfrm>
              <a:custGeom>
                <a:avLst/>
                <a:gdLst>
                  <a:gd name="T0" fmla="*/ 21 w 43"/>
                  <a:gd name="T1" fmla="*/ 5 h 23"/>
                  <a:gd name="T2" fmla="*/ 20 w 43"/>
                  <a:gd name="T3" fmla="*/ 6 h 23"/>
                  <a:gd name="T4" fmla="*/ 18 w 43"/>
                  <a:gd name="T5" fmla="*/ 7 h 23"/>
                  <a:gd name="T6" fmla="*/ 17 w 43"/>
                  <a:gd name="T7" fmla="*/ 6 h 23"/>
                  <a:gd name="T8" fmla="*/ 17 w 43"/>
                  <a:gd name="T9" fmla="*/ 7 h 23"/>
                  <a:gd name="T10" fmla="*/ 20 w 43"/>
                  <a:gd name="T11" fmla="*/ 9 h 23"/>
                  <a:gd name="T12" fmla="*/ 21 w 43"/>
                  <a:gd name="T13" fmla="*/ 9 h 23"/>
                  <a:gd name="T14" fmla="*/ 26 w 43"/>
                  <a:gd name="T15" fmla="*/ 10 h 23"/>
                  <a:gd name="T16" fmla="*/ 31 w 43"/>
                  <a:gd name="T17" fmla="*/ 10 h 23"/>
                  <a:gd name="T18" fmla="*/ 37 w 43"/>
                  <a:gd name="T19" fmla="*/ 11 h 23"/>
                  <a:gd name="T20" fmla="*/ 38 w 43"/>
                  <a:gd name="T21" fmla="*/ 13 h 23"/>
                  <a:gd name="T22" fmla="*/ 39 w 43"/>
                  <a:gd name="T23" fmla="*/ 14 h 23"/>
                  <a:gd name="T24" fmla="*/ 38 w 43"/>
                  <a:gd name="T25" fmla="*/ 23 h 23"/>
                  <a:gd name="T26" fmla="*/ 35 w 43"/>
                  <a:gd name="T27" fmla="*/ 23 h 23"/>
                  <a:gd name="T28" fmla="*/ 26 w 43"/>
                  <a:gd name="T29" fmla="*/ 20 h 23"/>
                  <a:gd name="T30" fmla="*/ 19 w 43"/>
                  <a:gd name="T31" fmla="*/ 19 h 23"/>
                  <a:gd name="T32" fmla="*/ 11 w 43"/>
                  <a:gd name="T33" fmla="*/ 19 h 23"/>
                  <a:gd name="T34" fmla="*/ 3 w 43"/>
                  <a:gd name="T35" fmla="*/ 19 h 23"/>
                  <a:gd name="T36" fmla="*/ 1 w 43"/>
                  <a:gd name="T37" fmla="*/ 15 h 23"/>
                  <a:gd name="T38" fmla="*/ 8 w 43"/>
                  <a:gd name="T39" fmla="*/ 3 h 23"/>
                  <a:gd name="T40" fmla="*/ 13 w 43"/>
                  <a:gd name="T41" fmla="*/ 0 h 23"/>
                  <a:gd name="T42" fmla="*/ 16 w 43"/>
                  <a:gd name="T43" fmla="*/ 2 h 23"/>
                  <a:gd name="T44" fmla="*/ 21 w 43"/>
                  <a:gd name="T45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3" h="23">
                    <a:moveTo>
                      <a:pt x="21" y="5"/>
                    </a:moveTo>
                    <a:cubicBezTo>
                      <a:pt x="21" y="5"/>
                      <a:pt x="21" y="6"/>
                      <a:pt x="20" y="6"/>
                    </a:cubicBezTo>
                    <a:cubicBezTo>
                      <a:pt x="20" y="6"/>
                      <a:pt x="19" y="7"/>
                      <a:pt x="18" y="7"/>
                    </a:cubicBezTo>
                    <a:cubicBezTo>
                      <a:pt x="17" y="7"/>
                      <a:pt x="17" y="6"/>
                      <a:pt x="17" y="6"/>
                    </a:cubicBezTo>
                    <a:cubicBezTo>
                      <a:pt x="17" y="7"/>
                      <a:pt x="17" y="6"/>
                      <a:pt x="17" y="7"/>
                    </a:cubicBezTo>
                    <a:cubicBezTo>
                      <a:pt x="18" y="9"/>
                      <a:pt x="19" y="8"/>
                      <a:pt x="20" y="9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3" y="11"/>
                      <a:pt x="25" y="8"/>
                      <a:pt x="26" y="10"/>
                    </a:cubicBezTo>
                    <a:cubicBezTo>
                      <a:pt x="28" y="10"/>
                      <a:pt x="29" y="10"/>
                      <a:pt x="31" y="10"/>
                    </a:cubicBezTo>
                    <a:cubicBezTo>
                      <a:pt x="33" y="11"/>
                      <a:pt x="35" y="11"/>
                      <a:pt x="37" y="11"/>
                    </a:cubicBezTo>
                    <a:cubicBezTo>
                      <a:pt x="37" y="12"/>
                      <a:pt x="37" y="12"/>
                      <a:pt x="38" y="13"/>
                    </a:cubicBezTo>
                    <a:cubicBezTo>
                      <a:pt x="38" y="14"/>
                      <a:pt x="38" y="14"/>
                      <a:pt x="39" y="14"/>
                    </a:cubicBezTo>
                    <a:cubicBezTo>
                      <a:pt x="43" y="19"/>
                      <a:pt x="43" y="19"/>
                      <a:pt x="38" y="23"/>
                    </a:cubicBezTo>
                    <a:cubicBezTo>
                      <a:pt x="37" y="23"/>
                      <a:pt x="36" y="23"/>
                      <a:pt x="35" y="23"/>
                    </a:cubicBezTo>
                    <a:cubicBezTo>
                      <a:pt x="33" y="21"/>
                      <a:pt x="29" y="20"/>
                      <a:pt x="26" y="20"/>
                    </a:cubicBezTo>
                    <a:cubicBezTo>
                      <a:pt x="24" y="20"/>
                      <a:pt x="21" y="19"/>
                      <a:pt x="19" y="19"/>
                    </a:cubicBezTo>
                    <a:cubicBezTo>
                      <a:pt x="16" y="19"/>
                      <a:pt x="14" y="18"/>
                      <a:pt x="11" y="19"/>
                    </a:cubicBezTo>
                    <a:cubicBezTo>
                      <a:pt x="9" y="20"/>
                      <a:pt x="6" y="20"/>
                      <a:pt x="3" y="19"/>
                    </a:cubicBezTo>
                    <a:cubicBezTo>
                      <a:pt x="1" y="18"/>
                      <a:pt x="0" y="17"/>
                      <a:pt x="1" y="15"/>
                    </a:cubicBezTo>
                    <a:cubicBezTo>
                      <a:pt x="3" y="11"/>
                      <a:pt x="5" y="7"/>
                      <a:pt x="8" y="3"/>
                    </a:cubicBezTo>
                    <a:cubicBezTo>
                      <a:pt x="9" y="1"/>
                      <a:pt x="11" y="0"/>
                      <a:pt x="13" y="0"/>
                    </a:cubicBezTo>
                    <a:cubicBezTo>
                      <a:pt x="14" y="0"/>
                      <a:pt x="15" y="1"/>
                      <a:pt x="16" y="2"/>
                    </a:cubicBezTo>
                    <a:cubicBezTo>
                      <a:pt x="18" y="3"/>
                      <a:pt x="21" y="2"/>
                      <a:pt x="21" y="5"/>
                    </a:cubicBezTo>
                    <a:close/>
                  </a:path>
                </a:pathLst>
              </a:custGeom>
              <a:solidFill>
                <a:srgbClr val="FE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53" name="Freeform 209"/>
              <p:cNvSpPr/>
              <p:nvPr/>
            </p:nvSpPr>
            <p:spPr bwMode="auto">
              <a:xfrm>
                <a:off x="689" y="332"/>
                <a:ext cx="45" cy="53"/>
              </a:xfrm>
              <a:custGeom>
                <a:avLst/>
                <a:gdLst>
                  <a:gd name="T0" fmla="*/ 17 w 19"/>
                  <a:gd name="T1" fmla="*/ 22 h 22"/>
                  <a:gd name="T2" fmla="*/ 10 w 19"/>
                  <a:gd name="T3" fmla="*/ 21 h 22"/>
                  <a:gd name="T4" fmla="*/ 4 w 19"/>
                  <a:gd name="T5" fmla="*/ 15 h 22"/>
                  <a:gd name="T6" fmla="*/ 5 w 19"/>
                  <a:gd name="T7" fmla="*/ 14 h 22"/>
                  <a:gd name="T8" fmla="*/ 8 w 19"/>
                  <a:gd name="T9" fmla="*/ 14 h 22"/>
                  <a:gd name="T10" fmla="*/ 8 w 19"/>
                  <a:gd name="T11" fmla="*/ 13 h 22"/>
                  <a:gd name="T12" fmla="*/ 5 w 19"/>
                  <a:gd name="T13" fmla="*/ 11 h 22"/>
                  <a:gd name="T14" fmla="*/ 2 w 19"/>
                  <a:gd name="T15" fmla="*/ 11 h 22"/>
                  <a:gd name="T16" fmla="*/ 3 w 19"/>
                  <a:gd name="T17" fmla="*/ 10 h 22"/>
                  <a:gd name="T18" fmla="*/ 4 w 19"/>
                  <a:gd name="T19" fmla="*/ 5 h 22"/>
                  <a:gd name="T20" fmla="*/ 6 w 19"/>
                  <a:gd name="T21" fmla="*/ 2 h 22"/>
                  <a:gd name="T22" fmla="*/ 10 w 19"/>
                  <a:gd name="T23" fmla="*/ 1 h 22"/>
                  <a:gd name="T24" fmla="*/ 9 w 19"/>
                  <a:gd name="T25" fmla="*/ 6 h 22"/>
                  <a:gd name="T26" fmla="*/ 15 w 19"/>
                  <a:gd name="T27" fmla="*/ 6 h 22"/>
                  <a:gd name="T28" fmla="*/ 13 w 19"/>
                  <a:gd name="T29" fmla="*/ 11 h 22"/>
                  <a:gd name="T30" fmla="*/ 13 w 19"/>
                  <a:gd name="T31" fmla="*/ 13 h 22"/>
                  <a:gd name="T32" fmla="*/ 12 w 19"/>
                  <a:gd name="T33" fmla="*/ 15 h 22"/>
                  <a:gd name="T34" fmla="*/ 19 w 19"/>
                  <a:gd name="T35" fmla="*/ 21 h 22"/>
                  <a:gd name="T36" fmla="*/ 17 w 19"/>
                  <a:gd name="T3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9" h="22">
                    <a:moveTo>
                      <a:pt x="17" y="22"/>
                    </a:moveTo>
                    <a:cubicBezTo>
                      <a:pt x="15" y="20"/>
                      <a:pt x="13" y="21"/>
                      <a:pt x="10" y="21"/>
                    </a:cubicBezTo>
                    <a:cubicBezTo>
                      <a:pt x="7" y="20"/>
                      <a:pt x="4" y="20"/>
                      <a:pt x="4" y="15"/>
                    </a:cubicBezTo>
                    <a:cubicBezTo>
                      <a:pt x="3" y="14"/>
                      <a:pt x="3" y="13"/>
                      <a:pt x="5" y="14"/>
                    </a:cubicBezTo>
                    <a:cubicBezTo>
                      <a:pt x="6" y="14"/>
                      <a:pt x="6" y="16"/>
                      <a:pt x="8" y="14"/>
                    </a:cubicBezTo>
                    <a:cubicBezTo>
                      <a:pt x="8" y="14"/>
                      <a:pt x="8" y="13"/>
                      <a:pt x="8" y="13"/>
                    </a:cubicBezTo>
                    <a:cubicBezTo>
                      <a:pt x="7" y="12"/>
                      <a:pt x="7" y="11"/>
                      <a:pt x="5" y="11"/>
                    </a:cubicBezTo>
                    <a:cubicBezTo>
                      <a:pt x="4" y="11"/>
                      <a:pt x="3" y="12"/>
                      <a:pt x="2" y="11"/>
                    </a:cubicBezTo>
                    <a:cubicBezTo>
                      <a:pt x="0" y="10"/>
                      <a:pt x="2" y="10"/>
                      <a:pt x="3" y="10"/>
                    </a:cubicBezTo>
                    <a:cubicBezTo>
                      <a:pt x="4" y="8"/>
                      <a:pt x="5" y="7"/>
                      <a:pt x="4" y="5"/>
                    </a:cubicBezTo>
                    <a:cubicBezTo>
                      <a:pt x="4" y="4"/>
                      <a:pt x="5" y="3"/>
                      <a:pt x="6" y="2"/>
                    </a:cubicBezTo>
                    <a:cubicBezTo>
                      <a:pt x="7" y="2"/>
                      <a:pt x="9" y="0"/>
                      <a:pt x="10" y="1"/>
                    </a:cubicBezTo>
                    <a:cubicBezTo>
                      <a:pt x="12" y="3"/>
                      <a:pt x="10" y="4"/>
                      <a:pt x="9" y="6"/>
                    </a:cubicBezTo>
                    <a:cubicBezTo>
                      <a:pt x="11" y="6"/>
                      <a:pt x="13" y="5"/>
                      <a:pt x="15" y="6"/>
                    </a:cubicBezTo>
                    <a:cubicBezTo>
                      <a:pt x="16" y="9"/>
                      <a:pt x="14" y="9"/>
                      <a:pt x="13" y="11"/>
                    </a:cubicBezTo>
                    <a:cubicBezTo>
                      <a:pt x="13" y="11"/>
                      <a:pt x="13" y="12"/>
                      <a:pt x="13" y="13"/>
                    </a:cubicBezTo>
                    <a:cubicBezTo>
                      <a:pt x="13" y="14"/>
                      <a:pt x="13" y="14"/>
                      <a:pt x="12" y="15"/>
                    </a:cubicBezTo>
                    <a:cubicBezTo>
                      <a:pt x="18" y="13"/>
                      <a:pt x="17" y="18"/>
                      <a:pt x="19" y="21"/>
                    </a:cubicBezTo>
                    <a:cubicBezTo>
                      <a:pt x="19" y="22"/>
                      <a:pt x="18" y="22"/>
                      <a:pt x="17" y="22"/>
                    </a:cubicBezTo>
                    <a:close/>
                  </a:path>
                </a:pathLst>
              </a:custGeom>
              <a:solidFill>
                <a:srgbClr val="FE7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54" name="Freeform 210"/>
              <p:cNvSpPr/>
              <p:nvPr/>
            </p:nvSpPr>
            <p:spPr bwMode="auto">
              <a:xfrm>
                <a:off x="656" y="325"/>
                <a:ext cx="35" cy="31"/>
              </a:xfrm>
              <a:custGeom>
                <a:avLst/>
                <a:gdLst>
                  <a:gd name="T0" fmla="*/ 10 w 15"/>
                  <a:gd name="T1" fmla="*/ 10 h 13"/>
                  <a:gd name="T2" fmla="*/ 4 w 15"/>
                  <a:gd name="T3" fmla="*/ 10 h 13"/>
                  <a:gd name="T4" fmla="*/ 4 w 15"/>
                  <a:gd name="T5" fmla="*/ 7 h 13"/>
                  <a:gd name="T6" fmla="*/ 0 w 15"/>
                  <a:gd name="T7" fmla="*/ 4 h 13"/>
                  <a:gd name="T8" fmla="*/ 5 w 15"/>
                  <a:gd name="T9" fmla="*/ 0 h 13"/>
                  <a:gd name="T10" fmla="*/ 9 w 15"/>
                  <a:gd name="T11" fmla="*/ 3 h 13"/>
                  <a:gd name="T12" fmla="*/ 10 w 15"/>
                  <a:gd name="T13" fmla="*/ 4 h 13"/>
                  <a:gd name="T14" fmla="*/ 11 w 15"/>
                  <a:gd name="T15" fmla="*/ 0 h 13"/>
                  <a:gd name="T16" fmla="*/ 13 w 15"/>
                  <a:gd name="T17" fmla="*/ 0 h 13"/>
                  <a:gd name="T18" fmla="*/ 15 w 15"/>
                  <a:gd name="T19" fmla="*/ 6 h 13"/>
                  <a:gd name="T20" fmla="*/ 10 w 15"/>
                  <a:gd name="T21" fmla="*/ 1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" h="13">
                    <a:moveTo>
                      <a:pt x="10" y="10"/>
                    </a:moveTo>
                    <a:cubicBezTo>
                      <a:pt x="8" y="13"/>
                      <a:pt x="6" y="11"/>
                      <a:pt x="4" y="10"/>
                    </a:cubicBezTo>
                    <a:cubicBezTo>
                      <a:pt x="2" y="9"/>
                      <a:pt x="4" y="8"/>
                      <a:pt x="4" y="7"/>
                    </a:cubicBezTo>
                    <a:cubicBezTo>
                      <a:pt x="3" y="6"/>
                      <a:pt x="0" y="7"/>
                      <a:pt x="0" y="4"/>
                    </a:cubicBezTo>
                    <a:cubicBezTo>
                      <a:pt x="1" y="2"/>
                      <a:pt x="3" y="1"/>
                      <a:pt x="5" y="0"/>
                    </a:cubicBezTo>
                    <a:cubicBezTo>
                      <a:pt x="7" y="0"/>
                      <a:pt x="8" y="0"/>
                      <a:pt x="9" y="3"/>
                    </a:cubicBezTo>
                    <a:cubicBezTo>
                      <a:pt x="9" y="3"/>
                      <a:pt x="9" y="4"/>
                      <a:pt x="10" y="4"/>
                    </a:cubicBezTo>
                    <a:cubicBezTo>
                      <a:pt x="11" y="3"/>
                      <a:pt x="10" y="1"/>
                      <a:pt x="11" y="0"/>
                    </a:cubicBezTo>
                    <a:cubicBezTo>
                      <a:pt x="12" y="0"/>
                      <a:pt x="13" y="0"/>
                      <a:pt x="13" y="0"/>
                    </a:cubicBezTo>
                    <a:cubicBezTo>
                      <a:pt x="15" y="2"/>
                      <a:pt x="15" y="4"/>
                      <a:pt x="15" y="6"/>
                    </a:cubicBezTo>
                    <a:cubicBezTo>
                      <a:pt x="14" y="9"/>
                      <a:pt x="13" y="11"/>
                      <a:pt x="10" y="10"/>
                    </a:cubicBezTo>
                    <a:close/>
                  </a:path>
                </a:pathLst>
              </a:custGeom>
              <a:solidFill>
                <a:srgbClr val="FE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55" name="Freeform 211"/>
              <p:cNvSpPr/>
              <p:nvPr/>
            </p:nvSpPr>
            <p:spPr bwMode="auto">
              <a:xfrm>
                <a:off x="591" y="308"/>
                <a:ext cx="34" cy="29"/>
              </a:xfrm>
              <a:custGeom>
                <a:avLst/>
                <a:gdLst>
                  <a:gd name="T0" fmla="*/ 6 w 14"/>
                  <a:gd name="T1" fmla="*/ 12 h 12"/>
                  <a:gd name="T2" fmla="*/ 0 w 14"/>
                  <a:gd name="T3" fmla="*/ 10 h 12"/>
                  <a:gd name="T4" fmla="*/ 11 w 14"/>
                  <a:gd name="T5" fmla="*/ 0 h 12"/>
                  <a:gd name="T6" fmla="*/ 12 w 14"/>
                  <a:gd name="T7" fmla="*/ 8 h 12"/>
                  <a:gd name="T8" fmla="*/ 9 w 14"/>
                  <a:gd name="T9" fmla="*/ 10 h 12"/>
                  <a:gd name="T10" fmla="*/ 8 w 14"/>
                  <a:gd name="T11" fmla="*/ 11 h 12"/>
                  <a:gd name="T12" fmla="*/ 6 w 1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12">
                    <a:moveTo>
                      <a:pt x="6" y="12"/>
                    </a:moveTo>
                    <a:cubicBezTo>
                      <a:pt x="5" y="10"/>
                      <a:pt x="2" y="11"/>
                      <a:pt x="0" y="10"/>
                    </a:cubicBezTo>
                    <a:cubicBezTo>
                      <a:pt x="3" y="6"/>
                      <a:pt x="5" y="1"/>
                      <a:pt x="11" y="0"/>
                    </a:cubicBezTo>
                    <a:cubicBezTo>
                      <a:pt x="14" y="3"/>
                      <a:pt x="10" y="6"/>
                      <a:pt x="12" y="8"/>
                    </a:cubicBezTo>
                    <a:cubicBezTo>
                      <a:pt x="12" y="9"/>
                      <a:pt x="11" y="10"/>
                      <a:pt x="9" y="10"/>
                    </a:cubicBezTo>
                    <a:cubicBezTo>
                      <a:pt x="9" y="10"/>
                      <a:pt x="8" y="10"/>
                      <a:pt x="8" y="11"/>
                    </a:cubicBezTo>
                    <a:cubicBezTo>
                      <a:pt x="8" y="11"/>
                      <a:pt x="7" y="12"/>
                      <a:pt x="6" y="12"/>
                    </a:cubicBezTo>
                    <a:close/>
                  </a:path>
                </a:pathLst>
              </a:custGeom>
              <a:solidFill>
                <a:srgbClr val="FE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56" name="Freeform 212"/>
              <p:cNvSpPr/>
              <p:nvPr/>
            </p:nvSpPr>
            <p:spPr bwMode="auto">
              <a:xfrm>
                <a:off x="651" y="320"/>
                <a:ext cx="36" cy="22"/>
              </a:xfrm>
              <a:custGeom>
                <a:avLst/>
                <a:gdLst>
                  <a:gd name="T0" fmla="*/ 13 w 15"/>
                  <a:gd name="T1" fmla="*/ 2 h 9"/>
                  <a:gd name="T2" fmla="*/ 13 w 15"/>
                  <a:gd name="T3" fmla="*/ 7 h 9"/>
                  <a:gd name="T4" fmla="*/ 11 w 15"/>
                  <a:gd name="T5" fmla="*/ 8 h 9"/>
                  <a:gd name="T6" fmla="*/ 10 w 15"/>
                  <a:gd name="T7" fmla="*/ 6 h 9"/>
                  <a:gd name="T8" fmla="*/ 8 w 15"/>
                  <a:gd name="T9" fmla="*/ 3 h 9"/>
                  <a:gd name="T10" fmla="*/ 3 w 15"/>
                  <a:gd name="T11" fmla="*/ 7 h 9"/>
                  <a:gd name="T12" fmla="*/ 5 w 15"/>
                  <a:gd name="T13" fmla="*/ 7 h 9"/>
                  <a:gd name="T14" fmla="*/ 6 w 15"/>
                  <a:gd name="T15" fmla="*/ 9 h 9"/>
                  <a:gd name="T16" fmla="*/ 0 w 15"/>
                  <a:gd name="T17" fmla="*/ 6 h 9"/>
                  <a:gd name="T18" fmla="*/ 2 w 15"/>
                  <a:gd name="T19" fmla="*/ 1 h 9"/>
                  <a:gd name="T20" fmla="*/ 2 w 15"/>
                  <a:gd name="T21" fmla="*/ 0 h 9"/>
                  <a:gd name="T22" fmla="*/ 11 w 15"/>
                  <a:gd name="T23" fmla="*/ 1 h 9"/>
                  <a:gd name="T24" fmla="*/ 13 w 15"/>
                  <a:gd name="T25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" h="9">
                    <a:moveTo>
                      <a:pt x="13" y="2"/>
                    </a:moveTo>
                    <a:cubicBezTo>
                      <a:pt x="14" y="4"/>
                      <a:pt x="15" y="5"/>
                      <a:pt x="13" y="7"/>
                    </a:cubicBezTo>
                    <a:cubicBezTo>
                      <a:pt x="13" y="8"/>
                      <a:pt x="12" y="9"/>
                      <a:pt x="11" y="8"/>
                    </a:cubicBezTo>
                    <a:cubicBezTo>
                      <a:pt x="9" y="8"/>
                      <a:pt x="10" y="7"/>
                      <a:pt x="10" y="6"/>
                    </a:cubicBezTo>
                    <a:cubicBezTo>
                      <a:pt x="10" y="5"/>
                      <a:pt x="10" y="3"/>
                      <a:pt x="8" y="3"/>
                    </a:cubicBezTo>
                    <a:cubicBezTo>
                      <a:pt x="6" y="3"/>
                      <a:pt x="4" y="5"/>
                      <a:pt x="3" y="7"/>
                    </a:cubicBezTo>
                    <a:cubicBezTo>
                      <a:pt x="3" y="8"/>
                      <a:pt x="4" y="8"/>
                      <a:pt x="5" y="7"/>
                    </a:cubicBezTo>
                    <a:cubicBezTo>
                      <a:pt x="7" y="7"/>
                      <a:pt x="6" y="8"/>
                      <a:pt x="6" y="9"/>
                    </a:cubicBezTo>
                    <a:cubicBezTo>
                      <a:pt x="4" y="9"/>
                      <a:pt x="1" y="9"/>
                      <a:pt x="0" y="6"/>
                    </a:cubicBezTo>
                    <a:cubicBezTo>
                      <a:pt x="1" y="4"/>
                      <a:pt x="2" y="3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5" y="0"/>
                      <a:pt x="8" y="1"/>
                      <a:pt x="11" y="1"/>
                    </a:cubicBezTo>
                    <a:cubicBezTo>
                      <a:pt x="12" y="2"/>
                      <a:pt x="13" y="1"/>
                      <a:pt x="13" y="2"/>
                    </a:cubicBezTo>
                    <a:close/>
                  </a:path>
                </a:pathLst>
              </a:custGeom>
              <a:solidFill>
                <a:srgbClr val="FE7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57" name="Freeform 213"/>
              <p:cNvSpPr/>
              <p:nvPr/>
            </p:nvSpPr>
            <p:spPr bwMode="auto">
              <a:xfrm>
                <a:off x="668" y="361"/>
                <a:ext cx="45" cy="24"/>
              </a:xfrm>
              <a:custGeom>
                <a:avLst/>
                <a:gdLst>
                  <a:gd name="T0" fmla="*/ 13 w 19"/>
                  <a:gd name="T1" fmla="*/ 3 h 10"/>
                  <a:gd name="T2" fmla="*/ 19 w 19"/>
                  <a:gd name="T3" fmla="*/ 9 h 10"/>
                  <a:gd name="T4" fmla="*/ 17 w 19"/>
                  <a:gd name="T5" fmla="*/ 9 h 10"/>
                  <a:gd name="T6" fmla="*/ 17 w 19"/>
                  <a:gd name="T7" fmla="*/ 9 h 10"/>
                  <a:gd name="T8" fmla="*/ 13 w 19"/>
                  <a:gd name="T9" fmla="*/ 8 h 10"/>
                  <a:gd name="T10" fmla="*/ 7 w 19"/>
                  <a:gd name="T11" fmla="*/ 6 h 10"/>
                  <a:gd name="T12" fmla="*/ 0 w 19"/>
                  <a:gd name="T13" fmla="*/ 1 h 10"/>
                  <a:gd name="T14" fmla="*/ 0 w 19"/>
                  <a:gd name="T15" fmla="*/ 0 h 10"/>
                  <a:gd name="T16" fmla="*/ 10 w 19"/>
                  <a:gd name="T17" fmla="*/ 4 h 10"/>
                  <a:gd name="T18" fmla="*/ 13 w 19"/>
                  <a:gd name="T1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10">
                    <a:moveTo>
                      <a:pt x="13" y="3"/>
                    </a:moveTo>
                    <a:cubicBezTo>
                      <a:pt x="14" y="6"/>
                      <a:pt x="17" y="7"/>
                      <a:pt x="19" y="9"/>
                    </a:cubicBezTo>
                    <a:cubicBezTo>
                      <a:pt x="19" y="9"/>
                      <a:pt x="18" y="9"/>
                      <a:pt x="17" y="9"/>
                    </a:cubicBezTo>
                    <a:cubicBezTo>
                      <a:pt x="17" y="10"/>
                      <a:pt x="17" y="10"/>
                      <a:pt x="17" y="9"/>
                    </a:cubicBezTo>
                    <a:cubicBezTo>
                      <a:pt x="15" y="9"/>
                      <a:pt x="14" y="8"/>
                      <a:pt x="13" y="8"/>
                    </a:cubicBezTo>
                    <a:cubicBezTo>
                      <a:pt x="10" y="8"/>
                      <a:pt x="9" y="7"/>
                      <a:pt x="7" y="6"/>
                    </a:cubicBezTo>
                    <a:cubicBezTo>
                      <a:pt x="5" y="3"/>
                      <a:pt x="1" y="5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4" y="2"/>
                      <a:pt x="8" y="1"/>
                      <a:pt x="10" y="4"/>
                    </a:cubicBezTo>
                    <a:cubicBezTo>
                      <a:pt x="11" y="5"/>
                      <a:pt x="12" y="4"/>
                      <a:pt x="13" y="3"/>
                    </a:cubicBezTo>
                    <a:close/>
                  </a:path>
                </a:pathLst>
              </a:custGeom>
              <a:solidFill>
                <a:srgbClr val="F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58" name="Freeform 214"/>
              <p:cNvSpPr/>
              <p:nvPr/>
            </p:nvSpPr>
            <p:spPr bwMode="auto">
              <a:xfrm>
                <a:off x="680" y="334"/>
                <a:ext cx="19" cy="24"/>
              </a:xfrm>
              <a:custGeom>
                <a:avLst/>
                <a:gdLst>
                  <a:gd name="T0" fmla="*/ 0 w 8"/>
                  <a:gd name="T1" fmla="*/ 6 h 10"/>
                  <a:gd name="T2" fmla="*/ 4 w 8"/>
                  <a:gd name="T3" fmla="*/ 3 h 10"/>
                  <a:gd name="T4" fmla="*/ 8 w 8"/>
                  <a:gd name="T5" fmla="*/ 6 h 10"/>
                  <a:gd name="T6" fmla="*/ 7 w 8"/>
                  <a:gd name="T7" fmla="*/ 8 h 10"/>
                  <a:gd name="T8" fmla="*/ 3 w 8"/>
                  <a:gd name="T9" fmla="*/ 10 h 10"/>
                  <a:gd name="T10" fmla="*/ 0 w 8"/>
                  <a:gd name="T11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0">
                    <a:moveTo>
                      <a:pt x="0" y="6"/>
                    </a:moveTo>
                    <a:cubicBezTo>
                      <a:pt x="1" y="5"/>
                      <a:pt x="3" y="5"/>
                      <a:pt x="4" y="3"/>
                    </a:cubicBezTo>
                    <a:cubicBezTo>
                      <a:pt x="8" y="0"/>
                      <a:pt x="8" y="4"/>
                      <a:pt x="8" y="6"/>
                    </a:cubicBezTo>
                    <a:cubicBezTo>
                      <a:pt x="8" y="7"/>
                      <a:pt x="8" y="8"/>
                      <a:pt x="7" y="8"/>
                    </a:cubicBezTo>
                    <a:cubicBezTo>
                      <a:pt x="4" y="5"/>
                      <a:pt x="5" y="10"/>
                      <a:pt x="3" y="10"/>
                    </a:cubicBezTo>
                    <a:cubicBezTo>
                      <a:pt x="2" y="9"/>
                      <a:pt x="0" y="8"/>
                      <a:pt x="0" y="6"/>
                    </a:cubicBezTo>
                    <a:close/>
                  </a:path>
                </a:pathLst>
              </a:custGeom>
              <a:solidFill>
                <a:srgbClr val="FE7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59" name="Freeform 215"/>
              <p:cNvSpPr/>
              <p:nvPr/>
            </p:nvSpPr>
            <p:spPr bwMode="auto">
              <a:xfrm>
                <a:off x="644" y="351"/>
                <a:ext cx="24" cy="17"/>
              </a:xfrm>
              <a:custGeom>
                <a:avLst/>
                <a:gdLst>
                  <a:gd name="T0" fmla="*/ 0 w 10"/>
                  <a:gd name="T1" fmla="*/ 2 h 7"/>
                  <a:gd name="T2" fmla="*/ 0 w 10"/>
                  <a:gd name="T3" fmla="*/ 1 h 7"/>
                  <a:gd name="T4" fmla="*/ 1 w 10"/>
                  <a:gd name="T5" fmla="*/ 1 h 7"/>
                  <a:gd name="T6" fmla="*/ 10 w 10"/>
                  <a:gd name="T7" fmla="*/ 4 h 7"/>
                  <a:gd name="T8" fmla="*/ 10 w 10"/>
                  <a:gd name="T9" fmla="*/ 4 h 7"/>
                  <a:gd name="T10" fmla="*/ 0 w 10"/>
                  <a:gd name="T11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7">
                    <a:moveTo>
                      <a:pt x="0" y="2"/>
                    </a:moveTo>
                    <a:cubicBezTo>
                      <a:pt x="0" y="2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1"/>
                    </a:cubicBezTo>
                    <a:cubicBezTo>
                      <a:pt x="4" y="3"/>
                      <a:pt x="8" y="1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6" y="7"/>
                      <a:pt x="3" y="4"/>
                      <a:pt x="0" y="2"/>
                    </a:cubicBezTo>
                    <a:close/>
                  </a:path>
                </a:pathLst>
              </a:custGeom>
              <a:solidFill>
                <a:srgbClr val="FE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60" name="Freeform 216"/>
              <p:cNvSpPr/>
              <p:nvPr/>
            </p:nvSpPr>
            <p:spPr bwMode="auto">
              <a:xfrm>
                <a:off x="646" y="322"/>
                <a:ext cx="14" cy="12"/>
              </a:xfrm>
              <a:custGeom>
                <a:avLst/>
                <a:gdLst>
                  <a:gd name="T0" fmla="*/ 4 w 6"/>
                  <a:gd name="T1" fmla="*/ 0 h 5"/>
                  <a:gd name="T2" fmla="*/ 2 w 6"/>
                  <a:gd name="T3" fmla="*/ 5 h 5"/>
                  <a:gd name="T4" fmla="*/ 4 w 6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cubicBezTo>
                      <a:pt x="6" y="3"/>
                      <a:pt x="4" y="4"/>
                      <a:pt x="2" y="5"/>
                    </a:cubicBezTo>
                    <a:cubicBezTo>
                      <a:pt x="0" y="3"/>
                      <a:pt x="0" y="2"/>
                      <a:pt x="4" y="0"/>
                    </a:cubicBezTo>
                    <a:close/>
                  </a:path>
                </a:pathLst>
              </a:custGeom>
              <a:solidFill>
                <a:srgbClr val="FE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61" name="Freeform 217"/>
              <p:cNvSpPr/>
              <p:nvPr/>
            </p:nvSpPr>
            <p:spPr bwMode="auto">
              <a:xfrm>
                <a:off x="605" y="344"/>
                <a:ext cx="12" cy="12"/>
              </a:xfrm>
              <a:custGeom>
                <a:avLst/>
                <a:gdLst>
                  <a:gd name="T0" fmla="*/ 5 w 5"/>
                  <a:gd name="T1" fmla="*/ 2 h 5"/>
                  <a:gd name="T2" fmla="*/ 4 w 5"/>
                  <a:gd name="T3" fmla="*/ 2 h 5"/>
                  <a:gd name="T4" fmla="*/ 1 w 5"/>
                  <a:gd name="T5" fmla="*/ 4 h 5"/>
                  <a:gd name="T6" fmla="*/ 0 w 5"/>
                  <a:gd name="T7" fmla="*/ 1 h 5"/>
                  <a:gd name="T8" fmla="*/ 1 w 5"/>
                  <a:gd name="T9" fmla="*/ 1 h 5"/>
                  <a:gd name="T10" fmla="*/ 4 w 5"/>
                  <a:gd name="T11" fmla="*/ 1 h 5"/>
                  <a:gd name="T12" fmla="*/ 5 w 5"/>
                  <a:gd name="T1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5" y="2"/>
                    </a:moveTo>
                    <a:cubicBezTo>
                      <a:pt x="5" y="2"/>
                      <a:pt x="4" y="2"/>
                      <a:pt x="4" y="2"/>
                    </a:cubicBezTo>
                    <a:cubicBezTo>
                      <a:pt x="3" y="3"/>
                      <a:pt x="2" y="5"/>
                      <a:pt x="1" y="4"/>
                    </a:cubicBezTo>
                    <a:cubicBezTo>
                      <a:pt x="0" y="3"/>
                      <a:pt x="1" y="2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4" y="1"/>
                      <a:pt x="5" y="1"/>
                      <a:pt x="5" y="2"/>
                    </a:cubicBezTo>
                    <a:close/>
                  </a:path>
                </a:pathLst>
              </a:custGeom>
              <a:solidFill>
                <a:srgbClr val="FE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62" name="Freeform 218"/>
              <p:cNvSpPr/>
              <p:nvPr/>
            </p:nvSpPr>
            <p:spPr bwMode="auto">
              <a:xfrm>
                <a:off x="593" y="339"/>
                <a:ext cx="10" cy="10"/>
              </a:xfrm>
              <a:custGeom>
                <a:avLst/>
                <a:gdLst>
                  <a:gd name="T0" fmla="*/ 1 w 4"/>
                  <a:gd name="T1" fmla="*/ 1 h 4"/>
                  <a:gd name="T2" fmla="*/ 4 w 4"/>
                  <a:gd name="T3" fmla="*/ 0 h 4"/>
                  <a:gd name="T4" fmla="*/ 4 w 4"/>
                  <a:gd name="T5" fmla="*/ 3 h 4"/>
                  <a:gd name="T6" fmla="*/ 1 w 4"/>
                  <a:gd name="T7" fmla="*/ 4 h 4"/>
                  <a:gd name="T8" fmla="*/ 1 w 4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1" y="1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4" y="2"/>
                      <a:pt x="4" y="3"/>
                    </a:cubicBezTo>
                    <a:cubicBezTo>
                      <a:pt x="3" y="3"/>
                      <a:pt x="2" y="3"/>
                      <a:pt x="1" y="4"/>
                    </a:cubicBezTo>
                    <a:cubicBezTo>
                      <a:pt x="0" y="3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FE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63" name="Freeform 219"/>
              <p:cNvSpPr/>
              <p:nvPr/>
            </p:nvSpPr>
            <p:spPr bwMode="auto">
              <a:xfrm>
                <a:off x="696" y="346"/>
                <a:ext cx="10" cy="10"/>
              </a:xfrm>
              <a:custGeom>
                <a:avLst/>
                <a:gdLst>
                  <a:gd name="T0" fmla="*/ 0 w 4"/>
                  <a:gd name="T1" fmla="*/ 3 h 4"/>
                  <a:gd name="T2" fmla="*/ 1 w 4"/>
                  <a:gd name="T3" fmla="*/ 1 h 4"/>
                  <a:gd name="T4" fmla="*/ 2 w 4"/>
                  <a:gd name="T5" fmla="*/ 0 h 4"/>
                  <a:gd name="T6" fmla="*/ 3 w 4"/>
                  <a:gd name="T7" fmla="*/ 1 h 4"/>
                  <a:gd name="T8" fmla="*/ 0 w 4"/>
                  <a:gd name="T9" fmla="*/ 4 h 4"/>
                  <a:gd name="T10" fmla="*/ 0 w 4"/>
                  <a:gd name="T1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cubicBezTo>
                      <a:pt x="0" y="2"/>
                      <a:pt x="1" y="1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3" y="0"/>
                      <a:pt x="4" y="0"/>
                      <a:pt x="3" y="1"/>
                    </a:cubicBezTo>
                    <a:cubicBezTo>
                      <a:pt x="3" y="3"/>
                      <a:pt x="1" y="3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FE68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64" name="Freeform 220"/>
              <p:cNvSpPr/>
              <p:nvPr/>
            </p:nvSpPr>
            <p:spPr bwMode="auto">
              <a:xfrm>
                <a:off x="629" y="349"/>
                <a:ext cx="17" cy="5"/>
              </a:xfrm>
              <a:custGeom>
                <a:avLst/>
                <a:gdLst>
                  <a:gd name="T0" fmla="*/ 7 w 7"/>
                  <a:gd name="T1" fmla="*/ 2 h 2"/>
                  <a:gd name="T2" fmla="*/ 6 w 7"/>
                  <a:gd name="T3" fmla="*/ 2 h 2"/>
                  <a:gd name="T4" fmla="*/ 0 w 7"/>
                  <a:gd name="T5" fmla="*/ 0 h 2"/>
                  <a:gd name="T6" fmla="*/ 7 w 7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7" y="2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3" y="2"/>
                      <a:pt x="1" y="1"/>
                      <a:pt x="0" y="0"/>
                    </a:cubicBezTo>
                    <a:cubicBezTo>
                      <a:pt x="2" y="0"/>
                      <a:pt x="5" y="0"/>
                      <a:pt x="7" y="2"/>
                    </a:cubicBezTo>
                    <a:close/>
                  </a:path>
                </a:pathLst>
              </a:custGeom>
              <a:solidFill>
                <a:srgbClr val="FE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65" name="Freeform 221"/>
              <p:cNvSpPr/>
              <p:nvPr/>
            </p:nvSpPr>
            <p:spPr bwMode="auto">
              <a:xfrm>
                <a:off x="605" y="327"/>
                <a:ext cx="8" cy="7"/>
              </a:xfrm>
              <a:custGeom>
                <a:avLst/>
                <a:gdLst>
                  <a:gd name="T0" fmla="*/ 2 w 3"/>
                  <a:gd name="T1" fmla="*/ 3 h 3"/>
                  <a:gd name="T2" fmla="*/ 1 w 3"/>
                  <a:gd name="T3" fmla="*/ 2 h 3"/>
                  <a:gd name="T4" fmla="*/ 3 w 3"/>
                  <a:gd name="T5" fmla="*/ 2 h 3"/>
                  <a:gd name="T6" fmla="*/ 2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2" y="3"/>
                      <a:pt x="0" y="3"/>
                      <a:pt x="1" y="2"/>
                    </a:cubicBezTo>
                    <a:cubicBezTo>
                      <a:pt x="2" y="0"/>
                      <a:pt x="3" y="1"/>
                      <a:pt x="3" y="2"/>
                    </a:cubicBezTo>
                    <a:cubicBezTo>
                      <a:pt x="3" y="2"/>
                      <a:pt x="3" y="3"/>
                      <a:pt x="2" y="3"/>
                    </a:cubicBezTo>
                    <a:close/>
                  </a:path>
                </a:pathLst>
              </a:custGeom>
              <a:solidFill>
                <a:srgbClr val="FE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66" name="Freeform 222"/>
              <p:cNvSpPr/>
              <p:nvPr/>
            </p:nvSpPr>
            <p:spPr bwMode="auto">
              <a:xfrm>
                <a:off x="608" y="339"/>
                <a:ext cx="7" cy="7"/>
              </a:xfrm>
              <a:custGeom>
                <a:avLst/>
                <a:gdLst>
                  <a:gd name="T0" fmla="*/ 3 w 3"/>
                  <a:gd name="T1" fmla="*/ 3 h 3"/>
                  <a:gd name="T2" fmla="*/ 0 w 3"/>
                  <a:gd name="T3" fmla="*/ 3 h 3"/>
                  <a:gd name="T4" fmla="*/ 3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2" y="3"/>
                      <a:pt x="1" y="3"/>
                      <a:pt x="0" y="3"/>
                    </a:cubicBezTo>
                    <a:cubicBezTo>
                      <a:pt x="1" y="0"/>
                      <a:pt x="2" y="1"/>
                      <a:pt x="3" y="3"/>
                    </a:cubicBezTo>
                    <a:close/>
                  </a:path>
                </a:pathLst>
              </a:custGeom>
              <a:solidFill>
                <a:srgbClr val="FE5D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67" name="Freeform 223"/>
              <p:cNvSpPr/>
              <p:nvPr/>
            </p:nvSpPr>
            <p:spPr bwMode="auto">
              <a:xfrm>
                <a:off x="464" y="365"/>
                <a:ext cx="175" cy="122"/>
              </a:xfrm>
              <a:custGeom>
                <a:avLst/>
                <a:gdLst>
                  <a:gd name="T0" fmla="*/ 40 w 73"/>
                  <a:gd name="T1" fmla="*/ 1 h 51"/>
                  <a:gd name="T2" fmla="*/ 50 w 73"/>
                  <a:gd name="T3" fmla="*/ 1 h 51"/>
                  <a:gd name="T4" fmla="*/ 52 w 73"/>
                  <a:gd name="T5" fmla="*/ 1 h 51"/>
                  <a:gd name="T6" fmla="*/ 50 w 73"/>
                  <a:gd name="T7" fmla="*/ 5 h 51"/>
                  <a:gd name="T8" fmla="*/ 44 w 73"/>
                  <a:gd name="T9" fmla="*/ 5 h 51"/>
                  <a:gd name="T10" fmla="*/ 52 w 73"/>
                  <a:gd name="T11" fmla="*/ 7 h 51"/>
                  <a:gd name="T12" fmla="*/ 55 w 73"/>
                  <a:gd name="T13" fmla="*/ 14 h 51"/>
                  <a:gd name="T14" fmla="*/ 54 w 73"/>
                  <a:gd name="T15" fmla="*/ 15 h 51"/>
                  <a:gd name="T16" fmla="*/ 38 w 73"/>
                  <a:gd name="T17" fmla="*/ 16 h 51"/>
                  <a:gd name="T18" fmla="*/ 36 w 73"/>
                  <a:gd name="T19" fmla="*/ 17 h 51"/>
                  <a:gd name="T20" fmla="*/ 43 w 73"/>
                  <a:gd name="T21" fmla="*/ 18 h 51"/>
                  <a:gd name="T22" fmla="*/ 49 w 73"/>
                  <a:gd name="T23" fmla="*/ 19 h 51"/>
                  <a:gd name="T24" fmla="*/ 57 w 73"/>
                  <a:gd name="T25" fmla="*/ 23 h 51"/>
                  <a:gd name="T26" fmla="*/ 61 w 73"/>
                  <a:gd name="T27" fmla="*/ 25 h 51"/>
                  <a:gd name="T28" fmla="*/ 60 w 73"/>
                  <a:gd name="T29" fmla="*/ 26 h 51"/>
                  <a:gd name="T30" fmla="*/ 64 w 73"/>
                  <a:gd name="T31" fmla="*/ 27 h 51"/>
                  <a:gd name="T32" fmla="*/ 71 w 73"/>
                  <a:gd name="T33" fmla="*/ 37 h 51"/>
                  <a:gd name="T34" fmla="*/ 72 w 73"/>
                  <a:gd name="T35" fmla="*/ 40 h 51"/>
                  <a:gd name="T36" fmla="*/ 73 w 73"/>
                  <a:gd name="T37" fmla="*/ 42 h 51"/>
                  <a:gd name="T38" fmla="*/ 71 w 73"/>
                  <a:gd name="T39" fmla="*/ 44 h 51"/>
                  <a:gd name="T40" fmla="*/ 61 w 73"/>
                  <a:gd name="T41" fmla="*/ 37 h 51"/>
                  <a:gd name="T42" fmla="*/ 58 w 73"/>
                  <a:gd name="T43" fmla="*/ 41 h 51"/>
                  <a:gd name="T44" fmla="*/ 61 w 73"/>
                  <a:gd name="T45" fmla="*/ 40 h 51"/>
                  <a:gd name="T46" fmla="*/ 61 w 73"/>
                  <a:gd name="T47" fmla="*/ 47 h 51"/>
                  <a:gd name="T48" fmla="*/ 44 w 73"/>
                  <a:gd name="T49" fmla="*/ 43 h 51"/>
                  <a:gd name="T50" fmla="*/ 42 w 73"/>
                  <a:gd name="T51" fmla="*/ 43 h 51"/>
                  <a:gd name="T52" fmla="*/ 39 w 73"/>
                  <a:gd name="T53" fmla="*/ 41 h 51"/>
                  <a:gd name="T54" fmla="*/ 47 w 73"/>
                  <a:gd name="T55" fmla="*/ 39 h 51"/>
                  <a:gd name="T56" fmla="*/ 43 w 73"/>
                  <a:gd name="T57" fmla="*/ 34 h 51"/>
                  <a:gd name="T58" fmla="*/ 43 w 73"/>
                  <a:gd name="T59" fmla="*/ 33 h 51"/>
                  <a:gd name="T60" fmla="*/ 46 w 73"/>
                  <a:gd name="T61" fmla="*/ 29 h 51"/>
                  <a:gd name="T62" fmla="*/ 41 w 73"/>
                  <a:gd name="T63" fmla="*/ 25 h 51"/>
                  <a:gd name="T64" fmla="*/ 37 w 73"/>
                  <a:gd name="T65" fmla="*/ 24 h 51"/>
                  <a:gd name="T66" fmla="*/ 35 w 73"/>
                  <a:gd name="T67" fmla="*/ 24 h 51"/>
                  <a:gd name="T68" fmla="*/ 30 w 73"/>
                  <a:gd name="T69" fmla="*/ 20 h 51"/>
                  <a:gd name="T70" fmla="*/ 26 w 73"/>
                  <a:gd name="T71" fmla="*/ 23 h 51"/>
                  <a:gd name="T72" fmla="*/ 24 w 73"/>
                  <a:gd name="T73" fmla="*/ 27 h 51"/>
                  <a:gd name="T74" fmla="*/ 22 w 73"/>
                  <a:gd name="T75" fmla="*/ 20 h 51"/>
                  <a:gd name="T76" fmla="*/ 21 w 73"/>
                  <a:gd name="T77" fmla="*/ 21 h 51"/>
                  <a:gd name="T78" fmla="*/ 17 w 73"/>
                  <a:gd name="T79" fmla="*/ 25 h 51"/>
                  <a:gd name="T80" fmla="*/ 17 w 73"/>
                  <a:gd name="T81" fmla="*/ 18 h 51"/>
                  <a:gd name="T82" fmla="*/ 20 w 73"/>
                  <a:gd name="T83" fmla="*/ 16 h 51"/>
                  <a:gd name="T84" fmla="*/ 22 w 73"/>
                  <a:gd name="T85" fmla="*/ 15 h 51"/>
                  <a:gd name="T86" fmla="*/ 20 w 73"/>
                  <a:gd name="T87" fmla="*/ 16 h 51"/>
                  <a:gd name="T88" fmla="*/ 18 w 73"/>
                  <a:gd name="T89" fmla="*/ 16 h 51"/>
                  <a:gd name="T90" fmla="*/ 13 w 73"/>
                  <a:gd name="T91" fmla="*/ 19 h 51"/>
                  <a:gd name="T92" fmla="*/ 5 w 73"/>
                  <a:gd name="T93" fmla="*/ 26 h 51"/>
                  <a:gd name="T94" fmla="*/ 4 w 73"/>
                  <a:gd name="T95" fmla="*/ 26 h 51"/>
                  <a:gd name="T96" fmla="*/ 0 w 73"/>
                  <a:gd name="T97" fmla="*/ 22 h 51"/>
                  <a:gd name="T98" fmla="*/ 4 w 73"/>
                  <a:gd name="T99" fmla="*/ 19 h 51"/>
                  <a:gd name="T100" fmla="*/ 7 w 73"/>
                  <a:gd name="T101" fmla="*/ 16 h 51"/>
                  <a:gd name="T102" fmla="*/ 6 w 73"/>
                  <a:gd name="T103" fmla="*/ 16 h 51"/>
                  <a:gd name="T104" fmla="*/ 10 w 73"/>
                  <a:gd name="T105" fmla="*/ 12 h 51"/>
                  <a:gd name="T106" fmla="*/ 14 w 73"/>
                  <a:gd name="T107" fmla="*/ 9 h 51"/>
                  <a:gd name="T108" fmla="*/ 19 w 73"/>
                  <a:gd name="T109" fmla="*/ 6 h 51"/>
                  <a:gd name="T110" fmla="*/ 21 w 73"/>
                  <a:gd name="T111" fmla="*/ 5 h 51"/>
                  <a:gd name="T112" fmla="*/ 26 w 73"/>
                  <a:gd name="T113" fmla="*/ 3 h 51"/>
                  <a:gd name="T114" fmla="*/ 40 w 73"/>
                  <a:gd name="T115" fmla="*/ 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3" h="51">
                    <a:moveTo>
                      <a:pt x="40" y="1"/>
                    </a:moveTo>
                    <a:cubicBezTo>
                      <a:pt x="43" y="1"/>
                      <a:pt x="47" y="1"/>
                      <a:pt x="50" y="1"/>
                    </a:cubicBezTo>
                    <a:cubicBezTo>
                      <a:pt x="50" y="1"/>
                      <a:pt x="51" y="1"/>
                      <a:pt x="52" y="1"/>
                    </a:cubicBezTo>
                    <a:cubicBezTo>
                      <a:pt x="52" y="3"/>
                      <a:pt x="52" y="4"/>
                      <a:pt x="50" y="5"/>
                    </a:cubicBezTo>
                    <a:cubicBezTo>
                      <a:pt x="48" y="5"/>
                      <a:pt x="46" y="1"/>
                      <a:pt x="44" y="5"/>
                    </a:cubicBezTo>
                    <a:cubicBezTo>
                      <a:pt x="47" y="3"/>
                      <a:pt x="49" y="6"/>
                      <a:pt x="52" y="7"/>
                    </a:cubicBezTo>
                    <a:cubicBezTo>
                      <a:pt x="56" y="8"/>
                      <a:pt x="55" y="11"/>
                      <a:pt x="55" y="14"/>
                    </a:cubicBezTo>
                    <a:cubicBezTo>
                      <a:pt x="55" y="14"/>
                      <a:pt x="55" y="15"/>
                      <a:pt x="54" y="15"/>
                    </a:cubicBezTo>
                    <a:cubicBezTo>
                      <a:pt x="49" y="15"/>
                      <a:pt x="43" y="16"/>
                      <a:pt x="38" y="16"/>
                    </a:cubicBezTo>
                    <a:cubicBezTo>
                      <a:pt x="37" y="16"/>
                      <a:pt x="37" y="16"/>
                      <a:pt x="36" y="17"/>
                    </a:cubicBezTo>
                    <a:cubicBezTo>
                      <a:pt x="39" y="17"/>
                      <a:pt x="41" y="18"/>
                      <a:pt x="43" y="18"/>
                    </a:cubicBezTo>
                    <a:cubicBezTo>
                      <a:pt x="45" y="18"/>
                      <a:pt x="47" y="18"/>
                      <a:pt x="49" y="19"/>
                    </a:cubicBezTo>
                    <a:cubicBezTo>
                      <a:pt x="50" y="23"/>
                      <a:pt x="54" y="25"/>
                      <a:pt x="57" y="23"/>
                    </a:cubicBezTo>
                    <a:cubicBezTo>
                      <a:pt x="59" y="22"/>
                      <a:pt x="60" y="23"/>
                      <a:pt x="61" y="25"/>
                    </a:cubicBezTo>
                    <a:cubicBezTo>
                      <a:pt x="61" y="26"/>
                      <a:pt x="61" y="26"/>
                      <a:pt x="60" y="26"/>
                    </a:cubicBezTo>
                    <a:cubicBezTo>
                      <a:pt x="61" y="26"/>
                      <a:pt x="63" y="26"/>
                      <a:pt x="64" y="27"/>
                    </a:cubicBezTo>
                    <a:cubicBezTo>
                      <a:pt x="66" y="30"/>
                      <a:pt x="70" y="32"/>
                      <a:pt x="71" y="37"/>
                    </a:cubicBezTo>
                    <a:cubicBezTo>
                      <a:pt x="72" y="38"/>
                      <a:pt x="68" y="39"/>
                      <a:pt x="72" y="40"/>
                    </a:cubicBezTo>
                    <a:cubicBezTo>
                      <a:pt x="73" y="40"/>
                      <a:pt x="73" y="41"/>
                      <a:pt x="73" y="42"/>
                    </a:cubicBezTo>
                    <a:cubicBezTo>
                      <a:pt x="73" y="44"/>
                      <a:pt x="72" y="44"/>
                      <a:pt x="71" y="44"/>
                    </a:cubicBezTo>
                    <a:cubicBezTo>
                      <a:pt x="67" y="46"/>
                      <a:pt x="61" y="42"/>
                      <a:pt x="61" y="37"/>
                    </a:cubicBezTo>
                    <a:cubicBezTo>
                      <a:pt x="60" y="38"/>
                      <a:pt x="57" y="38"/>
                      <a:pt x="58" y="41"/>
                    </a:cubicBezTo>
                    <a:cubicBezTo>
                      <a:pt x="59" y="40"/>
                      <a:pt x="60" y="38"/>
                      <a:pt x="61" y="40"/>
                    </a:cubicBezTo>
                    <a:cubicBezTo>
                      <a:pt x="63" y="41"/>
                      <a:pt x="63" y="46"/>
                      <a:pt x="61" y="47"/>
                    </a:cubicBezTo>
                    <a:cubicBezTo>
                      <a:pt x="56" y="51"/>
                      <a:pt x="47" y="49"/>
                      <a:pt x="44" y="43"/>
                    </a:cubicBezTo>
                    <a:cubicBezTo>
                      <a:pt x="44" y="43"/>
                      <a:pt x="43" y="42"/>
                      <a:pt x="42" y="43"/>
                    </a:cubicBezTo>
                    <a:cubicBezTo>
                      <a:pt x="40" y="44"/>
                      <a:pt x="39" y="43"/>
                      <a:pt x="39" y="41"/>
                    </a:cubicBezTo>
                    <a:cubicBezTo>
                      <a:pt x="41" y="37"/>
                      <a:pt x="44" y="38"/>
                      <a:pt x="47" y="39"/>
                    </a:cubicBezTo>
                    <a:cubicBezTo>
                      <a:pt x="48" y="36"/>
                      <a:pt x="45" y="35"/>
                      <a:pt x="43" y="34"/>
                    </a:cubicBezTo>
                    <a:cubicBezTo>
                      <a:pt x="43" y="34"/>
                      <a:pt x="43" y="34"/>
                      <a:pt x="43" y="33"/>
                    </a:cubicBezTo>
                    <a:cubicBezTo>
                      <a:pt x="43" y="31"/>
                      <a:pt x="47" y="32"/>
                      <a:pt x="46" y="29"/>
                    </a:cubicBezTo>
                    <a:cubicBezTo>
                      <a:pt x="45" y="26"/>
                      <a:pt x="43" y="26"/>
                      <a:pt x="41" y="25"/>
                    </a:cubicBezTo>
                    <a:cubicBezTo>
                      <a:pt x="39" y="25"/>
                      <a:pt x="37" y="25"/>
                      <a:pt x="37" y="24"/>
                    </a:cubicBezTo>
                    <a:cubicBezTo>
                      <a:pt x="36" y="22"/>
                      <a:pt x="36" y="23"/>
                      <a:pt x="35" y="24"/>
                    </a:cubicBezTo>
                    <a:cubicBezTo>
                      <a:pt x="32" y="25"/>
                      <a:pt x="30" y="24"/>
                      <a:pt x="30" y="20"/>
                    </a:cubicBezTo>
                    <a:cubicBezTo>
                      <a:pt x="28" y="21"/>
                      <a:pt x="32" y="27"/>
                      <a:pt x="26" y="23"/>
                    </a:cubicBezTo>
                    <a:cubicBezTo>
                      <a:pt x="25" y="22"/>
                      <a:pt x="25" y="26"/>
                      <a:pt x="24" y="27"/>
                    </a:cubicBezTo>
                    <a:cubicBezTo>
                      <a:pt x="20" y="26"/>
                      <a:pt x="19" y="25"/>
                      <a:pt x="22" y="20"/>
                    </a:cubicBezTo>
                    <a:cubicBezTo>
                      <a:pt x="22" y="20"/>
                      <a:pt x="22" y="21"/>
                      <a:pt x="21" y="21"/>
                    </a:cubicBezTo>
                    <a:cubicBezTo>
                      <a:pt x="20" y="23"/>
                      <a:pt x="20" y="27"/>
                      <a:pt x="17" y="25"/>
                    </a:cubicBezTo>
                    <a:cubicBezTo>
                      <a:pt x="15" y="23"/>
                      <a:pt x="16" y="20"/>
                      <a:pt x="17" y="18"/>
                    </a:cubicBezTo>
                    <a:cubicBezTo>
                      <a:pt x="18" y="17"/>
                      <a:pt x="19" y="16"/>
                      <a:pt x="20" y="16"/>
                    </a:cubicBezTo>
                    <a:cubicBezTo>
                      <a:pt x="20" y="15"/>
                      <a:pt x="21" y="15"/>
                      <a:pt x="22" y="15"/>
                    </a:cubicBezTo>
                    <a:cubicBezTo>
                      <a:pt x="21" y="14"/>
                      <a:pt x="20" y="16"/>
                      <a:pt x="20" y="16"/>
                    </a:cubicBezTo>
                    <a:cubicBezTo>
                      <a:pt x="19" y="16"/>
                      <a:pt x="18" y="17"/>
                      <a:pt x="18" y="16"/>
                    </a:cubicBezTo>
                    <a:cubicBezTo>
                      <a:pt x="14" y="14"/>
                      <a:pt x="13" y="17"/>
                      <a:pt x="13" y="19"/>
                    </a:cubicBezTo>
                    <a:cubicBezTo>
                      <a:pt x="12" y="24"/>
                      <a:pt x="10" y="26"/>
                      <a:pt x="5" y="26"/>
                    </a:cubicBezTo>
                    <a:cubicBezTo>
                      <a:pt x="5" y="26"/>
                      <a:pt x="5" y="26"/>
                      <a:pt x="4" y="26"/>
                    </a:cubicBezTo>
                    <a:cubicBezTo>
                      <a:pt x="2" y="25"/>
                      <a:pt x="2" y="22"/>
                      <a:pt x="0" y="22"/>
                    </a:cubicBezTo>
                    <a:cubicBezTo>
                      <a:pt x="0" y="21"/>
                      <a:pt x="2" y="20"/>
                      <a:pt x="4" y="19"/>
                    </a:cubicBezTo>
                    <a:cubicBezTo>
                      <a:pt x="4" y="17"/>
                      <a:pt x="5" y="16"/>
                      <a:pt x="7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8" y="15"/>
                      <a:pt x="9" y="13"/>
                      <a:pt x="10" y="12"/>
                    </a:cubicBezTo>
                    <a:cubicBezTo>
                      <a:pt x="12" y="11"/>
                      <a:pt x="14" y="11"/>
                      <a:pt x="14" y="9"/>
                    </a:cubicBezTo>
                    <a:cubicBezTo>
                      <a:pt x="15" y="8"/>
                      <a:pt x="17" y="7"/>
                      <a:pt x="19" y="6"/>
                    </a:cubicBezTo>
                    <a:cubicBezTo>
                      <a:pt x="19" y="6"/>
                      <a:pt x="20" y="6"/>
                      <a:pt x="21" y="5"/>
                    </a:cubicBezTo>
                    <a:cubicBezTo>
                      <a:pt x="23" y="4"/>
                      <a:pt x="25" y="4"/>
                      <a:pt x="26" y="3"/>
                    </a:cubicBezTo>
                    <a:cubicBezTo>
                      <a:pt x="31" y="3"/>
                      <a:pt x="35" y="0"/>
                      <a:pt x="40" y="1"/>
                    </a:cubicBezTo>
                    <a:close/>
                  </a:path>
                </a:pathLst>
              </a:custGeom>
              <a:solidFill>
                <a:srgbClr val="FEEB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68" name="Freeform 224"/>
              <p:cNvSpPr/>
              <p:nvPr/>
            </p:nvSpPr>
            <p:spPr bwMode="auto">
              <a:xfrm>
                <a:off x="388" y="399"/>
                <a:ext cx="69" cy="29"/>
              </a:xfrm>
              <a:custGeom>
                <a:avLst/>
                <a:gdLst>
                  <a:gd name="T0" fmla="*/ 26 w 29"/>
                  <a:gd name="T1" fmla="*/ 5 h 12"/>
                  <a:gd name="T2" fmla="*/ 28 w 29"/>
                  <a:gd name="T3" fmla="*/ 8 h 12"/>
                  <a:gd name="T4" fmla="*/ 25 w 29"/>
                  <a:gd name="T5" fmla="*/ 11 h 12"/>
                  <a:gd name="T6" fmla="*/ 13 w 29"/>
                  <a:gd name="T7" fmla="*/ 10 h 12"/>
                  <a:gd name="T8" fmla="*/ 0 w 29"/>
                  <a:gd name="T9" fmla="*/ 5 h 12"/>
                  <a:gd name="T10" fmla="*/ 0 w 29"/>
                  <a:gd name="T11" fmla="*/ 2 h 12"/>
                  <a:gd name="T12" fmla="*/ 8 w 29"/>
                  <a:gd name="T13" fmla="*/ 4 h 12"/>
                  <a:gd name="T14" fmla="*/ 10 w 29"/>
                  <a:gd name="T15" fmla="*/ 5 h 12"/>
                  <a:gd name="T16" fmla="*/ 10 w 29"/>
                  <a:gd name="T17" fmla="*/ 3 h 12"/>
                  <a:gd name="T18" fmla="*/ 9 w 29"/>
                  <a:gd name="T19" fmla="*/ 0 h 12"/>
                  <a:gd name="T20" fmla="*/ 18 w 29"/>
                  <a:gd name="T21" fmla="*/ 4 h 12"/>
                  <a:gd name="T22" fmla="*/ 21 w 29"/>
                  <a:gd name="T23" fmla="*/ 6 h 12"/>
                  <a:gd name="T24" fmla="*/ 26 w 29"/>
                  <a:gd name="T25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12">
                    <a:moveTo>
                      <a:pt x="26" y="5"/>
                    </a:moveTo>
                    <a:cubicBezTo>
                      <a:pt x="27" y="6"/>
                      <a:pt x="29" y="6"/>
                      <a:pt x="28" y="8"/>
                    </a:cubicBezTo>
                    <a:cubicBezTo>
                      <a:pt x="28" y="10"/>
                      <a:pt x="27" y="11"/>
                      <a:pt x="25" y="11"/>
                    </a:cubicBezTo>
                    <a:cubicBezTo>
                      <a:pt x="21" y="11"/>
                      <a:pt x="17" y="12"/>
                      <a:pt x="13" y="10"/>
                    </a:cubicBezTo>
                    <a:cubicBezTo>
                      <a:pt x="9" y="8"/>
                      <a:pt x="5" y="6"/>
                      <a:pt x="0" y="5"/>
                    </a:cubicBezTo>
                    <a:cubicBezTo>
                      <a:pt x="1" y="4"/>
                      <a:pt x="2" y="3"/>
                      <a:pt x="0" y="2"/>
                    </a:cubicBezTo>
                    <a:cubicBezTo>
                      <a:pt x="3" y="0"/>
                      <a:pt x="6" y="1"/>
                      <a:pt x="8" y="4"/>
                    </a:cubicBezTo>
                    <a:cubicBezTo>
                      <a:pt x="9" y="5"/>
                      <a:pt x="9" y="5"/>
                      <a:pt x="10" y="5"/>
                    </a:cubicBezTo>
                    <a:cubicBezTo>
                      <a:pt x="12" y="4"/>
                      <a:pt x="10" y="3"/>
                      <a:pt x="10" y="3"/>
                    </a:cubicBezTo>
                    <a:cubicBezTo>
                      <a:pt x="10" y="2"/>
                      <a:pt x="9" y="1"/>
                      <a:pt x="9" y="0"/>
                    </a:cubicBezTo>
                    <a:cubicBezTo>
                      <a:pt x="12" y="2"/>
                      <a:pt x="15" y="3"/>
                      <a:pt x="18" y="4"/>
                    </a:cubicBezTo>
                    <a:cubicBezTo>
                      <a:pt x="19" y="5"/>
                      <a:pt x="20" y="6"/>
                      <a:pt x="21" y="6"/>
                    </a:cubicBezTo>
                    <a:cubicBezTo>
                      <a:pt x="23" y="6"/>
                      <a:pt x="25" y="4"/>
                      <a:pt x="26" y="5"/>
                    </a:cubicBezTo>
                    <a:close/>
                  </a:path>
                </a:pathLst>
              </a:custGeom>
              <a:solidFill>
                <a:srgbClr val="FE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69" name="Freeform 225"/>
              <p:cNvSpPr/>
              <p:nvPr/>
            </p:nvSpPr>
            <p:spPr bwMode="auto">
              <a:xfrm>
                <a:off x="464" y="365"/>
                <a:ext cx="32" cy="24"/>
              </a:xfrm>
              <a:custGeom>
                <a:avLst/>
                <a:gdLst>
                  <a:gd name="T0" fmla="*/ 9 w 13"/>
                  <a:gd name="T1" fmla="*/ 0 h 10"/>
                  <a:gd name="T2" fmla="*/ 10 w 13"/>
                  <a:gd name="T3" fmla="*/ 0 h 10"/>
                  <a:gd name="T4" fmla="*/ 12 w 13"/>
                  <a:gd name="T5" fmla="*/ 2 h 10"/>
                  <a:gd name="T6" fmla="*/ 13 w 13"/>
                  <a:gd name="T7" fmla="*/ 5 h 10"/>
                  <a:gd name="T8" fmla="*/ 11 w 13"/>
                  <a:gd name="T9" fmla="*/ 8 h 10"/>
                  <a:gd name="T10" fmla="*/ 8 w 13"/>
                  <a:gd name="T11" fmla="*/ 9 h 10"/>
                  <a:gd name="T12" fmla="*/ 0 w 13"/>
                  <a:gd name="T13" fmla="*/ 0 h 10"/>
                  <a:gd name="T14" fmla="*/ 1 w 13"/>
                  <a:gd name="T15" fmla="*/ 0 h 10"/>
                  <a:gd name="T16" fmla="*/ 2 w 13"/>
                  <a:gd name="T17" fmla="*/ 3 h 10"/>
                  <a:gd name="T18" fmla="*/ 7 w 13"/>
                  <a:gd name="T19" fmla="*/ 4 h 10"/>
                  <a:gd name="T20" fmla="*/ 7 w 13"/>
                  <a:gd name="T21" fmla="*/ 1 h 10"/>
                  <a:gd name="T22" fmla="*/ 9 w 13"/>
                  <a:gd name="T2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" h="10">
                    <a:moveTo>
                      <a:pt x="9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11" y="0"/>
                      <a:pt x="12" y="1"/>
                      <a:pt x="12" y="2"/>
                    </a:cubicBezTo>
                    <a:cubicBezTo>
                      <a:pt x="13" y="2"/>
                      <a:pt x="13" y="4"/>
                      <a:pt x="13" y="5"/>
                    </a:cubicBezTo>
                    <a:cubicBezTo>
                      <a:pt x="13" y="6"/>
                      <a:pt x="12" y="7"/>
                      <a:pt x="11" y="8"/>
                    </a:cubicBezTo>
                    <a:cubicBezTo>
                      <a:pt x="10" y="8"/>
                      <a:pt x="9" y="9"/>
                      <a:pt x="8" y="9"/>
                    </a:cubicBezTo>
                    <a:cubicBezTo>
                      <a:pt x="2" y="10"/>
                      <a:pt x="0" y="8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2" y="1"/>
                      <a:pt x="2" y="2"/>
                      <a:pt x="2" y="3"/>
                    </a:cubicBezTo>
                    <a:cubicBezTo>
                      <a:pt x="3" y="5"/>
                      <a:pt x="5" y="5"/>
                      <a:pt x="7" y="4"/>
                    </a:cubicBezTo>
                    <a:cubicBezTo>
                      <a:pt x="9" y="3"/>
                      <a:pt x="5" y="3"/>
                      <a:pt x="7" y="1"/>
                    </a:cubicBezTo>
                    <a:cubicBezTo>
                      <a:pt x="7" y="0"/>
                      <a:pt x="8" y="0"/>
                      <a:pt x="9" y="0"/>
                    </a:cubicBezTo>
                    <a:close/>
                  </a:path>
                </a:pathLst>
              </a:custGeom>
              <a:solidFill>
                <a:srgbClr val="FE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70" name="Freeform 226"/>
              <p:cNvSpPr/>
              <p:nvPr/>
            </p:nvSpPr>
            <p:spPr bwMode="auto">
              <a:xfrm>
                <a:off x="431" y="356"/>
                <a:ext cx="12" cy="9"/>
              </a:xfrm>
              <a:custGeom>
                <a:avLst/>
                <a:gdLst>
                  <a:gd name="T0" fmla="*/ 4 w 5"/>
                  <a:gd name="T1" fmla="*/ 4 h 4"/>
                  <a:gd name="T2" fmla="*/ 1 w 5"/>
                  <a:gd name="T3" fmla="*/ 4 h 4"/>
                  <a:gd name="T4" fmla="*/ 1 w 5"/>
                  <a:gd name="T5" fmla="*/ 2 h 4"/>
                  <a:gd name="T6" fmla="*/ 2 w 5"/>
                  <a:gd name="T7" fmla="*/ 0 h 4"/>
                  <a:gd name="T8" fmla="*/ 3 w 5"/>
                  <a:gd name="T9" fmla="*/ 0 h 4"/>
                  <a:gd name="T10" fmla="*/ 3 w 5"/>
                  <a:gd name="T11" fmla="*/ 1 h 4"/>
                  <a:gd name="T12" fmla="*/ 4 w 5"/>
                  <a:gd name="T13" fmla="*/ 3 h 4"/>
                  <a:gd name="T14" fmla="*/ 4 w 5"/>
                  <a:gd name="T15" fmla="*/ 4 h 4"/>
                  <a:gd name="T16" fmla="*/ 4 w 5"/>
                  <a:gd name="T1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4">
                    <a:moveTo>
                      <a:pt x="4" y="4"/>
                    </a:moveTo>
                    <a:cubicBezTo>
                      <a:pt x="3" y="4"/>
                      <a:pt x="2" y="4"/>
                      <a:pt x="1" y="4"/>
                    </a:cubicBezTo>
                    <a:cubicBezTo>
                      <a:pt x="1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4" y="1"/>
                      <a:pt x="4" y="2"/>
                      <a:pt x="4" y="3"/>
                    </a:cubicBezTo>
                    <a:cubicBezTo>
                      <a:pt x="4" y="4"/>
                      <a:pt x="5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lose/>
                  </a:path>
                </a:pathLst>
              </a:custGeom>
              <a:solidFill>
                <a:srgbClr val="FEB0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71" name="Freeform 227"/>
              <p:cNvSpPr/>
              <p:nvPr/>
            </p:nvSpPr>
            <p:spPr bwMode="auto">
              <a:xfrm>
                <a:off x="441" y="363"/>
                <a:ext cx="7" cy="7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0 h 3"/>
                  <a:gd name="T4" fmla="*/ 3 w 3"/>
                  <a:gd name="T5" fmla="*/ 1 h 3"/>
                  <a:gd name="T6" fmla="*/ 1 w 3"/>
                  <a:gd name="T7" fmla="*/ 3 h 3"/>
                  <a:gd name="T8" fmla="*/ 0 w 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2" y="3"/>
                      <a:pt x="1" y="3"/>
                    </a:cubicBezTo>
                    <a:cubicBezTo>
                      <a:pt x="0" y="3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EA3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72" name="Freeform 228"/>
              <p:cNvSpPr/>
              <p:nvPr/>
            </p:nvSpPr>
            <p:spPr bwMode="auto">
              <a:xfrm>
                <a:off x="479" y="394"/>
                <a:ext cx="9" cy="10"/>
              </a:xfrm>
              <a:custGeom>
                <a:avLst/>
                <a:gdLst>
                  <a:gd name="T0" fmla="*/ 4 w 4"/>
                  <a:gd name="T1" fmla="*/ 0 h 4"/>
                  <a:gd name="T2" fmla="*/ 0 w 4"/>
                  <a:gd name="T3" fmla="*/ 4 h 4"/>
                  <a:gd name="T4" fmla="*/ 4 w 4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cubicBezTo>
                      <a:pt x="4" y="2"/>
                      <a:pt x="3" y="4"/>
                      <a:pt x="0" y="4"/>
                    </a:cubicBezTo>
                    <a:cubicBezTo>
                      <a:pt x="1" y="2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rgbClr val="FE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73" name="Freeform 229"/>
              <p:cNvSpPr/>
              <p:nvPr/>
            </p:nvSpPr>
            <p:spPr bwMode="auto">
              <a:xfrm>
                <a:off x="498" y="380"/>
                <a:ext cx="12" cy="7"/>
              </a:xfrm>
              <a:custGeom>
                <a:avLst/>
                <a:gdLst>
                  <a:gd name="T0" fmla="*/ 5 w 5"/>
                  <a:gd name="T1" fmla="*/ 1 h 3"/>
                  <a:gd name="T2" fmla="*/ 0 w 5"/>
                  <a:gd name="T3" fmla="*/ 3 h 3"/>
                  <a:gd name="T4" fmla="*/ 0 w 5"/>
                  <a:gd name="T5" fmla="*/ 1 h 3"/>
                  <a:gd name="T6" fmla="*/ 1 w 5"/>
                  <a:gd name="T7" fmla="*/ 1 h 3"/>
                  <a:gd name="T8" fmla="*/ 5 w 5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5" y="1"/>
                    </a:moveTo>
                    <a:cubicBezTo>
                      <a:pt x="4" y="2"/>
                      <a:pt x="2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FEF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74" name="Freeform 230"/>
              <p:cNvSpPr/>
              <p:nvPr/>
            </p:nvSpPr>
            <p:spPr bwMode="auto">
              <a:xfrm>
                <a:off x="491" y="375"/>
                <a:ext cx="9" cy="10"/>
              </a:xfrm>
              <a:custGeom>
                <a:avLst/>
                <a:gdLst>
                  <a:gd name="T0" fmla="*/ 0 w 4"/>
                  <a:gd name="T1" fmla="*/ 4 h 4"/>
                  <a:gd name="T2" fmla="*/ 1 w 4"/>
                  <a:gd name="T3" fmla="*/ 1 h 4"/>
                  <a:gd name="T4" fmla="*/ 3 w 4"/>
                  <a:gd name="T5" fmla="*/ 3 h 4"/>
                  <a:gd name="T6" fmla="*/ 3 w 4"/>
                  <a:gd name="T7" fmla="*/ 3 h 4"/>
                  <a:gd name="T8" fmla="*/ 0 w 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cubicBezTo>
                      <a:pt x="1" y="3"/>
                      <a:pt x="1" y="2"/>
                      <a:pt x="1" y="1"/>
                    </a:cubicBezTo>
                    <a:cubicBezTo>
                      <a:pt x="3" y="0"/>
                      <a:pt x="4" y="1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3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E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75" name="Freeform 231"/>
              <p:cNvSpPr/>
              <p:nvPr/>
            </p:nvSpPr>
            <p:spPr bwMode="auto">
              <a:xfrm>
                <a:off x="472" y="404"/>
                <a:ext cx="9" cy="7"/>
              </a:xfrm>
              <a:custGeom>
                <a:avLst/>
                <a:gdLst>
                  <a:gd name="T0" fmla="*/ 4 w 4"/>
                  <a:gd name="T1" fmla="*/ 0 h 3"/>
                  <a:gd name="T2" fmla="*/ 1 w 4"/>
                  <a:gd name="T3" fmla="*/ 3 h 3"/>
                  <a:gd name="T4" fmla="*/ 0 w 4"/>
                  <a:gd name="T5" fmla="*/ 2 h 3"/>
                  <a:gd name="T6" fmla="*/ 4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3" y="1"/>
                      <a:pt x="2" y="2"/>
                      <a:pt x="1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0"/>
                      <a:pt x="2" y="0"/>
                      <a:pt x="4" y="0"/>
                    </a:cubicBezTo>
                    <a:close/>
                  </a:path>
                </a:pathLst>
              </a:custGeom>
              <a:solidFill>
                <a:srgbClr val="FEF6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76" name="Freeform 232"/>
              <p:cNvSpPr/>
              <p:nvPr/>
            </p:nvSpPr>
            <p:spPr bwMode="auto">
              <a:xfrm>
                <a:off x="758" y="356"/>
                <a:ext cx="27" cy="33"/>
              </a:xfrm>
              <a:custGeom>
                <a:avLst/>
                <a:gdLst>
                  <a:gd name="T0" fmla="*/ 1 w 11"/>
                  <a:gd name="T1" fmla="*/ 8 h 14"/>
                  <a:gd name="T2" fmla="*/ 2 w 11"/>
                  <a:gd name="T3" fmla="*/ 3 h 14"/>
                  <a:gd name="T4" fmla="*/ 6 w 11"/>
                  <a:gd name="T5" fmla="*/ 5 h 14"/>
                  <a:gd name="T6" fmla="*/ 9 w 11"/>
                  <a:gd name="T7" fmla="*/ 5 h 14"/>
                  <a:gd name="T8" fmla="*/ 10 w 11"/>
                  <a:gd name="T9" fmla="*/ 6 h 14"/>
                  <a:gd name="T10" fmla="*/ 9 w 11"/>
                  <a:gd name="T11" fmla="*/ 7 h 14"/>
                  <a:gd name="T12" fmla="*/ 7 w 11"/>
                  <a:gd name="T13" fmla="*/ 10 h 14"/>
                  <a:gd name="T14" fmla="*/ 7 w 11"/>
                  <a:gd name="T15" fmla="*/ 12 h 14"/>
                  <a:gd name="T16" fmla="*/ 1 w 11"/>
                  <a:gd name="T17" fmla="*/ 13 h 14"/>
                  <a:gd name="T18" fmla="*/ 0 w 11"/>
                  <a:gd name="T19" fmla="*/ 12 h 14"/>
                  <a:gd name="T20" fmla="*/ 1 w 11"/>
                  <a:gd name="T21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14">
                    <a:moveTo>
                      <a:pt x="1" y="8"/>
                    </a:moveTo>
                    <a:cubicBezTo>
                      <a:pt x="1" y="6"/>
                      <a:pt x="1" y="5"/>
                      <a:pt x="2" y="3"/>
                    </a:cubicBezTo>
                    <a:cubicBezTo>
                      <a:pt x="3" y="4"/>
                      <a:pt x="6" y="0"/>
                      <a:pt x="6" y="5"/>
                    </a:cubicBezTo>
                    <a:cubicBezTo>
                      <a:pt x="6" y="7"/>
                      <a:pt x="8" y="6"/>
                      <a:pt x="9" y="5"/>
                    </a:cubicBezTo>
                    <a:cubicBezTo>
                      <a:pt x="9" y="5"/>
                      <a:pt x="10" y="5"/>
                      <a:pt x="10" y="6"/>
                    </a:cubicBezTo>
                    <a:cubicBezTo>
                      <a:pt x="11" y="7"/>
                      <a:pt x="10" y="7"/>
                      <a:pt x="9" y="7"/>
                    </a:cubicBezTo>
                    <a:cubicBezTo>
                      <a:pt x="8" y="8"/>
                      <a:pt x="6" y="8"/>
                      <a:pt x="7" y="10"/>
                    </a:cubicBezTo>
                    <a:cubicBezTo>
                      <a:pt x="7" y="11"/>
                      <a:pt x="7" y="11"/>
                      <a:pt x="7" y="12"/>
                    </a:cubicBezTo>
                    <a:cubicBezTo>
                      <a:pt x="5" y="13"/>
                      <a:pt x="3" y="10"/>
                      <a:pt x="1" y="13"/>
                    </a:cubicBezTo>
                    <a:cubicBezTo>
                      <a:pt x="1" y="14"/>
                      <a:pt x="0" y="12"/>
                      <a:pt x="0" y="12"/>
                    </a:cubicBezTo>
                    <a:cubicBezTo>
                      <a:pt x="0" y="11"/>
                      <a:pt x="0" y="9"/>
                      <a:pt x="1" y="8"/>
                    </a:cubicBezTo>
                    <a:close/>
                  </a:path>
                </a:pathLst>
              </a:custGeom>
              <a:solidFill>
                <a:srgbClr val="FE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77" name="Freeform 233"/>
              <p:cNvSpPr/>
              <p:nvPr/>
            </p:nvSpPr>
            <p:spPr bwMode="auto">
              <a:xfrm>
                <a:off x="727" y="382"/>
                <a:ext cx="15" cy="12"/>
              </a:xfrm>
              <a:custGeom>
                <a:avLst/>
                <a:gdLst>
                  <a:gd name="T0" fmla="*/ 1 w 6"/>
                  <a:gd name="T1" fmla="*/ 1 h 5"/>
                  <a:gd name="T2" fmla="*/ 3 w 6"/>
                  <a:gd name="T3" fmla="*/ 0 h 5"/>
                  <a:gd name="T4" fmla="*/ 4 w 6"/>
                  <a:gd name="T5" fmla="*/ 0 h 5"/>
                  <a:gd name="T6" fmla="*/ 5 w 6"/>
                  <a:gd name="T7" fmla="*/ 0 h 5"/>
                  <a:gd name="T8" fmla="*/ 4 w 6"/>
                  <a:gd name="T9" fmla="*/ 1 h 5"/>
                  <a:gd name="T10" fmla="*/ 3 w 6"/>
                  <a:gd name="T11" fmla="*/ 5 h 5"/>
                  <a:gd name="T12" fmla="*/ 1 w 6"/>
                  <a:gd name="T13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1" y="1"/>
                    </a:moveTo>
                    <a:cubicBezTo>
                      <a:pt x="2" y="1"/>
                      <a:pt x="2" y="0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4" y="3"/>
                      <a:pt x="6" y="5"/>
                      <a:pt x="3" y="5"/>
                    </a:cubicBezTo>
                    <a:cubicBezTo>
                      <a:pt x="0" y="4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FE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78" name="Freeform 234"/>
              <p:cNvSpPr/>
              <p:nvPr/>
            </p:nvSpPr>
            <p:spPr bwMode="auto">
              <a:xfrm>
                <a:off x="983" y="700"/>
                <a:ext cx="21" cy="17"/>
              </a:xfrm>
              <a:custGeom>
                <a:avLst/>
                <a:gdLst>
                  <a:gd name="T0" fmla="*/ 9 w 9"/>
                  <a:gd name="T1" fmla="*/ 0 h 7"/>
                  <a:gd name="T2" fmla="*/ 9 w 9"/>
                  <a:gd name="T3" fmla="*/ 3 h 7"/>
                  <a:gd name="T4" fmla="*/ 8 w 9"/>
                  <a:gd name="T5" fmla="*/ 4 h 7"/>
                  <a:gd name="T6" fmla="*/ 4 w 9"/>
                  <a:gd name="T7" fmla="*/ 5 h 7"/>
                  <a:gd name="T8" fmla="*/ 2 w 9"/>
                  <a:gd name="T9" fmla="*/ 4 h 7"/>
                  <a:gd name="T10" fmla="*/ 5 w 9"/>
                  <a:gd name="T11" fmla="*/ 1 h 7"/>
                  <a:gd name="T12" fmla="*/ 9 w 9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7">
                    <a:moveTo>
                      <a:pt x="9" y="0"/>
                    </a:moveTo>
                    <a:cubicBezTo>
                      <a:pt x="9" y="1"/>
                      <a:pt x="9" y="2"/>
                      <a:pt x="9" y="3"/>
                    </a:cubicBezTo>
                    <a:cubicBezTo>
                      <a:pt x="9" y="4"/>
                      <a:pt x="9" y="4"/>
                      <a:pt x="8" y="4"/>
                    </a:cubicBezTo>
                    <a:cubicBezTo>
                      <a:pt x="7" y="3"/>
                      <a:pt x="6" y="7"/>
                      <a:pt x="4" y="5"/>
                    </a:cubicBezTo>
                    <a:cubicBezTo>
                      <a:pt x="3" y="6"/>
                      <a:pt x="2" y="7"/>
                      <a:pt x="2" y="4"/>
                    </a:cubicBezTo>
                    <a:cubicBezTo>
                      <a:pt x="0" y="1"/>
                      <a:pt x="2" y="0"/>
                      <a:pt x="5" y="1"/>
                    </a:cubicBezTo>
                    <a:cubicBezTo>
                      <a:pt x="7" y="1"/>
                      <a:pt x="8" y="1"/>
                      <a:pt x="9" y="0"/>
                    </a:cubicBezTo>
                    <a:close/>
                  </a:path>
                </a:pathLst>
              </a:custGeom>
              <a:solidFill>
                <a:srgbClr val="FEDA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79" name="Freeform 235"/>
              <p:cNvSpPr/>
              <p:nvPr/>
            </p:nvSpPr>
            <p:spPr bwMode="auto">
              <a:xfrm>
                <a:off x="976" y="729"/>
                <a:ext cx="17" cy="22"/>
              </a:xfrm>
              <a:custGeom>
                <a:avLst/>
                <a:gdLst>
                  <a:gd name="T0" fmla="*/ 1 w 7"/>
                  <a:gd name="T1" fmla="*/ 9 h 9"/>
                  <a:gd name="T2" fmla="*/ 1 w 7"/>
                  <a:gd name="T3" fmla="*/ 7 h 9"/>
                  <a:gd name="T4" fmla="*/ 7 w 7"/>
                  <a:gd name="T5" fmla="*/ 0 h 9"/>
                  <a:gd name="T6" fmla="*/ 1 w 7"/>
                  <a:gd name="T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9">
                    <a:moveTo>
                      <a:pt x="1" y="9"/>
                    </a:moveTo>
                    <a:cubicBezTo>
                      <a:pt x="1" y="8"/>
                      <a:pt x="2" y="7"/>
                      <a:pt x="1" y="7"/>
                    </a:cubicBezTo>
                    <a:cubicBezTo>
                      <a:pt x="0" y="2"/>
                      <a:pt x="3" y="0"/>
                      <a:pt x="7" y="0"/>
                    </a:cubicBezTo>
                    <a:cubicBezTo>
                      <a:pt x="5" y="3"/>
                      <a:pt x="5" y="7"/>
                      <a:pt x="1" y="9"/>
                    </a:cubicBezTo>
                    <a:close/>
                  </a:path>
                </a:pathLst>
              </a:custGeom>
              <a:solidFill>
                <a:srgbClr val="FED8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80" name="Freeform 236"/>
              <p:cNvSpPr/>
              <p:nvPr/>
            </p:nvSpPr>
            <p:spPr bwMode="auto">
              <a:xfrm>
                <a:off x="959" y="758"/>
                <a:ext cx="22" cy="16"/>
              </a:xfrm>
              <a:custGeom>
                <a:avLst/>
                <a:gdLst>
                  <a:gd name="T0" fmla="*/ 2 w 9"/>
                  <a:gd name="T1" fmla="*/ 4 h 7"/>
                  <a:gd name="T2" fmla="*/ 6 w 9"/>
                  <a:gd name="T3" fmla="*/ 1 h 7"/>
                  <a:gd name="T4" fmla="*/ 9 w 9"/>
                  <a:gd name="T5" fmla="*/ 2 h 7"/>
                  <a:gd name="T6" fmla="*/ 7 w 9"/>
                  <a:gd name="T7" fmla="*/ 4 h 7"/>
                  <a:gd name="T8" fmla="*/ 1 w 9"/>
                  <a:gd name="T9" fmla="*/ 6 h 7"/>
                  <a:gd name="T10" fmla="*/ 2 w 9"/>
                  <a:gd name="T11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7">
                    <a:moveTo>
                      <a:pt x="2" y="4"/>
                    </a:moveTo>
                    <a:cubicBezTo>
                      <a:pt x="3" y="3"/>
                      <a:pt x="5" y="2"/>
                      <a:pt x="6" y="1"/>
                    </a:cubicBezTo>
                    <a:cubicBezTo>
                      <a:pt x="7" y="2"/>
                      <a:pt x="8" y="0"/>
                      <a:pt x="9" y="2"/>
                    </a:cubicBezTo>
                    <a:cubicBezTo>
                      <a:pt x="9" y="3"/>
                      <a:pt x="8" y="4"/>
                      <a:pt x="7" y="4"/>
                    </a:cubicBezTo>
                    <a:cubicBezTo>
                      <a:pt x="5" y="5"/>
                      <a:pt x="3" y="7"/>
                      <a:pt x="1" y="6"/>
                    </a:cubicBezTo>
                    <a:cubicBezTo>
                      <a:pt x="0" y="5"/>
                      <a:pt x="1" y="5"/>
                      <a:pt x="2" y="4"/>
                    </a:cubicBezTo>
                    <a:close/>
                  </a:path>
                </a:pathLst>
              </a:custGeom>
              <a:solidFill>
                <a:srgbClr val="FEE8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81" name="Freeform 237"/>
              <p:cNvSpPr/>
              <p:nvPr/>
            </p:nvSpPr>
            <p:spPr bwMode="auto">
              <a:xfrm>
                <a:off x="993" y="705"/>
                <a:ext cx="9" cy="10"/>
              </a:xfrm>
              <a:custGeom>
                <a:avLst/>
                <a:gdLst>
                  <a:gd name="T0" fmla="*/ 0 w 4"/>
                  <a:gd name="T1" fmla="*/ 3 h 4"/>
                  <a:gd name="T2" fmla="*/ 3 w 4"/>
                  <a:gd name="T3" fmla="*/ 1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cubicBezTo>
                      <a:pt x="2" y="3"/>
                      <a:pt x="2" y="2"/>
                      <a:pt x="3" y="1"/>
                    </a:cubicBezTo>
                    <a:cubicBezTo>
                      <a:pt x="4" y="0"/>
                      <a:pt x="4" y="1"/>
                      <a:pt x="4" y="2"/>
                    </a:cubicBezTo>
                    <a:cubicBezTo>
                      <a:pt x="4" y="3"/>
                      <a:pt x="3" y="4"/>
                      <a:pt x="2" y="4"/>
                    </a:cubicBezTo>
                    <a:cubicBezTo>
                      <a:pt x="2" y="4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ED8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82" name="Freeform 238"/>
              <p:cNvSpPr/>
              <p:nvPr/>
            </p:nvSpPr>
            <p:spPr bwMode="auto">
              <a:xfrm>
                <a:off x="990" y="717"/>
                <a:ext cx="10" cy="7"/>
              </a:xfrm>
              <a:custGeom>
                <a:avLst/>
                <a:gdLst>
                  <a:gd name="T0" fmla="*/ 2 w 4"/>
                  <a:gd name="T1" fmla="*/ 3 h 3"/>
                  <a:gd name="T2" fmla="*/ 3 w 4"/>
                  <a:gd name="T3" fmla="*/ 0 h 3"/>
                  <a:gd name="T4" fmla="*/ 2 w 4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cubicBezTo>
                      <a:pt x="2" y="2"/>
                      <a:pt x="0" y="0"/>
                      <a:pt x="3" y="0"/>
                    </a:cubicBezTo>
                    <a:cubicBezTo>
                      <a:pt x="3" y="1"/>
                      <a:pt x="4" y="2"/>
                      <a:pt x="2" y="3"/>
                    </a:cubicBezTo>
                    <a:close/>
                  </a:path>
                </a:pathLst>
              </a:custGeom>
              <a:solidFill>
                <a:srgbClr val="FED8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83" name="Freeform 239"/>
              <p:cNvSpPr/>
              <p:nvPr/>
            </p:nvSpPr>
            <p:spPr bwMode="auto">
              <a:xfrm>
                <a:off x="957" y="767"/>
                <a:ext cx="7" cy="7"/>
              </a:xfrm>
              <a:custGeom>
                <a:avLst/>
                <a:gdLst>
                  <a:gd name="T0" fmla="*/ 3 w 3"/>
                  <a:gd name="T1" fmla="*/ 0 h 3"/>
                  <a:gd name="T2" fmla="*/ 2 w 3"/>
                  <a:gd name="T3" fmla="*/ 2 h 3"/>
                  <a:gd name="T4" fmla="*/ 0 w 3"/>
                  <a:gd name="T5" fmla="*/ 3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3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FEDE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84" name="Freeform 240"/>
              <p:cNvSpPr/>
              <p:nvPr/>
            </p:nvSpPr>
            <p:spPr bwMode="auto">
              <a:xfrm>
                <a:off x="400" y="337"/>
                <a:ext cx="38" cy="43"/>
              </a:xfrm>
              <a:custGeom>
                <a:avLst/>
                <a:gdLst>
                  <a:gd name="T0" fmla="*/ 15 w 16"/>
                  <a:gd name="T1" fmla="*/ 8 h 18"/>
                  <a:gd name="T2" fmla="*/ 14 w 16"/>
                  <a:gd name="T3" fmla="*/ 9 h 18"/>
                  <a:gd name="T4" fmla="*/ 10 w 16"/>
                  <a:gd name="T5" fmla="*/ 8 h 18"/>
                  <a:gd name="T6" fmla="*/ 9 w 16"/>
                  <a:gd name="T7" fmla="*/ 18 h 18"/>
                  <a:gd name="T8" fmla="*/ 5 w 16"/>
                  <a:gd name="T9" fmla="*/ 13 h 18"/>
                  <a:gd name="T10" fmla="*/ 2 w 16"/>
                  <a:gd name="T11" fmla="*/ 7 h 18"/>
                  <a:gd name="T12" fmla="*/ 0 w 16"/>
                  <a:gd name="T13" fmla="*/ 2 h 18"/>
                  <a:gd name="T14" fmla="*/ 3 w 16"/>
                  <a:gd name="T15" fmla="*/ 1 h 18"/>
                  <a:gd name="T16" fmla="*/ 6 w 16"/>
                  <a:gd name="T17" fmla="*/ 1 h 18"/>
                  <a:gd name="T18" fmla="*/ 16 w 16"/>
                  <a:gd name="T19" fmla="*/ 3 h 18"/>
                  <a:gd name="T20" fmla="*/ 15 w 16"/>
                  <a:gd name="T21" fmla="*/ 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18">
                    <a:moveTo>
                      <a:pt x="15" y="8"/>
                    </a:moveTo>
                    <a:cubicBezTo>
                      <a:pt x="15" y="8"/>
                      <a:pt x="15" y="9"/>
                      <a:pt x="14" y="9"/>
                    </a:cubicBezTo>
                    <a:cubicBezTo>
                      <a:pt x="12" y="10"/>
                      <a:pt x="11" y="8"/>
                      <a:pt x="10" y="8"/>
                    </a:cubicBezTo>
                    <a:cubicBezTo>
                      <a:pt x="11" y="12"/>
                      <a:pt x="9" y="15"/>
                      <a:pt x="9" y="18"/>
                    </a:cubicBezTo>
                    <a:cubicBezTo>
                      <a:pt x="6" y="18"/>
                      <a:pt x="6" y="15"/>
                      <a:pt x="5" y="13"/>
                    </a:cubicBezTo>
                    <a:cubicBezTo>
                      <a:pt x="4" y="11"/>
                      <a:pt x="5" y="8"/>
                      <a:pt x="2" y="7"/>
                    </a:cubicBezTo>
                    <a:cubicBezTo>
                      <a:pt x="0" y="7"/>
                      <a:pt x="2" y="3"/>
                      <a:pt x="0" y="2"/>
                    </a:cubicBezTo>
                    <a:cubicBezTo>
                      <a:pt x="0" y="1"/>
                      <a:pt x="2" y="1"/>
                      <a:pt x="3" y="1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9" y="3"/>
                      <a:pt x="12" y="5"/>
                      <a:pt x="16" y="3"/>
                    </a:cubicBezTo>
                    <a:cubicBezTo>
                      <a:pt x="13" y="7"/>
                      <a:pt x="13" y="7"/>
                      <a:pt x="15" y="8"/>
                    </a:cubicBezTo>
                    <a:close/>
                  </a:path>
                </a:pathLst>
              </a:custGeom>
              <a:solidFill>
                <a:srgbClr val="FEEA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85" name="Freeform 241"/>
              <p:cNvSpPr/>
              <p:nvPr/>
            </p:nvSpPr>
            <p:spPr bwMode="auto">
              <a:xfrm>
                <a:off x="395" y="318"/>
                <a:ext cx="29" cy="19"/>
              </a:xfrm>
              <a:custGeom>
                <a:avLst/>
                <a:gdLst>
                  <a:gd name="T0" fmla="*/ 5 w 12"/>
                  <a:gd name="T1" fmla="*/ 8 h 8"/>
                  <a:gd name="T2" fmla="*/ 0 w 12"/>
                  <a:gd name="T3" fmla="*/ 6 h 8"/>
                  <a:gd name="T4" fmla="*/ 8 w 12"/>
                  <a:gd name="T5" fmla="*/ 0 h 8"/>
                  <a:gd name="T6" fmla="*/ 12 w 12"/>
                  <a:gd name="T7" fmla="*/ 5 h 8"/>
                  <a:gd name="T8" fmla="*/ 10 w 12"/>
                  <a:gd name="T9" fmla="*/ 7 h 8"/>
                  <a:gd name="T10" fmla="*/ 5 w 12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8">
                    <a:moveTo>
                      <a:pt x="5" y="8"/>
                    </a:moveTo>
                    <a:cubicBezTo>
                      <a:pt x="2" y="7"/>
                      <a:pt x="2" y="7"/>
                      <a:pt x="0" y="6"/>
                    </a:cubicBezTo>
                    <a:cubicBezTo>
                      <a:pt x="2" y="4"/>
                      <a:pt x="5" y="2"/>
                      <a:pt x="8" y="0"/>
                    </a:cubicBezTo>
                    <a:cubicBezTo>
                      <a:pt x="11" y="0"/>
                      <a:pt x="12" y="3"/>
                      <a:pt x="12" y="5"/>
                    </a:cubicBezTo>
                    <a:cubicBezTo>
                      <a:pt x="12" y="6"/>
                      <a:pt x="12" y="8"/>
                      <a:pt x="10" y="7"/>
                    </a:cubicBezTo>
                    <a:cubicBezTo>
                      <a:pt x="7" y="2"/>
                      <a:pt x="6" y="6"/>
                      <a:pt x="5" y="8"/>
                    </a:cubicBezTo>
                    <a:close/>
                  </a:path>
                </a:pathLst>
              </a:custGeom>
              <a:solidFill>
                <a:srgbClr val="FEEA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86" name="Freeform 242"/>
              <p:cNvSpPr/>
              <p:nvPr/>
            </p:nvSpPr>
            <p:spPr bwMode="auto">
              <a:xfrm>
                <a:off x="443" y="342"/>
                <a:ext cx="33" cy="12"/>
              </a:xfrm>
              <a:custGeom>
                <a:avLst/>
                <a:gdLst>
                  <a:gd name="T0" fmla="*/ 14 w 14"/>
                  <a:gd name="T1" fmla="*/ 3 h 5"/>
                  <a:gd name="T2" fmla="*/ 0 w 14"/>
                  <a:gd name="T3" fmla="*/ 4 h 5"/>
                  <a:gd name="T4" fmla="*/ 14 w 14"/>
                  <a:gd name="T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5">
                    <a:moveTo>
                      <a:pt x="14" y="3"/>
                    </a:moveTo>
                    <a:cubicBezTo>
                      <a:pt x="10" y="5"/>
                      <a:pt x="5" y="2"/>
                      <a:pt x="0" y="4"/>
                    </a:cubicBezTo>
                    <a:cubicBezTo>
                      <a:pt x="5" y="0"/>
                      <a:pt x="9" y="0"/>
                      <a:pt x="14" y="3"/>
                    </a:cubicBezTo>
                    <a:close/>
                  </a:path>
                </a:pathLst>
              </a:custGeom>
              <a:solidFill>
                <a:srgbClr val="FEA6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87" name="Freeform 243"/>
              <p:cNvSpPr/>
              <p:nvPr/>
            </p:nvSpPr>
            <p:spPr bwMode="auto">
              <a:xfrm>
                <a:off x="412" y="308"/>
                <a:ext cx="19" cy="22"/>
              </a:xfrm>
              <a:custGeom>
                <a:avLst/>
                <a:gdLst>
                  <a:gd name="T0" fmla="*/ 5 w 8"/>
                  <a:gd name="T1" fmla="*/ 9 h 9"/>
                  <a:gd name="T2" fmla="*/ 1 w 8"/>
                  <a:gd name="T3" fmla="*/ 4 h 9"/>
                  <a:gd name="T4" fmla="*/ 0 w 8"/>
                  <a:gd name="T5" fmla="*/ 0 h 9"/>
                  <a:gd name="T6" fmla="*/ 7 w 8"/>
                  <a:gd name="T7" fmla="*/ 6 h 9"/>
                  <a:gd name="T8" fmla="*/ 8 w 8"/>
                  <a:gd name="T9" fmla="*/ 9 h 9"/>
                  <a:gd name="T10" fmla="*/ 5 w 8"/>
                  <a:gd name="T11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5" y="9"/>
                    </a:moveTo>
                    <a:cubicBezTo>
                      <a:pt x="3" y="8"/>
                      <a:pt x="3" y="5"/>
                      <a:pt x="1" y="4"/>
                    </a:cubicBezTo>
                    <a:cubicBezTo>
                      <a:pt x="0" y="3"/>
                      <a:pt x="0" y="2"/>
                      <a:pt x="0" y="0"/>
                    </a:cubicBezTo>
                    <a:cubicBezTo>
                      <a:pt x="4" y="0"/>
                      <a:pt x="6" y="2"/>
                      <a:pt x="7" y="6"/>
                    </a:cubicBezTo>
                    <a:cubicBezTo>
                      <a:pt x="8" y="7"/>
                      <a:pt x="8" y="8"/>
                      <a:pt x="8" y="9"/>
                    </a:cubicBezTo>
                    <a:cubicBezTo>
                      <a:pt x="7" y="9"/>
                      <a:pt x="6" y="9"/>
                      <a:pt x="5" y="9"/>
                    </a:cubicBezTo>
                    <a:close/>
                  </a:path>
                </a:pathLst>
              </a:custGeom>
              <a:solidFill>
                <a:srgbClr val="FEDD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88" name="Freeform 244"/>
              <p:cNvSpPr/>
              <p:nvPr/>
            </p:nvSpPr>
            <p:spPr bwMode="auto">
              <a:xfrm>
                <a:off x="378" y="643"/>
                <a:ext cx="31" cy="43"/>
              </a:xfrm>
              <a:custGeom>
                <a:avLst/>
                <a:gdLst>
                  <a:gd name="T0" fmla="*/ 12 w 13"/>
                  <a:gd name="T1" fmla="*/ 15 h 18"/>
                  <a:gd name="T2" fmla="*/ 3 w 13"/>
                  <a:gd name="T3" fmla="*/ 10 h 18"/>
                  <a:gd name="T4" fmla="*/ 1 w 13"/>
                  <a:gd name="T5" fmla="*/ 6 h 18"/>
                  <a:gd name="T6" fmla="*/ 6 w 13"/>
                  <a:gd name="T7" fmla="*/ 0 h 18"/>
                  <a:gd name="T8" fmla="*/ 10 w 13"/>
                  <a:gd name="T9" fmla="*/ 0 h 18"/>
                  <a:gd name="T10" fmla="*/ 12 w 13"/>
                  <a:gd name="T11" fmla="*/ 5 h 18"/>
                  <a:gd name="T12" fmla="*/ 9 w 13"/>
                  <a:gd name="T13" fmla="*/ 6 h 18"/>
                  <a:gd name="T14" fmla="*/ 6 w 13"/>
                  <a:gd name="T15" fmla="*/ 7 h 18"/>
                  <a:gd name="T16" fmla="*/ 8 w 13"/>
                  <a:gd name="T17" fmla="*/ 13 h 18"/>
                  <a:gd name="T18" fmla="*/ 9 w 13"/>
                  <a:gd name="T19" fmla="*/ 11 h 18"/>
                  <a:gd name="T20" fmla="*/ 11 w 13"/>
                  <a:gd name="T21" fmla="*/ 9 h 18"/>
                  <a:gd name="T22" fmla="*/ 11 w 13"/>
                  <a:gd name="T23" fmla="*/ 11 h 18"/>
                  <a:gd name="T24" fmla="*/ 12 w 13"/>
                  <a:gd name="T25" fmla="*/ 1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8">
                    <a:moveTo>
                      <a:pt x="12" y="15"/>
                    </a:moveTo>
                    <a:cubicBezTo>
                      <a:pt x="7" y="18"/>
                      <a:pt x="3" y="16"/>
                      <a:pt x="3" y="10"/>
                    </a:cubicBezTo>
                    <a:cubicBezTo>
                      <a:pt x="3" y="7"/>
                      <a:pt x="0" y="8"/>
                      <a:pt x="1" y="6"/>
                    </a:cubicBezTo>
                    <a:cubicBezTo>
                      <a:pt x="4" y="5"/>
                      <a:pt x="7" y="5"/>
                      <a:pt x="6" y="0"/>
                    </a:cubicBezTo>
                    <a:cubicBezTo>
                      <a:pt x="6" y="0"/>
                      <a:pt x="9" y="1"/>
                      <a:pt x="10" y="0"/>
                    </a:cubicBezTo>
                    <a:cubicBezTo>
                      <a:pt x="12" y="1"/>
                      <a:pt x="12" y="4"/>
                      <a:pt x="12" y="5"/>
                    </a:cubicBezTo>
                    <a:cubicBezTo>
                      <a:pt x="13" y="7"/>
                      <a:pt x="10" y="6"/>
                      <a:pt x="9" y="6"/>
                    </a:cubicBezTo>
                    <a:cubicBezTo>
                      <a:pt x="8" y="6"/>
                      <a:pt x="6" y="6"/>
                      <a:pt x="6" y="7"/>
                    </a:cubicBezTo>
                    <a:cubicBezTo>
                      <a:pt x="7" y="9"/>
                      <a:pt x="5" y="12"/>
                      <a:pt x="8" y="13"/>
                    </a:cubicBezTo>
                    <a:cubicBezTo>
                      <a:pt x="9" y="13"/>
                      <a:pt x="9" y="12"/>
                      <a:pt x="9" y="11"/>
                    </a:cubicBezTo>
                    <a:cubicBezTo>
                      <a:pt x="8" y="9"/>
                      <a:pt x="9" y="9"/>
                      <a:pt x="11" y="9"/>
                    </a:cubicBezTo>
                    <a:cubicBezTo>
                      <a:pt x="13" y="9"/>
                      <a:pt x="12" y="10"/>
                      <a:pt x="11" y="11"/>
                    </a:cubicBezTo>
                    <a:cubicBezTo>
                      <a:pt x="11" y="13"/>
                      <a:pt x="12" y="14"/>
                      <a:pt x="12" y="15"/>
                    </a:cubicBezTo>
                    <a:close/>
                  </a:path>
                </a:pathLst>
              </a:custGeom>
              <a:solidFill>
                <a:srgbClr val="FE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89" name="Freeform 245"/>
              <p:cNvSpPr/>
              <p:nvPr/>
            </p:nvSpPr>
            <p:spPr bwMode="auto">
              <a:xfrm>
                <a:off x="386" y="569"/>
                <a:ext cx="19" cy="19"/>
              </a:xfrm>
              <a:custGeom>
                <a:avLst/>
                <a:gdLst>
                  <a:gd name="T0" fmla="*/ 0 w 8"/>
                  <a:gd name="T1" fmla="*/ 4 h 8"/>
                  <a:gd name="T2" fmla="*/ 4 w 8"/>
                  <a:gd name="T3" fmla="*/ 2 h 8"/>
                  <a:gd name="T4" fmla="*/ 7 w 8"/>
                  <a:gd name="T5" fmla="*/ 3 h 8"/>
                  <a:gd name="T6" fmla="*/ 5 w 8"/>
                  <a:gd name="T7" fmla="*/ 4 h 8"/>
                  <a:gd name="T8" fmla="*/ 0 w 8"/>
                  <a:gd name="T9" fmla="*/ 5 h 8"/>
                  <a:gd name="T10" fmla="*/ 0 w 8"/>
                  <a:gd name="T11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8">
                    <a:moveTo>
                      <a:pt x="0" y="4"/>
                    </a:moveTo>
                    <a:cubicBezTo>
                      <a:pt x="2" y="4"/>
                      <a:pt x="3" y="4"/>
                      <a:pt x="4" y="2"/>
                    </a:cubicBezTo>
                    <a:cubicBezTo>
                      <a:pt x="5" y="0"/>
                      <a:pt x="6" y="2"/>
                      <a:pt x="7" y="3"/>
                    </a:cubicBezTo>
                    <a:cubicBezTo>
                      <a:pt x="8" y="5"/>
                      <a:pt x="6" y="4"/>
                      <a:pt x="5" y="4"/>
                    </a:cubicBezTo>
                    <a:cubicBezTo>
                      <a:pt x="4" y="8"/>
                      <a:pt x="2" y="5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E7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90" name="Freeform 246"/>
              <p:cNvSpPr/>
              <p:nvPr/>
            </p:nvSpPr>
            <p:spPr bwMode="auto">
              <a:xfrm>
                <a:off x="390" y="626"/>
                <a:ext cx="12" cy="7"/>
              </a:xfrm>
              <a:custGeom>
                <a:avLst/>
                <a:gdLst>
                  <a:gd name="T0" fmla="*/ 5 w 5"/>
                  <a:gd name="T1" fmla="*/ 0 h 3"/>
                  <a:gd name="T2" fmla="*/ 1 w 5"/>
                  <a:gd name="T3" fmla="*/ 3 h 3"/>
                  <a:gd name="T4" fmla="*/ 1 w 5"/>
                  <a:gd name="T5" fmla="*/ 2 h 3"/>
                  <a:gd name="T6" fmla="*/ 5 w 5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cubicBezTo>
                      <a:pt x="4" y="2"/>
                      <a:pt x="3" y="3"/>
                      <a:pt x="1" y="3"/>
                    </a:cubicBezTo>
                    <a:cubicBezTo>
                      <a:pt x="1" y="3"/>
                      <a:pt x="0" y="3"/>
                      <a:pt x="1" y="2"/>
                    </a:cubicBezTo>
                    <a:cubicBezTo>
                      <a:pt x="1" y="1"/>
                      <a:pt x="3" y="0"/>
                      <a:pt x="5" y="0"/>
                    </a:cubicBezTo>
                    <a:close/>
                  </a:path>
                </a:pathLst>
              </a:custGeom>
              <a:solidFill>
                <a:srgbClr val="FE7D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91" name="Freeform 247"/>
              <p:cNvSpPr/>
              <p:nvPr/>
            </p:nvSpPr>
            <p:spPr bwMode="auto">
              <a:xfrm>
                <a:off x="376" y="569"/>
                <a:ext cx="10" cy="7"/>
              </a:xfrm>
              <a:custGeom>
                <a:avLst/>
                <a:gdLst>
                  <a:gd name="T0" fmla="*/ 0 w 4"/>
                  <a:gd name="T1" fmla="*/ 3 h 3"/>
                  <a:gd name="T2" fmla="*/ 2 w 4"/>
                  <a:gd name="T3" fmla="*/ 0 h 3"/>
                  <a:gd name="T4" fmla="*/ 4 w 4"/>
                  <a:gd name="T5" fmla="*/ 2 h 3"/>
                  <a:gd name="T6" fmla="*/ 0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0" y="1"/>
                      <a:pt x="1" y="0"/>
                      <a:pt x="2" y="0"/>
                    </a:cubicBezTo>
                    <a:cubicBezTo>
                      <a:pt x="4" y="0"/>
                      <a:pt x="4" y="1"/>
                      <a:pt x="4" y="2"/>
                    </a:cubicBezTo>
                    <a:cubicBezTo>
                      <a:pt x="3" y="2"/>
                      <a:pt x="2" y="2"/>
                      <a:pt x="0" y="3"/>
                    </a:cubicBezTo>
                    <a:close/>
                  </a:path>
                </a:pathLst>
              </a:custGeom>
              <a:solidFill>
                <a:srgbClr val="FE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92" name="Freeform 248"/>
              <p:cNvSpPr/>
              <p:nvPr/>
            </p:nvSpPr>
            <p:spPr bwMode="auto">
              <a:xfrm>
                <a:off x="395" y="609"/>
                <a:ext cx="7" cy="10"/>
              </a:xfrm>
              <a:custGeom>
                <a:avLst/>
                <a:gdLst>
                  <a:gd name="T0" fmla="*/ 1 w 3"/>
                  <a:gd name="T1" fmla="*/ 4 h 4"/>
                  <a:gd name="T2" fmla="*/ 0 w 3"/>
                  <a:gd name="T3" fmla="*/ 0 h 4"/>
                  <a:gd name="T4" fmla="*/ 1 w 3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cubicBezTo>
                      <a:pt x="1" y="3"/>
                      <a:pt x="1" y="2"/>
                      <a:pt x="0" y="0"/>
                    </a:cubicBezTo>
                    <a:cubicBezTo>
                      <a:pt x="3" y="1"/>
                      <a:pt x="2" y="3"/>
                      <a:pt x="1" y="4"/>
                    </a:cubicBezTo>
                    <a:close/>
                  </a:path>
                </a:pathLst>
              </a:custGeom>
              <a:solidFill>
                <a:srgbClr val="FE69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93" name="Freeform 249"/>
              <p:cNvSpPr/>
              <p:nvPr/>
            </p:nvSpPr>
            <p:spPr bwMode="auto">
              <a:xfrm>
                <a:off x="228" y="425"/>
                <a:ext cx="48" cy="67"/>
              </a:xfrm>
              <a:custGeom>
                <a:avLst/>
                <a:gdLst>
                  <a:gd name="T0" fmla="*/ 16 w 20"/>
                  <a:gd name="T1" fmla="*/ 1 h 28"/>
                  <a:gd name="T2" fmla="*/ 19 w 20"/>
                  <a:gd name="T3" fmla="*/ 0 h 28"/>
                  <a:gd name="T4" fmla="*/ 19 w 20"/>
                  <a:gd name="T5" fmla="*/ 3 h 28"/>
                  <a:gd name="T6" fmla="*/ 16 w 20"/>
                  <a:gd name="T7" fmla="*/ 7 h 28"/>
                  <a:gd name="T8" fmla="*/ 16 w 20"/>
                  <a:gd name="T9" fmla="*/ 7 h 28"/>
                  <a:gd name="T10" fmla="*/ 15 w 20"/>
                  <a:gd name="T11" fmla="*/ 9 h 28"/>
                  <a:gd name="T12" fmla="*/ 15 w 20"/>
                  <a:gd name="T13" fmla="*/ 16 h 28"/>
                  <a:gd name="T14" fmla="*/ 10 w 20"/>
                  <a:gd name="T15" fmla="*/ 21 h 28"/>
                  <a:gd name="T16" fmla="*/ 7 w 20"/>
                  <a:gd name="T17" fmla="*/ 23 h 28"/>
                  <a:gd name="T18" fmla="*/ 5 w 20"/>
                  <a:gd name="T19" fmla="*/ 21 h 28"/>
                  <a:gd name="T20" fmla="*/ 5 w 20"/>
                  <a:gd name="T21" fmla="*/ 27 h 28"/>
                  <a:gd name="T22" fmla="*/ 4 w 20"/>
                  <a:gd name="T23" fmla="*/ 28 h 28"/>
                  <a:gd name="T24" fmla="*/ 3 w 20"/>
                  <a:gd name="T25" fmla="*/ 27 h 28"/>
                  <a:gd name="T26" fmla="*/ 1 w 20"/>
                  <a:gd name="T27" fmla="*/ 23 h 28"/>
                  <a:gd name="T28" fmla="*/ 1 w 20"/>
                  <a:gd name="T29" fmla="*/ 19 h 28"/>
                  <a:gd name="T30" fmla="*/ 0 w 20"/>
                  <a:gd name="T31" fmla="*/ 16 h 28"/>
                  <a:gd name="T32" fmla="*/ 1 w 20"/>
                  <a:gd name="T33" fmla="*/ 12 h 28"/>
                  <a:gd name="T34" fmla="*/ 4 w 20"/>
                  <a:gd name="T35" fmla="*/ 12 h 28"/>
                  <a:gd name="T36" fmla="*/ 2 w 20"/>
                  <a:gd name="T37" fmla="*/ 12 h 28"/>
                  <a:gd name="T38" fmla="*/ 2 w 20"/>
                  <a:gd name="T39" fmla="*/ 11 h 28"/>
                  <a:gd name="T40" fmla="*/ 2 w 20"/>
                  <a:gd name="T41" fmla="*/ 11 h 28"/>
                  <a:gd name="T42" fmla="*/ 5 w 20"/>
                  <a:gd name="T43" fmla="*/ 3 h 28"/>
                  <a:gd name="T44" fmla="*/ 7 w 20"/>
                  <a:gd name="T45" fmla="*/ 1 h 28"/>
                  <a:gd name="T46" fmla="*/ 9 w 20"/>
                  <a:gd name="T47" fmla="*/ 6 h 28"/>
                  <a:gd name="T48" fmla="*/ 16 w 20"/>
                  <a:gd name="T49" fmla="*/ 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" h="28">
                    <a:moveTo>
                      <a:pt x="16" y="1"/>
                    </a:moveTo>
                    <a:cubicBezTo>
                      <a:pt x="17" y="1"/>
                      <a:pt x="18" y="1"/>
                      <a:pt x="19" y="0"/>
                    </a:cubicBezTo>
                    <a:cubicBezTo>
                      <a:pt x="20" y="1"/>
                      <a:pt x="19" y="2"/>
                      <a:pt x="19" y="3"/>
                    </a:cubicBezTo>
                    <a:cubicBezTo>
                      <a:pt x="18" y="4"/>
                      <a:pt x="17" y="6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8"/>
                      <a:pt x="15" y="9"/>
                      <a:pt x="15" y="9"/>
                    </a:cubicBezTo>
                    <a:cubicBezTo>
                      <a:pt x="14" y="12"/>
                      <a:pt x="12" y="14"/>
                      <a:pt x="15" y="16"/>
                    </a:cubicBezTo>
                    <a:cubicBezTo>
                      <a:pt x="13" y="18"/>
                      <a:pt x="11" y="18"/>
                      <a:pt x="10" y="21"/>
                    </a:cubicBezTo>
                    <a:cubicBezTo>
                      <a:pt x="10" y="22"/>
                      <a:pt x="8" y="23"/>
                      <a:pt x="7" y="23"/>
                    </a:cubicBezTo>
                    <a:cubicBezTo>
                      <a:pt x="6" y="22"/>
                      <a:pt x="5" y="22"/>
                      <a:pt x="5" y="21"/>
                    </a:cubicBezTo>
                    <a:cubicBezTo>
                      <a:pt x="6" y="23"/>
                      <a:pt x="7" y="25"/>
                      <a:pt x="5" y="27"/>
                    </a:cubicBezTo>
                    <a:cubicBezTo>
                      <a:pt x="5" y="27"/>
                      <a:pt x="4" y="28"/>
                      <a:pt x="4" y="28"/>
                    </a:cubicBezTo>
                    <a:cubicBezTo>
                      <a:pt x="4" y="28"/>
                      <a:pt x="3" y="28"/>
                      <a:pt x="3" y="27"/>
                    </a:cubicBezTo>
                    <a:cubicBezTo>
                      <a:pt x="2" y="26"/>
                      <a:pt x="1" y="25"/>
                      <a:pt x="1" y="23"/>
                    </a:cubicBezTo>
                    <a:cubicBezTo>
                      <a:pt x="1" y="22"/>
                      <a:pt x="1" y="20"/>
                      <a:pt x="1" y="19"/>
                    </a:cubicBezTo>
                    <a:cubicBezTo>
                      <a:pt x="0" y="18"/>
                      <a:pt x="0" y="17"/>
                      <a:pt x="0" y="16"/>
                    </a:cubicBezTo>
                    <a:cubicBezTo>
                      <a:pt x="0" y="14"/>
                      <a:pt x="0" y="13"/>
                      <a:pt x="1" y="12"/>
                    </a:cubicBezTo>
                    <a:cubicBezTo>
                      <a:pt x="2" y="12"/>
                      <a:pt x="3" y="12"/>
                      <a:pt x="4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2" y="12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8"/>
                      <a:pt x="4" y="6"/>
                      <a:pt x="5" y="3"/>
                    </a:cubicBezTo>
                    <a:cubicBezTo>
                      <a:pt x="5" y="2"/>
                      <a:pt x="5" y="1"/>
                      <a:pt x="7" y="1"/>
                    </a:cubicBezTo>
                    <a:cubicBezTo>
                      <a:pt x="9" y="1"/>
                      <a:pt x="8" y="4"/>
                      <a:pt x="9" y="6"/>
                    </a:cubicBezTo>
                    <a:cubicBezTo>
                      <a:pt x="10" y="2"/>
                      <a:pt x="13" y="1"/>
                      <a:pt x="16" y="1"/>
                    </a:cubicBezTo>
                    <a:close/>
                  </a:path>
                </a:pathLst>
              </a:custGeom>
              <a:solidFill>
                <a:srgbClr val="F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94" name="Freeform 250"/>
              <p:cNvSpPr/>
              <p:nvPr/>
            </p:nvSpPr>
            <p:spPr bwMode="auto">
              <a:xfrm>
                <a:off x="237" y="416"/>
                <a:ext cx="29" cy="33"/>
              </a:xfrm>
              <a:custGeom>
                <a:avLst/>
                <a:gdLst>
                  <a:gd name="T0" fmla="*/ 12 w 12"/>
                  <a:gd name="T1" fmla="*/ 5 h 14"/>
                  <a:gd name="T2" fmla="*/ 5 w 12"/>
                  <a:gd name="T3" fmla="*/ 14 h 14"/>
                  <a:gd name="T4" fmla="*/ 3 w 12"/>
                  <a:gd name="T5" fmla="*/ 7 h 14"/>
                  <a:gd name="T6" fmla="*/ 1 w 12"/>
                  <a:gd name="T7" fmla="*/ 7 h 14"/>
                  <a:gd name="T8" fmla="*/ 1 w 12"/>
                  <a:gd name="T9" fmla="*/ 5 h 14"/>
                  <a:gd name="T10" fmla="*/ 3 w 12"/>
                  <a:gd name="T11" fmla="*/ 3 h 14"/>
                  <a:gd name="T12" fmla="*/ 5 w 12"/>
                  <a:gd name="T13" fmla="*/ 3 h 14"/>
                  <a:gd name="T14" fmla="*/ 7 w 12"/>
                  <a:gd name="T15" fmla="*/ 3 h 14"/>
                  <a:gd name="T16" fmla="*/ 12 w 12"/>
                  <a:gd name="T17" fmla="*/ 5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14">
                    <a:moveTo>
                      <a:pt x="12" y="5"/>
                    </a:moveTo>
                    <a:cubicBezTo>
                      <a:pt x="8" y="6"/>
                      <a:pt x="6" y="9"/>
                      <a:pt x="5" y="14"/>
                    </a:cubicBezTo>
                    <a:cubicBezTo>
                      <a:pt x="4" y="11"/>
                      <a:pt x="3" y="9"/>
                      <a:pt x="3" y="7"/>
                    </a:cubicBezTo>
                    <a:cubicBezTo>
                      <a:pt x="3" y="3"/>
                      <a:pt x="2" y="7"/>
                      <a:pt x="1" y="7"/>
                    </a:cubicBezTo>
                    <a:cubicBezTo>
                      <a:pt x="1" y="7"/>
                      <a:pt x="1" y="6"/>
                      <a:pt x="1" y="5"/>
                    </a:cubicBezTo>
                    <a:cubicBezTo>
                      <a:pt x="0" y="4"/>
                      <a:pt x="1" y="3"/>
                      <a:pt x="3" y="3"/>
                    </a:cubicBezTo>
                    <a:cubicBezTo>
                      <a:pt x="4" y="4"/>
                      <a:pt x="5" y="5"/>
                      <a:pt x="5" y="3"/>
                    </a:cubicBezTo>
                    <a:cubicBezTo>
                      <a:pt x="6" y="0"/>
                      <a:pt x="7" y="3"/>
                      <a:pt x="7" y="3"/>
                    </a:cubicBezTo>
                    <a:cubicBezTo>
                      <a:pt x="9" y="5"/>
                      <a:pt x="11" y="3"/>
                      <a:pt x="12" y="5"/>
                    </a:cubicBezTo>
                    <a:close/>
                  </a:path>
                </a:pathLst>
              </a:custGeom>
              <a:solidFill>
                <a:srgbClr val="FE8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95" name="Freeform 251"/>
              <p:cNvSpPr/>
              <p:nvPr/>
            </p:nvSpPr>
            <p:spPr bwMode="auto">
              <a:xfrm>
                <a:off x="202" y="442"/>
                <a:ext cx="24" cy="22"/>
              </a:xfrm>
              <a:custGeom>
                <a:avLst/>
                <a:gdLst>
                  <a:gd name="T0" fmla="*/ 9 w 10"/>
                  <a:gd name="T1" fmla="*/ 9 h 9"/>
                  <a:gd name="T2" fmla="*/ 5 w 10"/>
                  <a:gd name="T3" fmla="*/ 4 h 9"/>
                  <a:gd name="T4" fmla="*/ 0 w 10"/>
                  <a:gd name="T5" fmla="*/ 1 h 9"/>
                  <a:gd name="T6" fmla="*/ 3 w 10"/>
                  <a:gd name="T7" fmla="*/ 1 h 9"/>
                  <a:gd name="T8" fmla="*/ 7 w 10"/>
                  <a:gd name="T9" fmla="*/ 4 h 9"/>
                  <a:gd name="T10" fmla="*/ 9 w 10"/>
                  <a:gd name="T11" fmla="*/ 7 h 9"/>
                  <a:gd name="T12" fmla="*/ 9 w 10"/>
                  <a:gd name="T1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9">
                    <a:moveTo>
                      <a:pt x="9" y="9"/>
                    </a:moveTo>
                    <a:cubicBezTo>
                      <a:pt x="7" y="8"/>
                      <a:pt x="5" y="8"/>
                      <a:pt x="5" y="4"/>
                    </a:cubicBezTo>
                    <a:cubicBezTo>
                      <a:pt x="5" y="2"/>
                      <a:pt x="1" y="4"/>
                      <a:pt x="0" y="1"/>
                    </a:cubicBezTo>
                    <a:cubicBezTo>
                      <a:pt x="1" y="1"/>
                      <a:pt x="2" y="1"/>
                      <a:pt x="3" y="1"/>
                    </a:cubicBezTo>
                    <a:cubicBezTo>
                      <a:pt x="6" y="0"/>
                      <a:pt x="8" y="1"/>
                      <a:pt x="7" y="4"/>
                    </a:cubicBezTo>
                    <a:cubicBezTo>
                      <a:pt x="6" y="6"/>
                      <a:pt x="7" y="6"/>
                      <a:pt x="9" y="7"/>
                    </a:cubicBezTo>
                    <a:cubicBezTo>
                      <a:pt x="10" y="7"/>
                      <a:pt x="10" y="8"/>
                      <a:pt x="9" y="9"/>
                    </a:cubicBezTo>
                    <a:close/>
                  </a:path>
                </a:pathLst>
              </a:custGeom>
              <a:solidFill>
                <a:srgbClr val="FE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96" name="Freeform 252"/>
              <p:cNvSpPr/>
              <p:nvPr/>
            </p:nvSpPr>
            <p:spPr bwMode="auto">
              <a:xfrm>
                <a:off x="218" y="444"/>
                <a:ext cx="15" cy="20"/>
              </a:xfrm>
              <a:custGeom>
                <a:avLst/>
                <a:gdLst>
                  <a:gd name="T0" fmla="*/ 6 w 6"/>
                  <a:gd name="T1" fmla="*/ 4 h 8"/>
                  <a:gd name="T2" fmla="*/ 5 w 6"/>
                  <a:gd name="T3" fmla="*/ 8 h 8"/>
                  <a:gd name="T4" fmla="*/ 2 w 6"/>
                  <a:gd name="T5" fmla="*/ 5 h 8"/>
                  <a:gd name="T6" fmla="*/ 2 w 6"/>
                  <a:gd name="T7" fmla="*/ 0 h 8"/>
                  <a:gd name="T8" fmla="*/ 6 w 6"/>
                  <a:gd name="T9" fmla="*/ 3 h 8"/>
                  <a:gd name="T10" fmla="*/ 6 w 6"/>
                  <a:gd name="T11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8">
                    <a:moveTo>
                      <a:pt x="6" y="4"/>
                    </a:moveTo>
                    <a:cubicBezTo>
                      <a:pt x="5" y="5"/>
                      <a:pt x="5" y="6"/>
                      <a:pt x="5" y="8"/>
                    </a:cubicBezTo>
                    <a:cubicBezTo>
                      <a:pt x="2" y="8"/>
                      <a:pt x="3" y="6"/>
                      <a:pt x="2" y="5"/>
                    </a:cubicBezTo>
                    <a:cubicBezTo>
                      <a:pt x="3" y="3"/>
                      <a:pt x="0" y="1"/>
                      <a:pt x="2" y="0"/>
                    </a:cubicBezTo>
                    <a:cubicBezTo>
                      <a:pt x="4" y="0"/>
                      <a:pt x="5" y="2"/>
                      <a:pt x="6" y="3"/>
                    </a:cubicBezTo>
                    <a:cubicBezTo>
                      <a:pt x="6" y="3"/>
                      <a:pt x="6" y="3"/>
                      <a:pt x="6" y="4"/>
                    </a:cubicBezTo>
                    <a:close/>
                  </a:path>
                </a:pathLst>
              </a:custGeom>
              <a:solidFill>
                <a:srgbClr val="FE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97" name="Freeform 253"/>
              <p:cNvSpPr/>
              <p:nvPr/>
            </p:nvSpPr>
            <p:spPr bwMode="auto">
              <a:xfrm>
                <a:off x="223" y="456"/>
                <a:ext cx="7" cy="15"/>
              </a:xfrm>
              <a:custGeom>
                <a:avLst/>
                <a:gdLst>
                  <a:gd name="T0" fmla="*/ 0 w 3"/>
                  <a:gd name="T1" fmla="*/ 0 h 6"/>
                  <a:gd name="T2" fmla="*/ 3 w 3"/>
                  <a:gd name="T3" fmla="*/ 3 h 6"/>
                  <a:gd name="T4" fmla="*/ 3 w 3"/>
                  <a:gd name="T5" fmla="*/ 6 h 6"/>
                  <a:gd name="T6" fmla="*/ 0 w 3"/>
                  <a:gd name="T7" fmla="*/ 3 h 6"/>
                  <a:gd name="T8" fmla="*/ 0 w 3"/>
                  <a:gd name="T9" fmla="*/ 1 h 6"/>
                  <a:gd name="T10" fmla="*/ 0 w 3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6">
                    <a:moveTo>
                      <a:pt x="0" y="0"/>
                    </a:moveTo>
                    <a:cubicBezTo>
                      <a:pt x="1" y="1"/>
                      <a:pt x="2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5"/>
                      <a:pt x="1" y="4"/>
                      <a:pt x="0" y="3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EAD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98" name="Freeform 254"/>
              <p:cNvSpPr/>
              <p:nvPr/>
            </p:nvSpPr>
            <p:spPr bwMode="auto">
              <a:xfrm>
                <a:off x="218" y="413"/>
                <a:ext cx="5" cy="7"/>
              </a:xfrm>
              <a:custGeom>
                <a:avLst/>
                <a:gdLst>
                  <a:gd name="T0" fmla="*/ 2 w 2"/>
                  <a:gd name="T1" fmla="*/ 3 h 3"/>
                  <a:gd name="T2" fmla="*/ 0 w 2"/>
                  <a:gd name="T3" fmla="*/ 1 h 3"/>
                  <a:gd name="T4" fmla="*/ 1 w 2"/>
                  <a:gd name="T5" fmla="*/ 0 h 3"/>
                  <a:gd name="T6" fmla="*/ 2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3"/>
                      <a:pt x="0" y="2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2" y="1"/>
                      <a:pt x="2" y="2"/>
                      <a:pt x="2" y="3"/>
                    </a:cubicBezTo>
                    <a:close/>
                  </a:path>
                </a:pathLst>
              </a:custGeom>
              <a:solidFill>
                <a:srgbClr val="F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99" name="Freeform 255"/>
              <p:cNvSpPr/>
              <p:nvPr/>
            </p:nvSpPr>
            <p:spPr bwMode="auto">
              <a:xfrm>
                <a:off x="211" y="420"/>
                <a:ext cx="7" cy="8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2" y="1"/>
                      <a:pt x="3" y="1"/>
                      <a:pt x="3" y="3"/>
                    </a:cubicBezTo>
                    <a:cubicBezTo>
                      <a:pt x="1" y="3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FE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00" name="Freeform 256"/>
              <p:cNvSpPr/>
              <p:nvPr/>
            </p:nvSpPr>
            <p:spPr bwMode="auto">
              <a:xfrm>
                <a:off x="235" y="420"/>
                <a:ext cx="10" cy="8"/>
              </a:xfrm>
              <a:custGeom>
                <a:avLst/>
                <a:gdLst>
                  <a:gd name="T0" fmla="*/ 4 w 4"/>
                  <a:gd name="T1" fmla="*/ 1 h 3"/>
                  <a:gd name="T2" fmla="*/ 2 w 4"/>
                  <a:gd name="T3" fmla="*/ 3 h 3"/>
                  <a:gd name="T4" fmla="*/ 4 w 4"/>
                  <a:gd name="T5" fmla="*/ 0 h 3"/>
                  <a:gd name="T6" fmla="*/ 4 w 4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4" y="1"/>
                    </a:moveTo>
                    <a:cubicBezTo>
                      <a:pt x="3" y="2"/>
                      <a:pt x="2" y="3"/>
                      <a:pt x="2" y="3"/>
                    </a:cubicBezTo>
                    <a:cubicBezTo>
                      <a:pt x="0" y="1"/>
                      <a:pt x="2" y="1"/>
                      <a:pt x="4" y="0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FE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01" name="Freeform 257"/>
              <p:cNvSpPr/>
              <p:nvPr/>
            </p:nvSpPr>
            <p:spPr bwMode="auto">
              <a:xfrm>
                <a:off x="223" y="418"/>
                <a:ext cx="5" cy="7"/>
              </a:xfrm>
              <a:custGeom>
                <a:avLst/>
                <a:gdLst>
                  <a:gd name="T0" fmla="*/ 0 w 2"/>
                  <a:gd name="T1" fmla="*/ 1 h 3"/>
                  <a:gd name="T2" fmla="*/ 2 w 2"/>
                  <a:gd name="T3" fmla="*/ 1 h 3"/>
                  <a:gd name="T4" fmla="*/ 2 w 2"/>
                  <a:gd name="T5" fmla="*/ 2 h 3"/>
                  <a:gd name="T6" fmla="*/ 0 w 2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1" y="1"/>
                      <a:pt x="1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E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02" name="Freeform 258"/>
              <p:cNvSpPr/>
              <p:nvPr/>
            </p:nvSpPr>
            <p:spPr bwMode="auto">
              <a:xfrm>
                <a:off x="405" y="514"/>
                <a:ext cx="64" cy="95"/>
              </a:xfrm>
              <a:custGeom>
                <a:avLst/>
                <a:gdLst>
                  <a:gd name="T0" fmla="*/ 6 w 27"/>
                  <a:gd name="T1" fmla="*/ 40 h 40"/>
                  <a:gd name="T2" fmla="*/ 5 w 27"/>
                  <a:gd name="T3" fmla="*/ 40 h 40"/>
                  <a:gd name="T4" fmla="*/ 2 w 27"/>
                  <a:gd name="T5" fmla="*/ 36 h 40"/>
                  <a:gd name="T6" fmla="*/ 2 w 27"/>
                  <a:gd name="T7" fmla="*/ 31 h 40"/>
                  <a:gd name="T8" fmla="*/ 2 w 27"/>
                  <a:gd name="T9" fmla="*/ 20 h 40"/>
                  <a:gd name="T10" fmla="*/ 1 w 27"/>
                  <a:gd name="T11" fmla="*/ 11 h 40"/>
                  <a:gd name="T12" fmla="*/ 2 w 27"/>
                  <a:gd name="T13" fmla="*/ 2 h 40"/>
                  <a:gd name="T14" fmla="*/ 7 w 27"/>
                  <a:gd name="T15" fmla="*/ 3 h 40"/>
                  <a:gd name="T16" fmla="*/ 9 w 27"/>
                  <a:gd name="T17" fmla="*/ 5 h 40"/>
                  <a:gd name="T18" fmla="*/ 13 w 27"/>
                  <a:gd name="T19" fmla="*/ 7 h 40"/>
                  <a:gd name="T20" fmla="*/ 16 w 27"/>
                  <a:gd name="T21" fmla="*/ 8 h 40"/>
                  <a:gd name="T22" fmla="*/ 23 w 27"/>
                  <a:gd name="T23" fmla="*/ 6 h 40"/>
                  <a:gd name="T24" fmla="*/ 25 w 27"/>
                  <a:gd name="T25" fmla="*/ 7 h 40"/>
                  <a:gd name="T26" fmla="*/ 26 w 27"/>
                  <a:gd name="T27" fmla="*/ 10 h 40"/>
                  <a:gd name="T28" fmla="*/ 21 w 27"/>
                  <a:gd name="T29" fmla="*/ 20 h 40"/>
                  <a:gd name="T30" fmla="*/ 18 w 27"/>
                  <a:gd name="T31" fmla="*/ 25 h 40"/>
                  <a:gd name="T32" fmla="*/ 15 w 27"/>
                  <a:gd name="T33" fmla="*/ 29 h 40"/>
                  <a:gd name="T34" fmla="*/ 13 w 27"/>
                  <a:gd name="T35" fmla="*/ 34 h 40"/>
                  <a:gd name="T36" fmla="*/ 8 w 27"/>
                  <a:gd name="T37" fmla="*/ 31 h 40"/>
                  <a:gd name="T38" fmla="*/ 10 w 27"/>
                  <a:gd name="T39" fmla="*/ 34 h 40"/>
                  <a:gd name="T40" fmla="*/ 12 w 27"/>
                  <a:gd name="T41" fmla="*/ 37 h 40"/>
                  <a:gd name="T42" fmla="*/ 10 w 27"/>
                  <a:gd name="T43" fmla="*/ 38 h 40"/>
                  <a:gd name="T44" fmla="*/ 6 w 27"/>
                  <a:gd name="T4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7" h="40">
                    <a:moveTo>
                      <a:pt x="6" y="40"/>
                    </a:moveTo>
                    <a:cubicBezTo>
                      <a:pt x="5" y="40"/>
                      <a:pt x="5" y="40"/>
                      <a:pt x="5" y="40"/>
                    </a:cubicBezTo>
                    <a:cubicBezTo>
                      <a:pt x="4" y="39"/>
                      <a:pt x="4" y="37"/>
                      <a:pt x="2" y="36"/>
                    </a:cubicBezTo>
                    <a:cubicBezTo>
                      <a:pt x="2" y="34"/>
                      <a:pt x="2" y="32"/>
                      <a:pt x="2" y="31"/>
                    </a:cubicBezTo>
                    <a:cubicBezTo>
                      <a:pt x="3" y="27"/>
                      <a:pt x="2" y="24"/>
                      <a:pt x="2" y="20"/>
                    </a:cubicBezTo>
                    <a:cubicBezTo>
                      <a:pt x="1" y="17"/>
                      <a:pt x="0" y="14"/>
                      <a:pt x="1" y="11"/>
                    </a:cubicBezTo>
                    <a:cubicBezTo>
                      <a:pt x="2" y="8"/>
                      <a:pt x="1" y="5"/>
                      <a:pt x="2" y="2"/>
                    </a:cubicBezTo>
                    <a:cubicBezTo>
                      <a:pt x="5" y="0"/>
                      <a:pt x="6" y="0"/>
                      <a:pt x="7" y="3"/>
                    </a:cubicBezTo>
                    <a:cubicBezTo>
                      <a:pt x="7" y="5"/>
                      <a:pt x="8" y="4"/>
                      <a:pt x="9" y="5"/>
                    </a:cubicBezTo>
                    <a:cubicBezTo>
                      <a:pt x="10" y="6"/>
                      <a:pt x="12" y="5"/>
                      <a:pt x="13" y="7"/>
                    </a:cubicBezTo>
                    <a:cubicBezTo>
                      <a:pt x="14" y="8"/>
                      <a:pt x="15" y="8"/>
                      <a:pt x="16" y="8"/>
                    </a:cubicBezTo>
                    <a:cubicBezTo>
                      <a:pt x="18" y="7"/>
                      <a:pt x="20" y="6"/>
                      <a:pt x="23" y="6"/>
                    </a:cubicBezTo>
                    <a:cubicBezTo>
                      <a:pt x="24" y="6"/>
                      <a:pt x="24" y="7"/>
                      <a:pt x="25" y="7"/>
                    </a:cubicBezTo>
                    <a:cubicBezTo>
                      <a:pt x="26" y="8"/>
                      <a:pt x="27" y="9"/>
                      <a:pt x="26" y="10"/>
                    </a:cubicBezTo>
                    <a:cubicBezTo>
                      <a:pt x="20" y="11"/>
                      <a:pt x="18" y="15"/>
                      <a:pt x="21" y="20"/>
                    </a:cubicBezTo>
                    <a:cubicBezTo>
                      <a:pt x="23" y="24"/>
                      <a:pt x="23" y="25"/>
                      <a:pt x="18" y="25"/>
                    </a:cubicBezTo>
                    <a:cubicBezTo>
                      <a:pt x="16" y="25"/>
                      <a:pt x="13" y="25"/>
                      <a:pt x="15" y="29"/>
                    </a:cubicBezTo>
                    <a:cubicBezTo>
                      <a:pt x="14" y="31"/>
                      <a:pt x="14" y="32"/>
                      <a:pt x="13" y="34"/>
                    </a:cubicBezTo>
                    <a:cubicBezTo>
                      <a:pt x="11" y="34"/>
                      <a:pt x="10" y="31"/>
                      <a:pt x="8" y="31"/>
                    </a:cubicBezTo>
                    <a:cubicBezTo>
                      <a:pt x="8" y="33"/>
                      <a:pt x="10" y="34"/>
                      <a:pt x="10" y="34"/>
                    </a:cubicBezTo>
                    <a:cubicBezTo>
                      <a:pt x="11" y="35"/>
                      <a:pt x="13" y="36"/>
                      <a:pt x="12" y="37"/>
                    </a:cubicBezTo>
                    <a:cubicBezTo>
                      <a:pt x="12" y="38"/>
                      <a:pt x="11" y="38"/>
                      <a:pt x="10" y="38"/>
                    </a:cubicBezTo>
                    <a:cubicBezTo>
                      <a:pt x="8" y="39"/>
                      <a:pt x="7" y="39"/>
                      <a:pt x="6" y="40"/>
                    </a:cubicBezTo>
                    <a:close/>
                  </a:path>
                </a:pathLst>
              </a:custGeom>
              <a:solidFill>
                <a:srgbClr val="FDEB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03" name="Freeform 259"/>
              <p:cNvSpPr/>
              <p:nvPr/>
            </p:nvSpPr>
            <p:spPr bwMode="auto">
              <a:xfrm>
                <a:off x="400" y="533"/>
                <a:ext cx="14" cy="55"/>
              </a:xfrm>
              <a:custGeom>
                <a:avLst/>
                <a:gdLst>
                  <a:gd name="T0" fmla="*/ 4 w 6"/>
                  <a:gd name="T1" fmla="*/ 3 h 23"/>
                  <a:gd name="T2" fmla="*/ 5 w 6"/>
                  <a:gd name="T3" fmla="*/ 13 h 23"/>
                  <a:gd name="T4" fmla="*/ 4 w 6"/>
                  <a:gd name="T5" fmla="*/ 23 h 23"/>
                  <a:gd name="T6" fmla="*/ 1 w 6"/>
                  <a:gd name="T7" fmla="*/ 6 h 23"/>
                  <a:gd name="T8" fmla="*/ 2 w 6"/>
                  <a:gd name="T9" fmla="*/ 0 h 23"/>
                  <a:gd name="T10" fmla="*/ 4 w 6"/>
                  <a:gd name="T11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23">
                    <a:moveTo>
                      <a:pt x="4" y="3"/>
                    </a:moveTo>
                    <a:cubicBezTo>
                      <a:pt x="4" y="6"/>
                      <a:pt x="4" y="10"/>
                      <a:pt x="5" y="13"/>
                    </a:cubicBezTo>
                    <a:cubicBezTo>
                      <a:pt x="6" y="16"/>
                      <a:pt x="6" y="19"/>
                      <a:pt x="4" y="23"/>
                    </a:cubicBezTo>
                    <a:cubicBezTo>
                      <a:pt x="3" y="17"/>
                      <a:pt x="2" y="12"/>
                      <a:pt x="1" y="6"/>
                    </a:cubicBezTo>
                    <a:cubicBezTo>
                      <a:pt x="0" y="4"/>
                      <a:pt x="1" y="2"/>
                      <a:pt x="2" y="0"/>
                    </a:cubicBezTo>
                    <a:cubicBezTo>
                      <a:pt x="5" y="0"/>
                      <a:pt x="4" y="2"/>
                      <a:pt x="4" y="3"/>
                    </a:cubicBezTo>
                    <a:close/>
                  </a:path>
                </a:pathLst>
              </a:custGeom>
              <a:solidFill>
                <a:srgbClr val="FDEF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04" name="Freeform 260"/>
              <p:cNvSpPr/>
              <p:nvPr/>
            </p:nvSpPr>
            <p:spPr bwMode="auto">
              <a:xfrm>
                <a:off x="395" y="514"/>
                <a:ext cx="14" cy="33"/>
              </a:xfrm>
              <a:custGeom>
                <a:avLst/>
                <a:gdLst>
                  <a:gd name="T0" fmla="*/ 4 w 6"/>
                  <a:gd name="T1" fmla="*/ 8 h 14"/>
                  <a:gd name="T2" fmla="*/ 3 w 6"/>
                  <a:gd name="T3" fmla="*/ 14 h 14"/>
                  <a:gd name="T4" fmla="*/ 2 w 6"/>
                  <a:gd name="T5" fmla="*/ 14 h 14"/>
                  <a:gd name="T6" fmla="*/ 2 w 6"/>
                  <a:gd name="T7" fmla="*/ 11 h 14"/>
                  <a:gd name="T8" fmla="*/ 1 w 6"/>
                  <a:gd name="T9" fmla="*/ 7 h 14"/>
                  <a:gd name="T10" fmla="*/ 1 w 6"/>
                  <a:gd name="T11" fmla="*/ 2 h 14"/>
                  <a:gd name="T12" fmla="*/ 5 w 6"/>
                  <a:gd name="T13" fmla="*/ 3 h 14"/>
                  <a:gd name="T14" fmla="*/ 4 w 6"/>
                  <a:gd name="T15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4">
                    <a:moveTo>
                      <a:pt x="4" y="8"/>
                    </a:moveTo>
                    <a:cubicBezTo>
                      <a:pt x="4" y="10"/>
                      <a:pt x="4" y="12"/>
                      <a:pt x="3" y="14"/>
                    </a:cubicBezTo>
                    <a:cubicBezTo>
                      <a:pt x="3" y="14"/>
                      <a:pt x="2" y="14"/>
                      <a:pt x="2" y="14"/>
                    </a:cubicBezTo>
                    <a:cubicBezTo>
                      <a:pt x="2" y="13"/>
                      <a:pt x="1" y="12"/>
                      <a:pt x="2" y="11"/>
                    </a:cubicBezTo>
                    <a:cubicBezTo>
                      <a:pt x="3" y="9"/>
                      <a:pt x="4" y="8"/>
                      <a:pt x="1" y="7"/>
                    </a:cubicBezTo>
                    <a:cubicBezTo>
                      <a:pt x="0" y="6"/>
                      <a:pt x="0" y="4"/>
                      <a:pt x="1" y="2"/>
                    </a:cubicBezTo>
                    <a:cubicBezTo>
                      <a:pt x="3" y="0"/>
                      <a:pt x="4" y="2"/>
                      <a:pt x="5" y="3"/>
                    </a:cubicBezTo>
                    <a:cubicBezTo>
                      <a:pt x="6" y="5"/>
                      <a:pt x="5" y="7"/>
                      <a:pt x="4" y="8"/>
                    </a:cubicBezTo>
                    <a:close/>
                  </a:path>
                </a:pathLst>
              </a:custGeom>
              <a:solidFill>
                <a:srgbClr val="FE82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05" name="Freeform 261"/>
              <p:cNvSpPr/>
              <p:nvPr/>
            </p:nvSpPr>
            <p:spPr bwMode="auto">
              <a:xfrm>
                <a:off x="395" y="588"/>
                <a:ext cx="7" cy="9"/>
              </a:xfrm>
              <a:custGeom>
                <a:avLst/>
                <a:gdLst>
                  <a:gd name="T0" fmla="*/ 0 w 3"/>
                  <a:gd name="T1" fmla="*/ 3 h 4"/>
                  <a:gd name="T2" fmla="*/ 3 w 3"/>
                  <a:gd name="T3" fmla="*/ 0 h 4"/>
                  <a:gd name="T4" fmla="*/ 0 w 3"/>
                  <a:gd name="T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cubicBezTo>
                      <a:pt x="0" y="2"/>
                      <a:pt x="1" y="0"/>
                      <a:pt x="3" y="0"/>
                    </a:cubicBezTo>
                    <a:cubicBezTo>
                      <a:pt x="3" y="2"/>
                      <a:pt x="3" y="4"/>
                      <a:pt x="0" y="3"/>
                    </a:cubicBezTo>
                    <a:close/>
                  </a:path>
                </a:pathLst>
              </a:custGeom>
              <a:solidFill>
                <a:srgbClr val="FE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06" name="Freeform 262"/>
              <p:cNvSpPr/>
              <p:nvPr/>
            </p:nvSpPr>
            <p:spPr bwMode="auto">
              <a:xfrm>
                <a:off x="591" y="904"/>
                <a:ext cx="108" cy="105"/>
              </a:xfrm>
              <a:custGeom>
                <a:avLst/>
                <a:gdLst>
                  <a:gd name="T0" fmla="*/ 5 w 45"/>
                  <a:gd name="T1" fmla="*/ 32 h 44"/>
                  <a:gd name="T2" fmla="*/ 8 w 45"/>
                  <a:gd name="T3" fmla="*/ 28 h 44"/>
                  <a:gd name="T4" fmla="*/ 12 w 45"/>
                  <a:gd name="T5" fmla="*/ 25 h 44"/>
                  <a:gd name="T6" fmla="*/ 13 w 45"/>
                  <a:gd name="T7" fmla="*/ 24 h 44"/>
                  <a:gd name="T8" fmla="*/ 18 w 45"/>
                  <a:gd name="T9" fmla="*/ 24 h 44"/>
                  <a:gd name="T10" fmla="*/ 21 w 45"/>
                  <a:gd name="T11" fmla="*/ 19 h 44"/>
                  <a:gd name="T12" fmla="*/ 21 w 45"/>
                  <a:gd name="T13" fmla="*/ 16 h 44"/>
                  <a:gd name="T14" fmla="*/ 20 w 45"/>
                  <a:gd name="T15" fmla="*/ 12 h 44"/>
                  <a:gd name="T16" fmla="*/ 29 w 45"/>
                  <a:gd name="T17" fmla="*/ 8 h 44"/>
                  <a:gd name="T18" fmla="*/ 30 w 45"/>
                  <a:gd name="T19" fmla="*/ 8 h 44"/>
                  <a:gd name="T20" fmla="*/ 30 w 45"/>
                  <a:gd name="T21" fmla="*/ 13 h 44"/>
                  <a:gd name="T22" fmla="*/ 29 w 45"/>
                  <a:gd name="T23" fmla="*/ 17 h 44"/>
                  <a:gd name="T24" fmla="*/ 34 w 45"/>
                  <a:gd name="T25" fmla="*/ 12 h 44"/>
                  <a:gd name="T26" fmla="*/ 33 w 45"/>
                  <a:gd name="T27" fmla="*/ 10 h 44"/>
                  <a:gd name="T28" fmla="*/ 32 w 45"/>
                  <a:gd name="T29" fmla="*/ 6 h 44"/>
                  <a:gd name="T30" fmla="*/ 32 w 45"/>
                  <a:gd name="T31" fmla="*/ 6 h 44"/>
                  <a:gd name="T32" fmla="*/ 36 w 45"/>
                  <a:gd name="T33" fmla="*/ 4 h 44"/>
                  <a:gd name="T34" fmla="*/ 36 w 45"/>
                  <a:gd name="T35" fmla="*/ 4 h 44"/>
                  <a:gd name="T36" fmla="*/ 41 w 45"/>
                  <a:gd name="T37" fmla="*/ 6 h 44"/>
                  <a:gd name="T38" fmla="*/ 43 w 45"/>
                  <a:gd name="T39" fmla="*/ 11 h 44"/>
                  <a:gd name="T40" fmla="*/ 43 w 45"/>
                  <a:gd name="T41" fmla="*/ 14 h 44"/>
                  <a:gd name="T42" fmla="*/ 39 w 45"/>
                  <a:gd name="T43" fmla="*/ 16 h 44"/>
                  <a:gd name="T44" fmla="*/ 38 w 45"/>
                  <a:gd name="T45" fmla="*/ 21 h 44"/>
                  <a:gd name="T46" fmla="*/ 39 w 45"/>
                  <a:gd name="T47" fmla="*/ 22 h 44"/>
                  <a:gd name="T48" fmla="*/ 39 w 45"/>
                  <a:gd name="T49" fmla="*/ 23 h 44"/>
                  <a:gd name="T50" fmla="*/ 39 w 45"/>
                  <a:gd name="T51" fmla="*/ 26 h 44"/>
                  <a:gd name="T52" fmla="*/ 36 w 45"/>
                  <a:gd name="T53" fmla="*/ 26 h 44"/>
                  <a:gd name="T54" fmla="*/ 32 w 45"/>
                  <a:gd name="T55" fmla="*/ 25 h 44"/>
                  <a:gd name="T56" fmla="*/ 35 w 45"/>
                  <a:gd name="T57" fmla="*/ 33 h 44"/>
                  <a:gd name="T58" fmla="*/ 31 w 45"/>
                  <a:gd name="T59" fmla="*/ 32 h 44"/>
                  <a:gd name="T60" fmla="*/ 29 w 45"/>
                  <a:gd name="T61" fmla="*/ 32 h 44"/>
                  <a:gd name="T62" fmla="*/ 28 w 45"/>
                  <a:gd name="T63" fmla="*/ 37 h 44"/>
                  <a:gd name="T64" fmla="*/ 27 w 45"/>
                  <a:gd name="T65" fmla="*/ 38 h 44"/>
                  <a:gd name="T66" fmla="*/ 23 w 45"/>
                  <a:gd name="T67" fmla="*/ 37 h 44"/>
                  <a:gd name="T68" fmla="*/ 21 w 45"/>
                  <a:gd name="T69" fmla="*/ 38 h 44"/>
                  <a:gd name="T70" fmla="*/ 14 w 45"/>
                  <a:gd name="T71" fmla="*/ 44 h 44"/>
                  <a:gd name="T72" fmla="*/ 11 w 45"/>
                  <a:gd name="T73" fmla="*/ 41 h 44"/>
                  <a:gd name="T74" fmla="*/ 5 w 45"/>
                  <a:gd name="T75" fmla="*/ 37 h 44"/>
                  <a:gd name="T76" fmla="*/ 3 w 45"/>
                  <a:gd name="T77" fmla="*/ 37 h 44"/>
                  <a:gd name="T78" fmla="*/ 0 w 45"/>
                  <a:gd name="T79" fmla="*/ 34 h 44"/>
                  <a:gd name="T80" fmla="*/ 1 w 45"/>
                  <a:gd name="T81" fmla="*/ 33 h 44"/>
                  <a:gd name="T82" fmla="*/ 5 w 45"/>
                  <a:gd name="T83" fmla="*/ 3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5" h="44">
                    <a:moveTo>
                      <a:pt x="5" y="32"/>
                    </a:moveTo>
                    <a:cubicBezTo>
                      <a:pt x="7" y="30"/>
                      <a:pt x="8" y="30"/>
                      <a:pt x="8" y="28"/>
                    </a:cubicBezTo>
                    <a:cubicBezTo>
                      <a:pt x="8" y="25"/>
                      <a:pt x="9" y="24"/>
                      <a:pt x="12" y="25"/>
                    </a:cubicBezTo>
                    <a:cubicBezTo>
                      <a:pt x="13" y="26"/>
                      <a:pt x="13" y="24"/>
                      <a:pt x="13" y="24"/>
                    </a:cubicBezTo>
                    <a:cubicBezTo>
                      <a:pt x="15" y="25"/>
                      <a:pt x="16" y="23"/>
                      <a:pt x="18" y="24"/>
                    </a:cubicBezTo>
                    <a:cubicBezTo>
                      <a:pt x="22" y="24"/>
                      <a:pt x="22" y="22"/>
                      <a:pt x="21" y="19"/>
                    </a:cubicBezTo>
                    <a:cubicBezTo>
                      <a:pt x="21" y="18"/>
                      <a:pt x="21" y="17"/>
                      <a:pt x="21" y="16"/>
                    </a:cubicBezTo>
                    <a:cubicBezTo>
                      <a:pt x="20" y="15"/>
                      <a:pt x="17" y="13"/>
                      <a:pt x="20" y="12"/>
                    </a:cubicBezTo>
                    <a:cubicBezTo>
                      <a:pt x="23" y="10"/>
                      <a:pt x="25" y="6"/>
                      <a:pt x="29" y="8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30" y="10"/>
                      <a:pt x="29" y="12"/>
                      <a:pt x="30" y="13"/>
                    </a:cubicBezTo>
                    <a:cubicBezTo>
                      <a:pt x="31" y="15"/>
                      <a:pt x="30" y="16"/>
                      <a:pt x="29" y="17"/>
                    </a:cubicBezTo>
                    <a:cubicBezTo>
                      <a:pt x="31" y="16"/>
                      <a:pt x="31" y="12"/>
                      <a:pt x="34" y="12"/>
                    </a:cubicBezTo>
                    <a:cubicBezTo>
                      <a:pt x="34" y="12"/>
                      <a:pt x="34" y="11"/>
                      <a:pt x="33" y="10"/>
                    </a:cubicBezTo>
                    <a:cubicBezTo>
                      <a:pt x="33" y="8"/>
                      <a:pt x="31" y="8"/>
                      <a:pt x="32" y="6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3" y="5"/>
                      <a:pt x="33" y="0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40" y="1"/>
                      <a:pt x="40" y="1"/>
                      <a:pt x="41" y="6"/>
                    </a:cubicBezTo>
                    <a:cubicBezTo>
                      <a:pt x="41" y="7"/>
                      <a:pt x="39" y="10"/>
                      <a:pt x="43" y="11"/>
                    </a:cubicBezTo>
                    <a:cubicBezTo>
                      <a:pt x="45" y="11"/>
                      <a:pt x="45" y="13"/>
                      <a:pt x="43" y="14"/>
                    </a:cubicBezTo>
                    <a:cubicBezTo>
                      <a:pt x="42" y="15"/>
                      <a:pt x="41" y="16"/>
                      <a:pt x="39" y="16"/>
                    </a:cubicBezTo>
                    <a:cubicBezTo>
                      <a:pt x="35" y="18"/>
                      <a:pt x="35" y="18"/>
                      <a:pt x="38" y="21"/>
                    </a:cubicBezTo>
                    <a:cubicBezTo>
                      <a:pt x="39" y="22"/>
                      <a:pt x="39" y="22"/>
                      <a:pt x="39" y="22"/>
                    </a:cubicBezTo>
                    <a:cubicBezTo>
                      <a:pt x="39" y="23"/>
                      <a:pt x="39" y="23"/>
                      <a:pt x="39" y="23"/>
                    </a:cubicBezTo>
                    <a:cubicBezTo>
                      <a:pt x="36" y="24"/>
                      <a:pt x="42" y="25"/>
                      <a:pt x="39" y="26"/>
                    </a:cubicBezTo>
                    <a:cubicBezTo>
                      <a:pt x="38" y="26"/>
                      <a:pt x="36" y="30"/>
                      <a:pt x="36" y="26"/>
                    </a:cubicBezTo>
                    <a:cubicBezTo>
                      <a:pt x="36" y="24"/>
                      <a:pt x="33" y="25"/>
                      <a:pt x="32" y="25"/>
                    </a:cubicBezTo>
                    <a:cubicBezTo>
                      <a:pt x="31" y="28"/>
                      <a:pt x="35" y="29"/>
                      <a:pt x="35" y="33"/>
                    </a:cubicBezTo>
                    <a:cubicBezTo>
                      <a:pt x="33" y="33"/>
                      <a:pt x="33" y="30"/>
                      <a:pt x="31" y="32"/>
                    </a:cubicBezTo>
                    <a:cubicBezTo>
                      <a:pt x="31" y="32"/>
                      <a:pt x="30" y="32"/>
                      <a:pt x="29" y="32"/>
                    </a:cubicBezTo>
                    <a:cubicBezTo>
                      <a:pt x="26" y="33"/>
                      <a:pt x="26" y="35"/>
                      <a:pt x="28" y="37"/>
                    </a:cubicBezTo>
                    <a:cubicBezTo>
                      <a:pt x="28" y="38"/>
                      <a:pt x="28" y="38"/>
                      <a:pt x="27" y="38"/>
                    </a:cubicBezTo>
                    <a:cubicBezTo>
                      <a:pt x="26" y="39"/>
                      <a:pt x="25" y="36"/>
                      <a:pt x="23" y="37"/>
                    </a:cubicBezTo>
                    <a:cubicBezTo>
                      <a:pt x="22" y="37"/>
                      <a:pt x="21" y="36"/>
                      <a:pt x="21" y="38"/>
                    </a:cubicBezTo>
                    <a:cubicBezTo>
                      <a:pt x="22" y="44"/>
                      <a:pt x="15" y="41"/>
                      <a:pt x="14" y="44"/>
                    </a:cubicBezTo>
                    <a:cubicBezTo>
                      <a:pt x="13" y="44"/>
                      <a:pt x="12" y="43"/>
                      <a:pt x="11" y="41"/>
                    </a:cubicBezTo>
                    <a:cubicBezTo>
                      <a:pt x="11" y="36"/>
                      <a:pt x="11" y="35"/>
                      <a:pt x="5" y="37"/>
                    </a:cubicBezTo>
                    <a:cubicBezTo>
                      <a:pt x="5" y="38"/>
                      <a:pt x="4" y="37"/>
                      <a:pt x="3" y="37"/>
                    </a:cubicBezTo>
                    <a:cubicBezTo>
                      <a:pt x="0" y="39"/>
                      <a:pt x="0" y="37"/>
                      <a:pt x="0" y="34"/>
                    </a:cubicBezTo>
                    <a:cubicBezTo>
                      <a:pt x="0" y="34"/>
                      <a:pt x="1" y="33"/>
                      <a:pt x="1" y="33"/>
                    </a:cubicBezTo>
                    <a:cubicBezTo>
                      <a:pt x="3" y="34"/>
                      <a:pt x="5" y="34"/>
                      <a:pt x="5" y="32"/>
                    </a:cubicBezTo>
                    <a:close/>
                  </a:path>
                </a:pathLst>
              </a:custGeom>
              <a:solidFill>
                <a:srgbClr val="FEE8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07" name="Freeform 263"/>
              <p:cNvSpPr/>
              <p:nvPr/>
            </p:nvSpPr>
            <p:spPr bwMode="auto">
              <a:xfrm>
                <a:off x="558" y="983"/>
                <a:ext cx="43" cy="31"/>
              </a:xfrm>
              <a:custGeom>
                <a:avLst/>
                <a:gdLst>
                  <a:gd name="T0" fmla="*/ 15 w 18"/>
                  <a:gd name="T1" fmla="*/ 1 h 13"/>
                  <a:gd name="T2" fmla="*/ 17 w 18"/>
                  <a:gd name="T3" fmla="*/ 4 h 13"/>
                  <a:gd name="T4" fmla="*/ 15 w 18"/>
                  <a:gd name="T5" fmla="*/ 7 h 13"/>
                  <a:gd name="T6" fmla="*/ 18 w 18"/>
                  <a:gd name="T7" fmla="*/ 8 h 13"/>
                  <a:gd name="T8" fmla="*/ 15 w 18"/>
                  <a:gd name="T9" fmla="*/ 13 h 13"/>
                  <a:gd name="T10" fmla="*/ 0 w 18"/>
                  <a:gd name="T11" fmla="*/ 9 h 13"/>
                  <a:gd name="T12" fmla="*/ 2 w 18"/>
                  <a:gd name="T13" fmla="*/ 4 h 13"/>
                  <a:gd name="T14" fmla="*/ 10 w 18"/>
                  <a:gd name="T15" fmla="*/ 4 h 13"/>
                  <a:gd name="T16" fmla="*/ 11 w 18"/>
                  <a:gd name="T17" fmla="*/ 4 h 13"/>
                  <a:gd name="T18" fmla="*/ 11 w 18"/>
                  <a:gd name="T19" fmla="*/ 6 h 13"/>
                  <a:gd name="T20" fmla="*/ 11 w 18"/>
                  <a:gd name="T21" fmla="*/ 6 h 13"/>
                  <a:gd name="T22" fmla="*/ 10 w 18"/>
                  <a:gd name="T23" fmla="*/ 4 h 13"/>
                  <a:gd name="T24" fmla="*/ 15 w 18"/>
                  <a:gd name="T25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13">
                    <a:moveTo>
                      <a:pt x="15" y="1"/>
                    </a:moveTo>
                    <a:cubicBezTo>
                      <a:pt x="14" y="3"/>
                      <a:pt x="14" y="5"/>
                      <a:pt x="17" y="4"/>
                    </a:cubicBezTo>
                    <a:cubicBezTo>
                      <a:pt x="18" y="6"/>
                      <a:pt x="15" y="6"/>
                      <a:pt x="15" y="7"/>
                    </a:cubicBezTo>
                    <a:cubicBezTo>
                      <a:pt x="16" y="9"/>
                      <a:pt x="17" y="7"/>
                      <a:pt x="18" y="8"/>
                    </a:cubicBezTo>
                    <a:cubicBezTo>
                      <a:pt x="17" y="9"/>
                      <a:pt x="16" y="11"/>
                      <a:pt x="15" y="13"/>
                    </a:cubicBezTo>
                    <a:cubicBezTo>
                      <a:pt x="10" y="11"/>
                      <a:pt x="4" y="13"/>
                      <a:pt x="0" y="9"/>
                    </a:cubicBezTo>
                    <a:cubicBezTo>
                      <a:pt x="0" y="8"/>
                      <a:pt x="3" y="7"/>
                      <a:pt x="2" y="4"/>
                    </a:cubicBezTo>
                    <a:cubicBezTo>
                      <a:pt x="5" y="7"/>
                      <a:pt x="7" y="8"/>
                      <a:pt x="10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1" y="5"/>
                      <a:pt x="11" y="5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5"/>
                      <a:pt x="11" y="4"/>
                      <a:pt x="10" y="4"/>
                    </a:cubicBezTo>
                    <a:cubicBezTo>
                      <a:pt x="11" y="1"/>
                      <a:pt x="12" y="0"/>
                      <a:pt x="15" y="1"/>
                    </a:cubicBezTo>
                    <a:close/>
                  </a:path>
                </a:pathLst>
              </a:custGeom>
              <a:solidFill>
                <a:srgbClr val="FEE6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08" name="Freeform 264"/>
              <p:cNvSpPr/>
              <p:nvPr/>
            </p:nvSpPr>
            <p:spPr bwMode="auto">
              <a:xfrm>
                <a:off x="648" y="978"/>
                <a:ext cx="17" cy="19"/>
              </a:xfrm>
              <a:custGeom>
                <a:avLst/>
                <a:gdLst>
                  <a:gd name="T0" fmla="*/ 3 w 7"/>
                  <a:gd name="T1" fmla="*/ 6 h 8"/>
                  <a:gd name="T2" fmla="*/ 1 w 7"/>
                  <a:gd name="T3" fmla="*/ 2 h 8"/>
                  <a:gd name="T4" fmla="*/ 5 w 7"/>
                  <a:gd name="T5" fmla="*/ 1 h 8"/>
                  <a:gd name="T6" fmla="*/ 6 w 7"/>
                  <a:gd name="T7" fmla="*/ 6 h 8"/>
                  <a:gd name="T8" fmla="*/ 3 w 7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3" y="6"/>
                    </a:moveTo>
                    <a:cubicBezTo>
                      <a:pt x="2" y="5"/>
                      <a:pt x="0" y="4"/>
                      <a:pt x="1" y="2"/>
                    </a:cubicBezTo>
                    <a:cubicBezTo>
                      <a:pt x="2" y="0"/>
                      <a:pt x="4" y="1"/>
                      <a:pt x="5" y="1"/>
                    </a:cubicBezTo>
                    <a:cubicBezTo>
                      <a:pt x="6" y="3"/>
                      <a:pt x="7" y="4"/>
                      <a:pt x="6" y="6"/>
                    </a:cubicBezTo>
                    <a:cubicBezTo>
                      <a:pt x="5" y="8"/>
                      <a:pt x="4" y="7"/>
                      <a:pt x="3" y="6"/>
                    </a:cubicBezTo>
                    <a:close/>
                  </a:path>
                </a:pathLst>
              </a:custGeom>
              <a:solidFill>
                <a:srgbClr val="FEE7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09" name="Freeform 265"/>
              <p:cNvSpPr/>
              <p:nvPr/>
            </p:nvSpPr>
            <p:spPr bwMode="auto">
              <a:xfrm>
                <a:off x="656" y="987"/>
                <a:ext cx="12" cy="15"/>
              </a:xfrm>
              <a:custGeom>
                <a:avLst/>
                <a:gdLst>
                  <a:gd name="T0" fmla="*/ 0 w 5"/>
                  <a:gd name="T1" fmla="*/ 2 h 6"/>
                  <a:gd name="T2" fmla="*/ 1 w 5"/>
                  <a:gd name="T3" fmla="*/ 2 h 6"/>
                  <a:gd name="T4" fmla="*/ 3 w 5"/>
                  <a:gd name="T5" fmla="*/ 2 h 6"/>
                  <a:gd name="T6" fmla="*/ 3 w 5"/>
                  <a:gd name="T7" fmla="*/ 5 h 6"/>
                  <a:gd name="T8" fmla="*/ 0 w 5"/>
                  <a:gd name="T9" fmla="*/ 3 h 6"/>
                  <a:gd name="T10" fmla="*/ 0 w 5"/>
                  <a:gd name="T11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6">
                    <a:moveTo>
                      <a:pt x="0" y="2"/>
                    </a:moveTo>
                    <a:cubicBezTo>
                      <a:pt x="1" y="2"/>
                      <a:pt x="0" y="0"/>
                      <a:pt x="1" y="2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4" y="3"/>
                      <a:pt x="5" y="4"/>
                      <a:pt x="3" y="5"/>
                    </a:cubicBezTo>
                    <a:cubicBezTo>
                      <a:pt x="2" y="6"/>
                      <a:pt x="1" y="5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FEE4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10" name="Freeform 266"/>
              <p:cNvSpPr/>
              <p:nvPr/>
            </p:nvSpPr>
            <p:spPr bwMode="auto">
              <a:xfrm>
                <a:off x="386" y="241"/>
                <a:ext cx="59" cy="84"/>
              </a:xfrm>
              <a:custGeom>
                <a:avLst/>
                <a:gdLst>
                  <a:gd name="T0" fmla="*/ 18 w 25"/>
                  <a:gd name="T1" fmla="*/ 34 h 35"/>
                  <a:gd name="T2" fmla="*/ 15 w 25"/>
                  <a:gd name="T3" fmla="*/ 35 h 35"/>
                  <a:gd name="T4" fmla="*/ 17 w 25"/>
                  <a:gd name="T5" fmla="*/ 30 h 35"/>
                  <a:gd name="T6" fmla="*/ 11 w 25"/>
                  <a:gd name="T7" fmla="*/ 28 h 35"/>
                  <a:gd name="T8" fmla="*/ 7 w 25"/>
                  <a:gd name="T9" fmla="*/ 26 h 35"/>
                  <a:gd name="T10" fmla="*/ 4 w 25"/>
                  <a:gd name="T11" fmla="*/ 21 h 35"/>
                  <a:gd name="T12" fmla="*/ 2 w 25"/>
                  <a:gd name="T13" fmla="*/ 16 h 35"/>
                  <a:gd name="T14" fmla="*/ 3 w 25"/>
                  <a:gd name="T15" fmla="*/ 10 h 35"/>
                  <a:gd name="T16" fmla="*/ 8 w 25"/>
                  <a:gd name="T17" fmla="*/ 10 h 35"/>
                  <a:gd name="T18" fmla="*/ 3 w 25"/>
                  <a:gd name="T19" fmla="*/ 8 h 35"/>
                  <a:gd name="T20" fmla="*/ 1 w 25"/>
                  <a:gd name="T21" fmla="*/ 6 h 35"/>
                  <a:gd name="T22" fmla="*/ 2 w 25"/>
                  <a:gd name="T23" fmla="*/ 4 h 35"/>
                  <a:gd name="T24" fmla="*/ 5 w 25"/>
                  <a:gd name="T25" fmla="*/ 0 h 35"/>
                  <a:gd name="T26" fmla="*/ 7 w 25"/>
                  <a:gd name="T27" fmla="*/ 0 h 35"/>
                  <a:gd name="T28" fmla="*/ 16 w 25"/>
                  <a:gd name="T29" fmla="*/ 10 h 35"/>
                  <a:gd name="T30" fmla="*/ 10 w 25"/>
                  <a:gd name="T31" fmla="*/ 19 h 35"/>
                  <a:gd name="T32" fmla="*/ 19 w 25"/>
                  <a:gd name="T33" fmla="*/ 16 h 35"/>
                  <a:gd name="T34" fmla="*/ 20 w 25"/>
                  <a:gd name="T35" fmla="*/ 19 h 35"/>
                  <a:gd name="T36" fmla="*/ 22 w 25"/>
                  <a:gd name="T37" fmla="*/ 21 h 35"/>
                  <a:gd name="T38" fmla="*/ 24 w 25"/>
                  <a:gd name="T39" fmla="*/ 22 h 35"/>
                  <a:gd name="T40" fmla="*/ 22 w 25"/>
                  <a:gd name="T41" fmla="*/ 24 h 35"/>
                  <a:gd name="T42" fmla="*/ 13 w 25"/>
                  <a:gd name="T43" fmla="*/ 27 h 35"/>
                  <a:gd name="T44" fmla="*/ 21 w 25"/>
                  <a:gd name="T45" fmla="*/ 27 h 35"/>
                  <a:gd name="T46" fmla="*/ 24 w 25"/>
                  <a:gd name="T47" fmla="*/ 28 h 35"/>
                  <a:gd name="T48" fmla="*/ 23 w 25"/>
                  <a:gd name="T49" fmla="*/ 30 h 35"/>
                  <a:gd name="T50" fmla="*/ 18 w 25"/>
                  <a:gd name="T51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5" h="35">
                    <a:moveTo>
                      <a:pt x="18" y="34"/>
                    </a:moveTo>
                    <a:cubicBezTo>
                      <a:pt x="17" y="34"/>
                      <a:pt x="16" y="35"/>
                      <a:pt x="15" y="35"/>
                    </a:cubicBezTo>
                    <a:cubicBezTo>
                      <a:pt x="14" y="33"/>
                      <a:pt x="16" y="32"/>
                      <a:pt x="17" y="30"/>
                    </a:cubicBezTo>
                    <a:cubicBezTo>
                      <a:pt x="14" y="31"/>
                      <a:pt x="12" y="30"/>
                      <a:pt x="11" y="28"/>
                    </a:cubicBezTo>
                    <a:cubicBezTo>
                      <a:pt x="10" y="27"/>
                      <a:pt x="9" y="26"/>
                      <a:pt x="7" y="26"/>
                    </a:cubicBezTo>
                    <a:cubicBezTo>
                      <a:pt x="5" y="25"/>
                      <a:pt x="3" y="24"/>
                      <a:pt x="4" y="21"/>
                    </a:cubicBezTo>
                    <a:cubicBezTo>
                      <a:pt x="4" y="19"/>
                      <a:pt x="3" y="17"/>
                      <a:pt x="2" y="16"/>
                    </a:cubicBezTo>
                    <a:cubicBezTo>
                      <a:pt x="0" y="14"/>
                      <a:pt x="1" y="12"/>
                      <a:pt x="3" y="10"/>
                    </a:cubicBezTo>
                    <a:cubicBezTo>
                      <a:pt x="4" y="8"/>
                      <a:pt x="6" y="7"/>
                      <a:pt x="8" y="10"/>
                    </a:cubicBezTo>
                    <a:cubicBezTo>
                      <a:pt x="7" y="7"/>
                      <a:pt x="5" y="8"/>
                      <a:pt x="3" y="8"/>
                    </a:cubicBezTo>
                    <a:cubicBezTo>
                      <a:pt x="2" y="8"/>
                      <a:pt x="2" y="7"/>
                      <a:pt x="1" y="6"/>
                    </a:cubicBezTo>
                    <a:cubicBezTo>
                      <a:pt x="1" y="5"/>
                      <a:pt x="2" y="4"/>
                      <a:pt x="2" y="4"/>
                    </a:cubicBezTo>
                    <a:cubicBezTo>
                      <a:pt x="5" y="4"/>
                      <a:pt x="3" y="1"/>
                      <a:pt x="5" y="0"/>
                    </a:cubicBezTo>
                    <a:cubicBezTo>
                      <a:pt x="6" y="0"/>
                      <a:pt x="6" y="0"/>
                      <a:pt x="7" y="0"/>
                    </a:cubicBezTo>
                    <a:cubicBezTo>
                      <a:pt x="8" y="5"/>
                      <a:pt x="14" y="5"/>
                      <a:pt x="16" y="10"/>
                    </a:cubicBezTo>
                    <a:cubicBezTo>
                      <a:pt x="10" y="10"/>
                      <a:pt x="10" y="10"/>
                      <a:pt x="10" y="19"/>
                    </a:cubicBezTo>
                    <a:cubicBezTo>
                      <a:pt x="13" y="17"/>
                      <a:pt x="16" y="15"/>
                      <a:pt x="19" y="16"/>
                    </a:cubicBezTo>
                    <a:cubicBezTo>
                      <a:pt x="21" y="17"/>
                      <a:pt x="20" y="18"/>
                      <a:pt x="20" y="19"/>
                    </a:cubicBezTo>
                    <a:cubicBezTo>
                      <a:pt x="20" y="20"/>
                      <a:pt x="21" y="21"/>
                      <a:pt x="22" y="21"/>
                    </a:cubicBezTo>
                    <a:cubicBezTo>
                      <a:pt x="23" y="21"/>
                      <a:pt x="24" y="21"/>
                      <a:pt x="24" y="22"/>
                    </a:cubicBezTo>
                    <a:cubicBezTo>
                      <a:pt x="25" y="23"/>
                      <a:pt x="23" y="23"/>
                      <a:pt x="22" y="24"/>
                    </a:cubicBezTo>
                    <a:cubicBezTo>
                      <a:pt x="19" y="25"/>
                      <a:pt x="16" y="23"/>
                      <a:pt x="13" y="27"/>
                    </a:cubicBezTo>
                    <a:cubicBezTo>
                      <a:pt x="16" y="26"/>
                      <a:pt x="18" y="31"/>
                      <a:pt x="21" y="27"/>
                    </a:cubicBezTo>
                    <a:cubicBezTo>
                      <a:pt x="22" y="26"/>
                      <a:pt x="23" y="27"/>
                      <a:pt x="24" y="28"/>
                    </a:cubicBezTo>
                    <a:cubicBezTo>
                      <a:pt x="24" y="29"/>
                      <a:pt x="24" y="30"/>
                      <a:pt x="23" y="30"/>
                    </a:cubicBezTo>
                    <a:cubicBezTo>
                      <a:pt x="21" y="31"/>
                      <a:pt x="19" y="32"/>
                      <a:pt x="18" y="34"/>
                    </a:cubicBezTo>
                    <a:close/>
                  </a:path>
                </a:pathLst>
              </a:custGeom>
              <a:solidFill>
                <a:srgbClr val="FEDA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11" name="Freeform 267"/>
              <p:cNvSpPr/>
              <p:nvPr/>
            </p:nvSpPr>
            <p:spPr bwMode="auto">
              <a:xfrm>
                <a:off x="417" y="354"/>
                <a:ext cx="16" cy="26"/>
              </a:xfrm>
              <a:custGeom>
                <a:avLst/>
                <a:gdLst>
                  <a:gd name="T0" fmla="*/ 2 w 7"/>
                  <a:gd name="T1" fmla="*/ 11 h 11"/>
                  <a:gd name="T2" fmla="*/ 1 w 7"/>
                  <a:gd name="T3" fmla="*/ 6 h 11"/>
                  <a:gd name="T4" fmla="*/ 0 w 7"/>
                  <a:gd name="T5" fmla="*/ 3 h 11"/>
                  <a:gd name="T6" fmla="*/ 0 w 7"/>
                  <a:gd name="T7" fmla="*/ 2 h 11"/>
                  <a:gd name="T8" fmla="*/ 4 w 7"/>
                  <a:gd name="T9" fmla="*/ 0 h 11"/>
                  <a:gd name="T10" fmla="*/ 7 w 7"/>
                  <a:gd name="T11" fmla="*/ 2 h 11"/>
                  <a:gd name="T12" fmla="*/ 7 w 7"/>
                  <a:gd name="T13" fmla="*/ 5 h 11"/>
                  <a:gd name="T14" fmla="*/ 7 w 7"/>
                  <a:gd name="T15" fmla="*/ 11 h 11"/>
                  <a:gd name="T16" fmla="*/ 2 w 7"/>
                  <a:gd name="T1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11">
                    <a:moveTo>
                      <a:pt x="2" y="11"/>
                    </a:moveTo>
                    <a:cubicBezTo>
                      <a:pt x="1" y="9"/>
                      <a:pt x="0" y="8"/>
                      <a:pt x="1" y="6"/>
                    </a:cubicBezTo>
                    <a:cubicBezTo>
                      <a:pt x="2" y="4"/>
                      <a:pt x="2" y="4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1" y="1"/>
                      <a:pt x="2" y="0"/>
                      <a:pt x="4" y="0"/>
                    </a:cubicBezTo>
                    <a:cubicBezTo>
                      <a:pt x="5" y="1"/>
                      <a:pt x="6" y="2"/>
                      <a:pt x="7" y="2"/>
                    </a:cubicBezTo>
                    <a:cubicBezTo>
                      <a:pt x="7" y="3"/>
                      <a:pt x="7" y="4"/>
                      <a:pt x="7" y="5"/>
                    </a:cubicBezTo>
                    <a:cubicBezTo>
                      <a:pt x="7" y="7"/>
                      <a:pt x="7" y="9"/>
                      <a:pt x="7" y="11"/>
                    </a:cubicBezTo>
                    <a:cubicBezTo>
                      <a:pt x="5" y="10"/>
                      <a:pt x="3" y="10"/>
                      <a:pt x="2" y="11"/>
                    </a:cubicBezTo>
                    <a:close/>
                  </a:path>
                </a:pathLst>
              </a:custGeom>
              <a:solidFill>
                <a:srgbClr val="FEEB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12" name="Freeform 268"/>
              <p:cNvSpPr/>
              <p:nvPr/>
            </p:nvSpPr>
            <p:spPr bwMode="auto">
              <a:xfrm>
                <a:off x="371" y="279"/>
                <a:ext cx="31" cy="27"/>
              </a:xfrm>
              <a:custGeom>
                <a:avLst/>
                <a:gdLst>
                  <a:gd name="T0" fmla="*/ 11 w 13"/>
                  <a:gd name="T1" fmla="*/ 5 h 11"/>
                  <a:gd name="T2" fmla="*/ 13 w 13"/>
                  <a:gd name="T3" fmla="*/ 10 h 11"/>
                  <a:gd name="T4" fmla="*/ 13 w 13"/>
                  <a:gd name="T5" fmla="*/ 10 h 11"/>
                  <a:gd name="T6" fmla="*/ 11 w 13"/>
                  <a:gd name="T7" fmla="*/ 10 h 11"/>
                  <a:gd name="T8" fmla="*/ 11 w 13"/>
                  <a:gd name="T9" fmla="*/ 10 h 11"/>
                  <a:gd name="T10" fmla="*/ 3 w 13"/>
                  <a:gd name="T11" fmla="*/ 10 h 11"/>
                  <a:gd name="T12" fmla="*/ 3 w 13"/>
                  <a:gd name="T13" fmla="*/ 11 h 11"/>
                  <a:gd name="T14" fmla="*/ 0 w 13"/>
                  <a:gd name="T15" fmla="*/ 7 h 11"/>
                  <a:gd name="T16" fmla="*/ 5 w 13"/>
                  <a:gd name="T17" fmla="*/ 6 h 11"/>
                  <a:gd name="T18" fmla="*/ 3 w 13"/>
                  <a:gd name="T19" fmla="*/ 5 h 11"/>
                  <a:gd name="T20" fmla="*/ 2 w 13"/>
                  <a:gd name="T21" fmla="*/ 2 h 11"/>
                  <a:gd name="T22" fmla="*/ 5 w 13"/>
                  <a:gd name="T23" fmla="*/ 1 h 11"/>
                  <a:gd name="T24" fmla="*/ 9 w 13"/>
                  <a:gd name="T25" fmla="*/ 5 h 11"/>
                  <a:gd name="T26" fmla="*/ 11 w 13"/>
                  <a:gd name="T2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11">
                    <a:moveTo>
                      <a:pt x="11" y="5"/>
                    </a:moveTo>
                    <a:cubicBezTo>
                      <a:pt x="9" y="7"/>
                      <a:pt x="13" y="8"/>
                      <a:pt x="13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2" y="11"/>
                      <a:pt x="12" y="11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8" y="9"/>
                      <a:pt x="6" y="7"/>
                      <a:pt x="3" y="10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1" y="11"/>
                      <a:pt x="0" y="9"/>
                      <a:pt x="0" y="7"/>
                    </a:cubicBezTo>
                    <a:cubicBezTo>
                      <a:pt x="0" y="5"/>
                      <a:pt x="3" y="8"/>
                      <a:pt x="5" y="6"/>
                    </a:cubicBezTo>
                    <a:cubicBezTo>
                      <a:pt x="5" y="4"/>
                      <a:pt x="4" y="5"/>
                      <a:pt x="3" y="5"/>
                    </a:cubicBezTo>
                    <a:cubicBezTo>
                      <a:pt x="1" y="4"/>
                      <a:pt x="2" y="3"/>
                      <a:pt x="2" y="2"/>
                    </a:cubicBezTo>
                    <a:cubicBezTo>
                      <a:pt x="2" y="0"/>
                      <a:pt x="4" y="1"/>
                      <a:pt x="5" y="1"/>
                    </a:cubicBezTo>
                    <a:cubicBezTo>
                      <a:pt x="6" y="2"/>
                      <a:pt x="8" y="3"/>
                      <a:pt x="9" y="5"/>
                    </a:cubicBezTo>
                    <a:cubicBezTo>
                      <a:pt x="10" y="4"/>
                      <a:pt x="10" y="4"/>
                      <a:pt x="11" y="5"/>
                    </a:cubicBezTo>
                    <a:close/>
                  </a:path>
                </a:pathLst>
              </a:custGeom>
              <a:solidFill>
                <a:srgbClr val="FEE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13" name="Freeform 269"/>
              <p:cNvSpPr/>
              <p:nvPr/>
            </p:nvSpPr>
            <p:spPr bwMode="auto">
              <a:xfrm>
                <a:off x="378" y="294"/>
                <a:ext cx="20" cy="19"/>
              </a:xfrm>
              <a:custGeom>
                <a:avLst/>
                <a:gdLst>
                  <a:gd name="T0" fmla="*/ 0 w 8"/>
                  <a:gd name="T1" fmla="*/ 4 h 8"/>
                  <a:gd name="T2" fmla="*/ 8 w 8"/>
                  <a:gd name="T3" fmla="*/ 4 h 8"/>
                  <a:gd name="T4" fmla="*/ 5 w 8"/>
                  <a:gd name="T5" fmla="*/ 6 h 8"/>
                  <a:gd name="T6" fmla="*/ 3 w 8"/>
                  <a:gd name="T7" fmla="*/ 6 h 8"/>
                  <a:gd name="T8" fmla="*/ 0 w 8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0" y="4"/>
                    </a:moveTo>
                    <a:cubicBezTo>
                      <a:pt x="4" y="0"/>
                      <a:pt x="4" y="0"/>
                      <a:pt x="8" y="4"/>
                    </a:cubicBezTo>
                    <a:cubicBezTo>
                      <a:pt x="6" y="3"/>
                      <a:pt x="8" y="8"/>
                      <a:pt x="5" y="6"/>
                    </a:cubicBezTo>
                    <a:cubicBezTo>
                      <a:pt x="4" y="7"/>
                      <a:pt x="4" y="7"/>
                      <a:pt x="3" y="6"/>
                    </a:cubicBezTo>
                    <a:cubicBezTo>
                      <a:pt x="4" y="3"/>
                      <a:pt x="2" y="4"/>
                      <a:pt x="0" y="4"/>
                    </a:cubicBezTo>
                    <a:close/>
                  </a:path>
                </a:pathLst>
              </a:custGeom>
              <a:solidFill>
                <a:srgbClr val="FEE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14" name="Freeform 270"/>
              <p:cNvSpPr/>
              <p:nvPr/>
            </p:nvSpPr>
            <p:spPr bwMode="auto">
              <a:xfrm>
                <a:off x="381" y="308"/>
                <a:ext cx="9" cy="7"/>
              </a:xfrm>
              <a:custGeom>
                <a:avLst/>
                <a:gdLst>
                  <a:gd name="T0" fmla="*/ 2 w 4"/>
                  <a:gd name="T1" fmla="*/ 0 h 3"/>
                  <a:gd name="T2" fmla="*/ 4 w 4"/>
                  <a:gd name="T3" fmla="*/ 0 h 3"/>
                  <a:gd name="T4" fmla="*/ 2 w 4"/>
                  <a:gd name="T5" fmla="*/ 3 h 3"/>
                  <a:gd name="T6" fmla="*/ 1 w 4"/>
                  <a:gd name="T7" fmla="*/ 2 h 3"/>
                  <a:gd name="T8" fmla="*/ 2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cubicBezTo>
                      <a:pt x="3" y="0"/>
                      <a:pt x="3" y="0"/>
                      <a:pt x="4" y="0"/>
                    </a:cubicBezTo>
                    <a:cubicBezTo>
                      <a:pt x="4" y="2"/>
                      <a:pt x="4" y="3"/>
                      <a:pt x="2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EE7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15" name="Freeform 271"/>
              <p:cNvSpPr/>
              <p:nvPr/>
            </p:nvSpPr>
            <p:spPr bwMode="auto">
              <a:xfrm>
                <a:off x="395" y="315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2" y="0"/>
                      <a:pt x="2" y="2"/>
                      <a:pt x="2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EE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16" name="Freeform 272"/>
              <p:cNvSpPr/>
              <p:nvPr/>
            </p:nvSpPr>
            <p:spPr bwMode="auto">
              <a:xfrm>
                <a:off x="398" y="303"/>
                <a:ext cx="4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0 h 3"/>
                  <a:gd name="T4" fmla="*/ 2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3"/>
                    </a:cubicBezTo>
                    <a:cubicBezTo>
                      <a:pt x="1" y="3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FEE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17" name="Freeform 273"/>
              <p:cNvSpPr/>
              <p:nvPr/>
            </p:nvSpPr>
            <p:spPr bwMode="auto">
              <a:xfrm>
                <a:off x="364" y="234"/>
                <a:ext cx="45" cy="57"/>
              </a:xfrm>
              <a:custGeom>
                <a:avLst/>
                <a:gdLst>
                  <a:gd name="T0" fmla="*/ 14 w 19"/>
                  <a:gd name="T1" fmla="*/ 24 h 24"/>
                  <a:gd name="T2" fmla="*/ 12 w 19"/>
                  <a:gd name="T3" fmla="*/ 24 h 24"/>
                  <a:gd name="T4" fmla="*/ 6 w 19"/>
                  <a:gd name="T5" fmla="*/ 12 h 24"/>
                  <a:gd name="T6" fmla="*/ 2 w 19"/>
                  <a:gd name="T7" fmla="*/ 5 h 24"/>
                  <a:gd name="T8" fmla="*/ 1 w 19"/>
                  <a:gd name="T9" fmla="*/ 3 h 24"/>
                  <a:gd name="T10" fmla="*/ 6 w 19"/>
                  <a:gd name="T11" fmla="*/ 1 h 24"/>
                  <a:gd name="T12" fmla="*/ 14 w 19"/>
                  <a:gd name="T13" fmla="*/ 3 h 24"/>
                  <a:gd name="T14" fmla="*/ 11 w 19"/>
                  <a:gd name="T15" fmla="*/ 8 h 24"/>
                  <a:gd name="T16" fmla="*/ 19 w 19"/>
                  <a:gd name="T17" fmla="*/ 10 h 24"/>
                  <a:gd name="T18" fmla="*/ 17 w 19"/>
                  <a:gd name="T19" fmla="*/ 14 h 24"/>
                  <a:gd name="T20" fmla="*/ 14 w 19"/>
                  <a:gd name="T21" fmla="*/ 13 h 24"/>
                  <a:gd name="T22" fmla="*/ 12 w 19"/>
                  <a:gd name="T23" fmla="*/ 17 h 24"/>
                  <a:gd name="T24" fmla="*/ 15 w 19"/>
                  <a:gd name="T25" fmla="*/ 21 h 24"/>
                  <a:gd name="T26" fmla="*/ 14 w 19"/>
                  <a:gd name="T2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24">
                    <a:moveTo>
                      <a:pt x="14" y="24"/>
                    </a:moveTo>
                    <a:cubicBezTo>
                      <a:pt x="13" y="24"/>
                      <a:pt x="13" y="24"/>
                      <a:pt x="12" y="24"/>
                    </a:cubicBezTo>
                    <a:cubicBezTo>
                      <a:pt x="11" y="19"/>
                      <a:pt x="8" y="16"/>
                      <a:pt x="6" y="12"/>
                    </a:cubicBezTo>
                    <a:cubicBezTo>
                      <a:pt x="5" y="9"/>
                      <a:pt x="4" y="7"/>
                      <a:pt x="2" y="5"/>
                    </a:cubicBezTo>
                    <a:cubicBezTo>
                      <a:pt x="1" y="4"/>
                      <a:pt x="0" y="3"/>
                      <a:pt x="1" y="3"/>
                    </a:cubicBezTo>
                    <a:cubicBezTo>
                      <a:pt x="3" y="3"/>
                      <a:pt x="6" y="4"/>
                      <a:pt x="6" y="1"/>
                    </a:cubicBezTo>
                    <a:cubicBezTo>
                      <a:pt x="9" y="0"/>
                      <a:pt x="12" y="1"/>
                      <a:pt x="14" y="3"/>
                    </a:cubicBezTo>
                    <a:cubicBezTo>
                      <a:pt x="15" y="8"/>
                      <a:pt x="15" y="8"/>
                      <a:pt x="11" y="8"/>
                    </a:cubicBezTo>
                    <a:cubicBezTo>
                      <a:pt x="12" y="10"/>
                      <a:pt x="16" y="10"/>
                      <a:pt x="19" y="10"/>
                    </a:cubicBezTo>
                    <a:cubicBezTo>
                      <a:pt x="19" y="12"/>
                      <a:pt x="17" y="13"/>
                      <a:pt x="17" y="14"/>
                    </a:cubicBezTo>
                    <a:cubicBezTo>
                      <a:pt x="15" y="14"/>
                      <a:pt x="16" y="11"/>
                      <a:pt x="14" y="13"/>
                    </a:cubicBezTo>
                    <a:cubicBezTo>
                      <a:pt x="12" y="14"/>
                      <a:pt x="10" y="15"/>
                      <a:pt x="12" y="17"/>
                    </a:cubicBezTo>
                    <a:cubicBezTo>
                      <a:pt x="12" y="19"/>
                      <a:pt x="12" y="22"/>
                      <a:pt x="15" y="21"/>
                    </a:cubicBezTo>
                    <a:cubicBezTo>
                      <a:pt x="16" y="21"/>
                      <a:pt x="15" y="23"/>
                      <a:pt x="14" y="24"/>
                    </a:cubicBezTo>
                    <a:close/>
                  </a:path>
                </a:pathLst>
              </a:custGeom>
              <a:solidFill>
                <a:srgbClr val="FEDC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18" name="Freeform 274"/>
              <p:cNvSpPr/>
              <p:nvPr/>
            </p:nvSpPr>
            <p:spPr bwMode="auto">
              <a:xfrm>
                <a:off x="366" y="236"/>
                <a:ext cx="17" cy="12"/>
              </a:xfrm>
              <a:custGeom>
                <a:avLst/>
                <a:gdLst>
                  <a:gd name="T0" fmla="*/ 5 w 7"/>
                  <a:gd name="T1" fmla="*/ 0 h 5"/>
                  <a:gd name="T2" fmla="*/ 5 w 7"/>
                  <a:gd name="T3" fmla="*/ 4 h 5"/>
                  <a:gd name="T4" fmla="*/ 0 w 7"/>
                  <a:gd name="T5" fmla="*/ 2 h 5"/>
                  <a:gd name="T6" fmla="*/ 1 w 7"/>
                  <a:gd name="T7" fmla="*/ 0 h 5"/>
                  <a:gd name="T8" fmla="*/ 5 w 7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5" y="0"/>
                    </a:moveTo>
                    <a:cubicBezTo>
                      <a:pt x="6" y="1"/>
                      <a:pt x="7" y="3"/>
                      <a:pt x="5" y="4"/>
                    </a:cubicBezTo>
                    <a:cubicBezTo>
                      <a:pt x="3" y="5"/>
                      <a:pt x="2" y="3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3" y="0"/>
                      <a:pt x="4" y="0"/>
                      <a:pt x="5" y="0"/>
                    </a:cubicBezTo>
                    <a:close/>
                  </a:path>
                </a:pathLst>
              </a:custGeom>
              <a:solidFill>
                <a:srgbClr val="FED9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19" name="Freeform 275"/>
              <p:cNvSpPr/>
              <p:nvPr/>
            </p:nvSpPr>
            <p:spPr bwMode="auto">
              <a:xfrm>
                <a:off x="832" y="605"/>
                <a:ext cx="15" cy="9"/>
              </a:xfrm>
              <a:custGeom>
                <a:avLst/>
                <a:gdLst>
                  <a:gd name="T0" fmla="*/ 0 w 6"/>
                  <a:gd name="T1" fmla="*/ 3 h 4"/>
                  <a:gd name="T2" fmla="*/ 6 w 6"/>
                  <a:gd name="T3" fmla="*/ 0 h 4"/>
                  <a:gd name="T4" fmla="*/ 6 w 6"/>
                  <a:gd name="T5" fmla="*/ 2 h 4"/>
                  <a:gd name="T6" fmla="*/ 0 w 6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0" y="3"/>
                    </a:moveTo>
                    <a:cubicBezTo>
                      <a:pt x="2" y="2"/>
                      <a:pt x="4" y="1"/>
                      <a:pt x="6" y="0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4" y="3"/>
                      <a:pt x="2" y="4"/>
                      <a:pt x="0" y="3"/>
                    </a:cubicBezTo>
                    <a:close/>
                  </a:path>
                </a:pathLst>
              </a:custGeom>
              <a:solidFill>
                <a:srgbClr val="FEE2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20" name="Freeform 276"/>
              <p:cNvSpPr/>
              <p:nvPr/>
            </p:nvSpPr>
            <p:spPr bwMode="auto">
              <a:xfrm>
                <a:off x="663" y="428"/>
                <a:ext cx="60" cy="33"/>
              </a:xfrm>
              <a:custGeom>
                <a:avLst/>
                <a:gdLst>
                  <a:gd name="T0" fmla="*/ 23 w 25"/>
                  <a:gd name="T1" fmla="*/ 10 h 14"/>
                  <a:gd name="T2" fmla="*/ 24 w 25"/>
                  <a:gd name="T3" fmla="*/ 10 h 14"/>
                  <a:gd name="T4" fmla="*/ 25 w 25"/>
                  <a:gd name="T5" fmla="*/ 12 h 14"/>
                  <a:gd name="T6" fmla="*/ 25 w 25"/>
                  <a:gd name="T7" fmla="*/ 12 h 14"/>
                  <a:gd name="T8" fmla="*/ 10 w 25"/>
                  <a:gd name="T9" fmla="*/ 10 h 14"/>
                  <a:gd name="T10" fmla="*/ 9 w 25"/>
                  <a:gd name="T11" fmla="*/ 10 h 14"/>
                  <a:gd name="T12" fmla="*/ 1 w 25"/>
                  <a:gd name="T13" fmla="*/ 11 h 14"/>
                  <a:gd name="T14" fmla="*/ 1 w 25"/>
                  <a:gd name="T15" fmla="*/ 9 h 14"/>
                  <a:gd name="T16" fmla="*/ 4 w 25"/>
                  <a:gd name="T17" fmla="*/ 5 h 14"/>
                  <a:gd name="T18" fmla="*/ 8 w 25"/>
                  <a:gd name="T19" fmla="*/ 0 h 14"/>
                  <a:gd name="T20" fmla="*/ 21 w 25"/>
                  <a:gd name="T21" fmla="*/ 9 h 14"/>
                  <a:gd name="T22" fmla="*/ 23 w 25"/>
                  <a:gd name="T23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" h="14">
                    <a:moveTo>
                      <a:pt x="23" y="10"/>
                    </a:moveTo>
                    <a:cubicBezTo>
                      <a:pt x="24" y="10"/>
                      <a:pt x="24" y="10"/>
                      <a:pt x="24" y="10"/>
                    </a:cubicBezTo>
                    <a:cubicBezTo>
                      <a:pt x="25" y="11"/>
                      <a:pt x="25" y="11"/>
                      <a:pt x="25" y="12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0" y="11"/>
                      <a:pt x="14" y="14"/>
                      <a:pt x="10" y="10"/>
                    </a:cubicBezTo>
                    <a:cubicBezTo>
                      <a:pt x="10" y="9"/>
                      <a:pt x="9" y="9"/>
                      <a:pt x="9" y="10"/>
                    </a:cubicBezTo>
                    <a:cubicBezTo>
                      <a:pt x="7" y="13"/>
                      <a:pt x="4" y="11"/>
                      <a:pt x="1" y="11"/>
                    </a:cubicBezTo>
                    <a:cubicBezTo>
                      <a:pt x="0" y="11"/>
                      <a:pt x="0" y="10"/>
                      <a:pt x="1" y="9"/>
                    </a:cubicBezTo>
                    <a:cubicBezTo>
                      <a:pt x="1" y="7"/>
                      <a:pt x="3" y="6"/>
                      <a:pt x="4" y="5"/>
                    </a:cubicBezTo>
                    <a:cubicBezTo>
                      <a:pt x="5" y="3"/>
                      <a:pt x="6" y="1"/>
                      <a:pt x="8" y="0"/>
                    </a:cubicBezTo>
                    <a:cubicBezTo>
                      <a:pt x="13" y="1"/>
                      <a:pt x="18" y="4"/>
                      <a:pt x="21" y="9"/>
                    </a:cubicBezTo>
                    <a:cubicBezTo>
                      <a:pt x="22" y="10"/>
                      <a:pt x="23" y="10"/>
                      <a:pt x="23" y="10"/>
                    </a:cubicBezTo>
                    <a:close/>
                  </a:path>
                </a:pathLst>
              </a:custGeom>
              <a:solidFill>
                <a:srgbClr val="FED8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21" name="Freeform 277"/>
              <p:cNvSpPr/>
              <p:nvPr/>
            </p:nvSpPr>
            <p:spPr bwMode="auto">
              <a:xfrm>
                <a:off x="672" y="411"/>
                <a:ext cx="46" cy="38"/>
              </a:xfrm>
              <a:custGeom>
                <a:avLst/>
                <a:gdLst>
                  <a:gd name="T0" fmla="*/ 17 w 19"/>
                  <a:gd name="T1" fmla="*/ 16 h 16"/>
                  <a:gd name="T2" fmla="*/ 4 w 19"/>
                  <a:gd name="T3" fmla="*/ 7 h 16"/>
                  <a:gd name="T4" fmla="*/ 0 w 19"/>
                  <a:gd name="T5" fmla="*/ 5 h 16"/>
                  <a:gd name="T6" fmla="*/ 0 w 19"/>
                  <a:gd name="T7" fmla="*/ 3 h 16"/>
                  <a:gd name="T8" fmla="*/ 3 w 19"/>
                  <a:gd name="T9" fmla="*/ 3 h 16"/>
                  <a:gd name="T10" fmla="*/ 7 w 19"/>
                  <a:gd name="T11" fmla="*/ 5 h 16"/>
                  <a:gd name="T12" fmla="*/ 10 w 19"/>
                  <a:gd name="T13" fmla="*/ 7 h 16"/>
                  <a:gd name="T14" fmla="*/ 12 w 19"/>
                  <a:gd name="T15" fmla="*/ 8 h 16"/>
                  <a:gd name="T16" fmla="*/ 17 w 19"/>
                  <a:gd name="T17" fmla="*/ 14 h 16"/>
                  <a:gd name="T18" fmla="*/ 17 w 19"/>
                  <a:gd name="T1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16">
                    <a:moveTo>
                      <a:pt x="17" y="16"/>
                    </a:moveTo>
                    <a:cubicBezTo>
                      <a:pt x="13" y="13"/>
                      <a:pt x="9" y="10"/>
                      <a:pt x="4" y="7"/>
                    </a:cubicBezTo>
                    <a:cubicBezTo>
                      <a:pt x="2" y="7"/>
                      <a:pt x="1" y="6"/>
                      <a:pt x="0" y="5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1" y="4"/>
                      <a:pt x="1" y="0"/>
                      <a:pt x="3" y="3"/>
                    </a:cubicBezTo>
                    <a:cubicBezTo>
                      <a:pt x="3" y="5"/>
                      <a:pt x="5" y="6"/>
                      <a:pt x="7" y="5"/>
                    </a:cubicBezTo>
                    <a:cubicBezTo>
                      <a:pt x="8" y="5"/>
                      <a:pt x="10" y="4"/>
                      <a:pt x="10" y="7"/>
                    </a:cubicBezTo>
                    <a:cubicBezTo>
                      <a:pt x="10" y="8"/>
                      <a:pt x="11" y="8"/>
                      <a:pt x="12" y="8"/>
                    </a:cubicBezTo>
                    <a:cubicBezTo>
                      <a:pt x="19" y="7"/>
                      <a:pt x="19" y="7"/>
                      <a:pt x="17" y="14"/>
                    </a:cubicBezTo>
                    <a:cubicBezTo>
                      <a:pt x="17" y="14"/>
                      <a:pt x="17" y="15"/>
                      <a:pt x="17" y="16"/>
                    </a:cubicBezTo>
                    <a:close/>
                  </a:path>
                </a:pathLst>
              </a:custGeom>
              <a:solidFill>
                <a:srgbClr val="FEE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22" name="Freeform 278"/>
              <p:cNvSpPr/>
              <p:nvPr/>
            </p:nvSpPr>
            <p:spPr bwMode="auto">
              <a:xfrm>
                <a:off x="656" y="397"/>
                <a:ext cx="33" cy="21"/>
              </a:xfrm>
              <a:custGeom>
                <a:avLst/>
                <a:gdLst>
                  <a:gd name="T0" fmla="*/ 9 w 14"/>
                  <a:gd name="T1" fmla="*/ 1 h 9"/>
                  <a:gd name="T2" fmla="*/ 13 w 14"/>
                  <a:gd name="T3" fmla="*/ 7 h 9"/>
                  <a:gd name="T4" fmla="*/ 7 w 14"/>
                  <a:gd name="T5" fmla="*/ 5 h 9"/>
                  <a:gd name="T6" fmla="*/ 5 w 14"/>
                  <a:gd name="T7" fmla="*/ 8 h 9"/>
                  <a:gd name="T8" fmla="*/ 3 w 14"/>
                  <a:gd name="T9" fmla="*/ 8 h 9"/>
                  <a:gd name="T10" fmla="*/ 2 w 14"/>
                  <a:gd name="T11" fmla="*/ 6 h 9"/>
                  <a:gd name="T12" fmla="*/ 5 w 14"/>
                  <a:gd name="T13" fmla="*/ 2 h 9"/>
                  <a:gd name="T14" fmla="*/ 8 w 14"/>
                  <a:gd name="T15" fmla="*/ 1 h 9"/>
                  <a:gd name="T16" fmla="*/ 9 w 14"/>
                  <a:gd name="T17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9">
                    <a:moveTo>
                      <a:pt x="9" y="1"/>
                    </a:moveTo>
                    <a:cubicBezTo>
                      <a:pt x="11" y="2"/>
                      <a:pt x="14" y="3"/>
                      <a:pt x="13" y="7"/>
                    </a:cubicBezTo>
                    <a:cubicBezTo>
                      <a:pt x="11" y="7"/>
                      <a:pt x="10" y="5"/>
                      <a:pt x="7" y="5"/>
                    </a:cubicBezTo>
                    <a:cubicBezTo>
                      <a:pt x="4" y="5"/>
                      <a:pt x="4" y="6"/>
                      <a:pt x="5" y="8"/>
                    </a:cubicBezTo>
                    <a:cubicBezTo>
                      <a:pt x="4" y="9"/>
                      <a:pt x="4" y="9"/>
                      <a:pt x="3" y="8"/>
                    </a:cubicBezTo>
                    <a:cubicBezTo>
                      <a:pt x="2" y="7"/>
                      <a:pt x="2" y="7"/>
                      <a:pt x="2" y="6"/>
                    </a:cubicBezTo>
                    <a:cubicBezTo>
                      <a:pt x="0" y="2"/>
                      <a:pt x="0" y="1"/>
                      <a:pt x="5" y="2"/>
                    </a:cubicBezTo>
                    <a:cubicBezTo>
                      <a:pt x="6" y="2"/>
                      <a:pt x="7" y="1"/>
                      <a:pt x="8" y="1"/>
                    </a:cubicBezTo>
                    <a:cubicBezTo>
                      <a:pt x="8" y="0"/>
                      <a:pt x="9" y="1"/>
                      <a:pt x="9" y="1"/>
                    </a:cubicBezTo>
                    <a:close/>
                  </a:path>
                </a:pathLst>
              </a:custGeom>
              <a:solidFill>
                <a:srgbClr val="FEE9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23" name="Freeform 279"/>
              <p:cNvSpPr/>
              <p:nvPr/>
            </p:nvSpPr>
            <p:spPr bwMode="auto">
              <a:xfrm>
                <a:off x="651" y="413"/>
                <a:ext cx="21" cy="19"/>
              </a:xfrm>
              <a:custGeom>
                <a:avLst/>
                <a:gdLst>
                  <a:gd name="T0" fmla="*/ 5 w 9"/>
                  <a:gd name="T1" fmla="*/ 1 h 8"/>
                  <a:gd name="T2" fmla="*/ 7 w 9"/>
                  <a:gd name="T3" fmla="*/ 1 h 8"/>
                  <a:gd name="T4" fmla="*/ 9 w 9"/>
                  <a:gd name="T5" fmla="*/ 2 h 8"/>
                  <a:gd name="T6" fmla="*/ 9 w 9"/>
                  <a:gd name="T7" fmla="*/ 3 h 8"/>
                  <a:gd name="T8" fmla="*/ 8 w 9"/>
                  <a:gd name="T9" fmla="*/ 5 h 8"/>
                  <a:gd name="T10" fmla="*/ 3 w 9"/>
                  <a:gd name="T11" fmla="*/ 7 h 8"/>
                  <a:gd name="T12" fmla="*/ 0 w 9"/>
                  <a:gd name="T13" fmla="*/ 3 h 8"/>
                  <a:gd name="T14" fmla="*/ 4 w 9"/>
                  <a:gd name="T15" fmla="*/ 0 h 8"/>
                  <a:gd name="T16" fmla="*/ 5 w 9"/>
                  <a:gd name="T17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8">
                    <a:moveTo>
                      <a:pt x="5" y="1"/>
                    </a:moveTo>
                    <a:cubicBezTo>
                      <a:pt x="6" y="1"/>
                      <a:pt x="6" y="1"/>
                      <a:pt x="7" y="1"/>
                    </a:cubicBezTo>
                    <a:cubicBezTo>
                      <a:pt x="8" y="2"/>
                      <a:pt x="8" y="2"/>
                      <a:pt x="9" y="2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4"/>
                      <a:pt x="8" y="5"/>
                      <a:pt x="8" y="5"/>
                    </a:cubicBezTo>
                    <a:cubicBezTo>
                      <a:pt x="7" y="7"/>
                      <a:pt x="5" y="8"/>
                      <a:pt x="3" y="7"/>
                    </a:cubicBezTo>
                    <a:cubicBezTo>
                      <a:pt x="1" y="7"/>
                      <a:pt x="1" y="4"/>
                      <a:pt x="0" y="3"/>
                    </a:cubicBezTo>
                    <a:cubicBezTo>
                      <a:pt x="0" y="0"/>
                      <a:pt x="3" y="0"/>
                      <a:pt x="4" y="0"/>
                    </a:cubicBezTo>
                    <a:cubicBezTo>
                      <a:pt x="5" y="0"/>
                      <a:pt x="5" y="0"/>
                      <a:pt x="5" y="1"/>
                    </a:cubicBezTo>
                    <a:close/>
                  </a:path>
                </a:pathLst>
              </a:custGeom>
              <a:solidFill>
                <a:srgbClr val="FED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24" name="Freeform 280"/>
              <p:cNvSpPr/>
              <p:nvPr/>
            </p:nvSpPr>
            <p:spPr bwMode="auto">
              <a:xfrm>
                <a:off x="672" y="392"/>
                <a:ext cx="10" cy="7"/>
              </a:xfrm>
              <a:custGeom>
                <a:avLst/>
                <a:gdLst>
                  <a:gd name="T0" fmla="*/ 2 w 4"/>
                  <a:gd name="T1" fmla="*/ 3 h 3"/>
                  <a:gd name="T2" fmla="*/ 1 w 4"/>
                  <a:gd name="T3" fmla="*/ 3 h 3"/>
                  <a:gd name="T4" fmla="*/ 0 w 4"/>
                  <a:gd name="T5" fmla="*/ 1 h 3"/>
                  <a:gd name="T6" fmla="*/ 0 w 4"/>
                  <a:gd name="T7" fmla="*/ 0 h 3"/>
                  <a:gd name="T8" fmla="*/ 4 w 4"/>
                  <a:gd name="T9" fmla="*/ 2 h 3"/>
                  <a:gd name="T10" fmla="*/ 4 w 4"/>
                  <a:gd name="T11" fmla="*/ 3 h 3"/>
                  <a:gd name="T12" fmla="*/ 2 w 4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cubicBezTo>
                      <a:pt x="2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2" y="0"/>
                      <a:pt x="3" y="1"/>
                      <a:pt x="4" y="2"/>
                    </a:cubicBezTo>
                    <a:cubicBezTo>
                      <a:pt x="4" y="2"/>
                      <a:pt x="4" y="2"/>
                      <a:pt x="4" y="3"/>
                    </a:cubicBezTo>
                    <a:cubicBezTo>
                      <a:pt x="3" y="3"/>
                      <a:pt x="3" y="3"/>
                      <a:pt x="2" y="3"/>
                    </a:cubicBezTo>
                    <a:close/>
                  </a:path>
                </a:pathLst>
              </a:custGeom>
              <a:solidFill>
                <a:srgbClr val="FEEC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25" name="Freeform 281"/>
              <p:cNvSpPr/>
              <p:nvPr/>
            </p:nvSpPr>
            <p:spPr bwMode="auto">
              <a:xfrm>
                <a:off x="684" y="928"/>
                <a:ext cx="48" cy="40"/>
              </a:xfrm>
              <a:custGeom>
                <a:avLst/>
                <a:gdLst>
                  <a:gd name="T0" fmla="*/ 14 w 20"/>
                  <a:gd name="T1" fmla="*/ 13 h 17"/>
                  <a:gd name="T2" fmla="*/ 14 w 20"/>
                  <a:gd name="T3" fmla="*/ 17 h 17"/>
                  <a:gd name="T4" fmla="*/ 0 w 20"/>
                  <a:gd name="T5" fmla="*/ 13 h 17"/>
                  <a:gd name="T6" fmla="*/ 0 w 20"/>
                  <a:gd name="T7" fmla="*/ 13 h 17"/>
                  <a:gd name="T8" fmla="*/ 4 w 20"/>
                  <a:gd name="T9" fmla="*/ 11 h 17"/>
                  <a:gd name="T10" fmla="*/ 6 w 20"/>
                  <a:gd name="T11" fmla="*/ 9 h 17"/>
                  <a:gd name="T12" fmla="*/ 7 w 20"/>
                  <a:gd name="T13" fmla="*/ 4 h 17"/>
                  <a:gd name="T14" fmla="*/ 17 w 20"/>
                  <a:gd name="T15" fmla="*/ 3 h 17"/>
                  <a:gd name="T16" fmla="*/ 18 w 20"/>
                  <a:gd name="T17" fmla="*/ 4 h 17"/>
                  <a:gd name="T18" fmla="*/ 20 w 20"/>
                  <a:gd name="T19" fmla="*/ 4 h 17"/>
                  <a:gd name="T20" fmla="*/ 20 w 20"/>
                  <a:gd name="T21" fmla="*/ 6 h 17"/>
                  <a:gd name="T22" fmla="*/ 19 w 20"/>
                  <a:gd name="T23" fmla="*/ 7 h 17"/>
                  <a:gd name="T24" fmla="*/ 11 w 20"/>
                  <a:gd name="T25" fmla="*/ 9 h 17"/>
                  <a:gd name="T26" fmla="*/ 15 w 20"/>
                  <a:gd name="T27" fmla="*/ 12 h 17"/>
                  <a:gd name="T28" fmla="*/ 14 w 20"/>
                  <a:gd name="T29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" h="17">
                    <a:moveTo>
                      <a:pt x="14" y="13"/>
                    </a:moveTo>
                    <a:cubicBezTo>
                      <a:pt x="12" y="13"/>
                      <a:pt x="9" y="12"/>
                      <a:pt x="14" y="17"/>
                    </a:cubicBezTo>
                    <a:cubicBezTo>
                      <a:pt x="8" y="13"/>
                      <a:pt x="4" y="15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" y="12"/>
                      <a:pt x="3" y="12"/>
                      <a:pt x="4" y="11"/>
                    </a:cubicBezTo>
                    <a:cubicBezTo>
                      <a:pt x="5" y="11"/>
                      <a:pt x="6" y="11"/>
                      <a:pt x="6" y="9"/>
                    </a:cubicBezTo>
                    <a:cubicBezTo>
                      <a:pt x="5" y="7"/>
                      <a:pt x="5" y="4"/>
                      <a:pt x="7" y="4"/>
                    </a:cubicBezTo>
                    <a:cubicBezTo>
                      <a:pt x="10" y="3"/>
                      <a:pt x="14" y="0"/>
                      <a:pt x="17" y="3"/>
                    </a:cubicBezTo>
                    <a:cubicBezTo>
                      <a:pt x="17" y="4"/>
                      <a:pt x="18" y="4"/>
                      <a:pt x="18" y="4"/>
                    </a:cubicBezTo>
                    <a:cubicBezTo>
                      <a:pt x="19" y="4"/>
                      <a:pt x="19" y="4"/>
                      <a:pt x="20" y="4"/>
                    </a:cubicBezTo>
                    <a:cubicBezTo>
                      <a:pt x="20" y="5"/>
                      <a:pt x="20" y="5"/>
                      <a:pt x="20" y="6"/>
                    </a:cubicBezTo>
                    <a:cubicBezTo>
                      <a:pt x="20" y="6"/>
                      <a:pt x="19" y="7"/>
                      <a:pt x="19" y="7"/>
                    </a:cubicBezTo>
                    <a:cubicBezTo>
                      <a:pt x="17" y="11"/>
                      <a:pt x="14" y="9"/>
                      <a:pt x="11" y="9"/>
                    </a:cubicBezTo>
                    <a:cubicBezTo>
                      <a:pt x="13" y="10"/>
                      <a:pt x="15" y="10"/>
                      <a:pt x="15" y="12"/>
                    </a:cubicBezTo>
                    <a:cubicBezTo>
                      <a:pt x="15" y="13"/>
                      <a:pt x="14" y="13"/>
                      <a:pt x="14" y="13"/>
                    </a:cubicBezTo>
                    <a:close/>
                  </a:path>
                </a:pathLst>
              </a:custGeom>
              <a:solidFill>
                <a:srgbClr val="FEE5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26" name="Freeform 282"/>
              <p:cNvSpPr/>
              <p:nvPr/>
            </p:nvSpPr>
            <p:spPr bwMode="auto">
              <a:xfrm>
                <a:off x="711" y="951"/>
                <a:ext cx="21" cy="20"/>
              </a:xfrm>
              <a:custGeom>
                <a:avLst/>
                <a:gdLst>
                  <a:gd name="T0" fmla="*/ 5 w 9"/>
                  <a:gd name="T1" fmla="*/ 8 h 8"/>
                  <a:gd name="T2" fmla="*/ 4 w 9"/>
                  <a:gd name="T3" fmla="*/ 8 h 8"/>
                  <a:gd name="T4" fmla="*/ 3 w 9"/>
                  <a:gd name="T5" fmla="*/ 3 h 8"/>
                  <a:gd name="T6" fmla="*/ 3 w 9"/>
                  <a:gd name="T7" fmla="*/ 3 h 8"/>
                  <a:gd name="T8" fmla="*/ 6 w 9"/>
                  <a:gd name="T9" fmla="*/ 0 h 8"/>
                  <a:gd name="T10" fmla="*/ 8 w 9"/>
                  <a:gd name="T11" fmla="*/ 1 h 8"/>
                  <a:gd name="T12" fmla="*/ 8 w 9"/>
                  <a:gd name="T13" fmla="*/ 4 h 8"/>
                  <a:gd name="T14" fmla="*/ 5 w 9"/>
                  <a:gd name="T1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8">
                    <a:moveTo>
                      <a:pt x="5" y="8"/>
                    </a:moveTo>
                    <a:cubicBezTo>
                      <a:pt x="5" y="8"/>
                      <a:pt x="5" y="8"/>
                      <a:pt x="4" y="8"/>
                    </a:cubicBezTo>
                    <a:cubicBezTo>
                      <a:pt x="0" y="7"/>
                      <a:pt x="4" y="5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2"/>
                      <a:pt x="4" y="0"/>
                      <a:pt x="6" y="0"/>
                    </a:cubicBezTo>
                    <a:cubicBezTo>
                      <a:pt x="7" y="0"/>
                      <a:pt x="7" y="0"/>
                      <a:pt x="8" y="1"/>
                    </a:cubicBezTo>
                    <a:cubicBezTo>
                      <a:pt x="9" y="2"/>
                      <a:pt x="9" y="3"/>
                      <a:pt x="8" y="4"/>
                    </a:cubicBezTo>
                    <a:cubicBezTo>
                      <a:pt x="6" y="5"/>
                      <a:pt x="6" y="6"/>
                      <a:pt x="5" y="8"/>
                    </a:cubicBezTo>
                    <a:close/>
                  </a:path>
                </a:pathLst>
              </a:custGeom>
              <a:solidFill>
                <a:srgbClr val="FEE5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27" name="Freeform 283"/>
              <p:cNvSpPr/>
              <p:nvPr/>
            </p:nvSpPr>
            <p:spPr bwMode="auto">
              <a:xfrm>
                <a:off x="436" y="294"/>
                <a:ext cx="12" cy="7"/>
              </a:xfrm>
              <a:custGeom>
                <a:avLst/>
                <a:gdLst>
                  <a:gd name="T0" fmla="*/ 1 w 5"/>
                  <a:gd name="T1" fmla="*/ 2 h 3"/>
                  <a:gd name="T2" fmla="*/ 3 w 5"/>
                  <a:gd name="T3" fmla="*/ 0 h 3"/>
                  <a:gd name="T4" fmla="*/ 5 w 5"/>
                  <a:gd name="T5" fmla="*/ 0 h 3"/>
                  <a:gd name="T6" fmla="*/ 1 w 5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0" y="0"/>
                      <a:pt x="3" y="1"/>
                      <a:pt x="3" y="0"/>
                    </a:cubicBezTo>
                    <a:cubicBezTo>
                      <a:pt x="4" y="0"/>
                      <a:pt x="4" y="0"/>
                      <a:pt x="5" y="0"/>
                    </a:cubicBezTo>
                    <a:cubicBezTo>
                      <a:pt x="5" y="3"/>
                      <a:pt x="4" y="3"/>
                      <a:pt x="1" y="2"/>
                    </a:cubicBezTo>
                    <a:close/>
                  </a:path>
                </a:pathLst>
              </a:custGeom>
              <a:solidFill>
                <a:srgbClr val="FED7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28" name="Freeform 284"/>
              <p:cNvSpPr/>
              <p:nvPr/>
            </p:nvSpPr>
            <p:spPr bwMode="auto">
              <a:xfrm>
                <a:off x="653" y="456"/>
                <a:ext cx="108" cy="108"/>
              </a:xfrm>
              <a:custGeom>
                <a:avLst/>
                <a:gdLst>
                  <a:gd name="T0" fmla="*/ 36 w 45"/>
                  <a:gd name="T1" fmla="*/ 45 h 45"/>
                  <a:gd name="T2" fmla="*/ 33 w 45"/>
                  <a:gd name="T3" fmla="*/ 45 h 45"/>
                  <a:gd name="T4" fmla="*/ 32 w 45"/>
                  <a:gd name="T5" fmla="*/ 44 h 45"/>
                  <a:gd name="T6" fmla="*/ 30 w 45"/>
                  <a:gd name="T7" fmla="*/ 41 h 45"/>
                  <a:gd name="T8" fmla="*/ 21 w 45"/>
                  <a:gd name="T9" fmla="*/ 34 h 45"/>
                  <a:gd name="T10" fmla="*/ 18 w 45"/>
                  <a:gd name="T11" fmla="*/ 30 h 45"/>
                  <a:gd name="T12" fmla="*/ 19 w 45"/>
                  <a:gd name="T13" fmla="*/ 28 h 45"/>
                  <a:gd name="T14" fmla="*/ 23 w 45"/>
                  <a:gd name="T15" fmla="*/ 31 h 45"/>
                  <a:gd name="T16" fmla="*/ 20 w 45"/>
                  <a:gd name="T17" fmla="*/ 29 h 45"/>
                  <a:gd name="T18" fmla="*/ 12 w 45"/>
                  <a:gd name="T19" fmla="*/ 21 h 45"/>
                  <a:gd name="T20" fmla="*/ 5 w 45"/>
                  <a:gd name="T21" fmla="*/ 13 h 45"/>
                  <a:gd name="T22" fmla="*/ 0 w 45"/>
                  <a:gd name="T23" fmla="*/ 6 h 45"/>
                  <a:gd name="T24" fmla="*/ 0 w 45"/>
                  <a:gd name="T25" fmla="*/ 4 h 45"/>
                  <a:gd name="T26" fmla="*/ 3 w 45"/>
                  <a:gd name="T27" fmla="*/ 4 h 45"/>
                  <a:gd name="T28" fmla="*/ 6 w 45"/>
                  <a:gd name="T29" fmla="*/ 8 h 45"/>
                  <a:gd name="T30" fmla="*/ 8 w 45"/>
                  <a:gd name="T31" fmla="*/ 5 h 45"/>
                  <a:gd name="T32" fmla="*/ 11 w 45"/>
                  <a:gd name="T33" fmla="*/ 8 h 45"/>
                  <a:gd name="T34" fmla="*/ 14 w 45"/>
                  <a:gd name="T35" fmla="*/ 17 h 45"/>
                  <a:gd name="T36" fmla="*/ 15 w 45"/>
                  <a:gd name="T37" fmla="*/ 19 h 45"/>
                  <a:gd name="T38" fmla="*/ 25 w 45"/>
                  <a:gd name="T39" fmla="*/ 22 h 45"/>
                  <a:gd name="T40" fmla="*/ 27 w 45"/>
                  <a:gd name="T41" fmla="*/ 21 h 45"/>
                  <a:gd name="T42" fmla="*/ 25 w 45"/>
                  <a:gd name="T43" fmla="*/ 20 h 45"/>
                  <a:gd name="T44" fmla="*/ 18 w 45"/>
                  <a:gd name="T45" fmla="*/ 16 h 45"/>
                  <a:gd name="T46" fmla="*/ 18 w 45"/>
                  <a:gd name="T47" fmla="*/ 15 h 45"/>
                  <a:gd name="T48" fmla="*/ 21 w 45"/>
                  <a:gd name="T49" fmla="*/ 7 h 45"/>
                  <a:gd name="T50" fmla="*/ 23 w 45"/>
                  <a:gd name="T51" fmla="*/ 5 h 45"/>
                  <a:gd name="T52" fmla="*/ 24 w 45"/>
                  <a:gd name="T53" fmla="*/ 5 h 45"/>
                  <a:gd name="T54" fmla="*/ 29 w 45"/>
                  <a:gd name="T55" fmla="*/ 0 h 45"/>
                  <a:gd name="T56" fmla="*/ 29 w 45"/>
                  <a:gd name="T57" fmla="*/ 0 h 45"/>
                  <a:gd name="T58" fmla="*/ 39 w 45"/>
                  <a:gd name="T59" fmla="*/ 12 h 45"/>
                  <a:gd name="T60" fmla="*/ 34 w 45"/>
                  <a:gd name="T61" fmla="*/ 15 h 45"/>
                  <a:gd name="T62" fmla="*/ 34 w 45"/>
                  <a:gd name="T63" fmla="*/ 15 h 45"/>
                  <a:gd name="T64" fmla="*/ 32 w 45"/>
                  <a:gd name="T65" fmla="*/ 14 h 45"/>
                  <a:gd name="T66" fmla="*/ 26 w 45"/>
                  <a:gd name="T67" fmla="*/ 10 h 45"/>
                  <a:gd name="T68" fmla="*/ 32 w 45"/>
                  <a:gd name="T69" fmla="*/ 19 h 45"/>
                  <a:gd name="T70" fmla="*/ 32 w 45"/>
                  <a:gd name="T71" fmla="*/ 23 h 45"/>
                  <a:gd name="T72" fmla="*/ 30 w 45"/>
                  <a:gd name="T73" fmla="*/ 29 h 45"/>
                  <a:gd name="T74" fmla="*/ 29 w 45"/>
                  <a:gd name="T75" fmla="*/ 33 h 45"/>
                  <a:gd name="T76" fmla="*/ 32 w 45"/>
                  <a:gd name="T77" fmla="*/ 36 h 45"/>
                  <a:gd name="T78" fmla="*/ 35 w 45"/>
                  <a:gd name="T79" fmla="*/ 33 h 45"/>
                  <a:gd name="T80" fmla="*/ 34 w 45"/>
                  <a:gd name="T81" fmla="*/ 32 h 45"/>
                  <a:gd name="T82" fmla="*/ 31 w 45"/>
                  <a:gd name="T83" fmla="*/ 29 h 45"/>
                  <a:gd name="T84" fmla="*/ 34 w 45"/>
                  <a:gd name="T85" fmla="*/ 27 h 45"/>
                  <a:gd name="T86" fmla="*/ 38 w 45"/>
                  <a:gd name="T87" fmla="*/ 27 h 45"/>
                  <a:gd name="T88" fmla="*/ 37 w 45"/>
                  <a:gd name="T89" fmla="*/ 29 h 45"/>
                  <a:gd name="T90" fmla="*/ 39 w 45"/>
                  <a:gd name="T91" fmla="*/ 30 h 45"/>
                  <a:gd name="T92" fmla="*/ 45 w 45"/>
                  <a:gd name="T93" fmla="*/ 30 h 45"/>
                  <a:gd name="T94" fmla="*/ 43 w 45"/>
                  <a:gd name="T95" fmla="*/ 34 h 45"/>
                  <a:gd name="T96" fmla="*/ 40 w 45"/>
                  <a:gd name="T97" fmla="*/ 35 h 45"/>
                  <a:gd name="T98" fmla="*/ 36 w 45"/>
                  <a:gd name="T99" fmla="*/ 38 h 45"/>
                  <a:gd name="T100" fmla="*/ 36 w 45"/>
                  <a:gd name="T101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5" h="45">
                    <a:moveTo>
                      <a:pt x="36" y="45"/>
                    </a:moveTo>
                    <a:cubicBezTo>
                      <a:pt x="35" y="45"/>
                      <a:pt x="34" y="45"/>
                      <a:pt x="33" y="45"/>
                    </a:cubicBezTo>
                    <a:cubicBezTo>
                      <a:pt x="32" y="45"/>
                      <a:pt x="32" y="44"/>
                      <a:pt x="32" y="44"/>
                    </a:cubicBezTo>
                    <a:cubicBezTo>
                      <a:pt x="32" y="42"/>
                      <a:pt x="31" y="42"/>
                      <a:pt x="30" y="41"/>
                    </a:cubicBezTo>
                    <a:cubicBezTo>
                      <a:pt x="27" y="39"/>
                      <a:pt x="24" y="36"/>
                      <a:pt x="21" y="34"/>
                    </a:cubicBezTo>
                    <a:cubicBezTo>
                      <a:pt x="19" y="34"/>
                      <a:pt x="18" y="32"/>
                      <a:pt x="18" y="30"/>
                    </a:cubicBezTo>
                    <a:cubicBezTo>
                      <a:pt x="18" y="29"/>
                      <a:pt x="19" y="28"/>
                      <a:pt x="19" y="28"/>
                    </a:cubicBezTo>
                    <a:cubicBezTo>
                      <a:pt x="21" y="29"/>
                      <a:pt x="22" y="29"/>
                      <a:pt x="23" y="31"/>
                    </a:cubicBezTo>
                    <a:cubicBezTo>
                      <a:pt x="22" y="31"/>
                      <a:pt x="23" y="25"/>
                      <a:pt x="20" y="29"/>
                    </a:cubicBezTo>
                    <a:cubicBezTo>
                      <a:pt x="17" y="27"/>
                      <a:pt x="14" y="24"/>
                      <a:pt x="12" y="21"/>
                    </a:cubicBezTo>
                    <a:cubicBezTo>
                      <a:pt x="10" y="18"/>
                      <a:pt x="8" y="15"/>
                      <a:pt x="5" y="13"/>
                    </a:cubicBezTo>
                    <a:cubicBezTo>
                      <a:pt x="2" y="11"/>
                      <a:pt x="1" y="9"/>
                      <a:pt x="0" y="6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1" y="3"/>
                      <a:pt x="2" y="2"/>
                      <a:pt x="3" y="4"/>
                    </a:cubicBezTo>
                    <a:cubicBezTo>
                      <a:pt x="4" y="5"/>
                      <a:pt x="5" y="7"/>
                      <a:pt x="6" y="8"/>
                    </a:cubicBezTo>
                    <a:cubicBezTo>
                      <a:pt x="7" y="7"/>
                      <a:pt x="5" y="5"/>
                      <a:pt x="8" y="5"/>
                    </a:cubicBezTo>
                    <a:cubicBezTo>
                      <a:pt x="10" y="5"/>
                      <a:pt x="11" y="6"/>
                      <a:pt x="11" y="8"/>
                    </a:cubicBezTo>
                    <a:cubicBezTo>
                      <a:pt x="11" y="11"/>
                      <a:pt x="14" y="14"/>
                      <a:pt x="14" y="17"/>
                    </a:cubicBezTo>
                    <a:cubicBezTo>
                      <a:pt x="14" y="17"/>
                      <a:pt x="15" y="18"/>
                      <a:pt x="15" y="19"/>
                    </a:cubicBezTo>
                    <a:cubicBezTo>
                      <a:pt x="19" y="19"/>
                      <a:pt x="22" y="21"/>
                      <a:pt x="25" y="22"/>
                    </a:cubicBezTo>
                    <a:cubicBezTo>
                      <a:pt x="26" y="22"/>
                      <a:pt x="27" y="22"/>
                      <a:pt x="27" y="21"/>
                    </a:cubicBezTo>
                    <a:cubicBezTo>
                      <a:pt x="27" y="19"/>
                      <a:pt x="26" y="19"/>
                      <a:pt x="25" y="20"/>
                    </a:cubicBezTo>
                    <a:cubicBezTo>
                      <a:pt x="21" y="22"/>
                      <a:pt x="21" y="16"/>
                      <a:pt x="18" y="16"/>
                    </a:cubicBezTo>
                    <a:cubicBezTo>
                      <a:pt x="18" y="16"/>
                      <a:pt x="18" y="15"/>
                      <a:pt x="18" y="15"/>
                    </a:cubicBezTo>
                    <a:cubicBezTo>
                      <a:pt x="22" y="13"/>
                      <a:pt x="19" y="9"/>
                      <a:pt x="21" y="7"/>
                    </a:cubicBezTo>
                    <a:cubicBezTo>
                      <a:pt x="23" y="8"/>
                      <a:pt x="23" y="6"/>
                      <a:pt x="23" y="5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8" y="5"/>
                      <a:pt x="27" y="1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4" y="3"/>
                      <a:pt x="37" y="7"/>
                      <a:pt x="39" y="12"/>
                    </a:cubicBezTo>
                    <a:cubicBezTo>
                      <a:pt x="36" y="12"/>
                      <a:pt x="35" y="14"/>
                      <a:pt x="34" y="15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13"/>
                      <a:pt x="34" y="13"/>
                      <a:pt x="32" y="14"/>
                    </a:cubicBezTo>
                    <a:cubicBezTo>
                      <a:pt x="30" y="14"/>
                      <a:pt x="29" y="11"/>
                      <a:pt x="26" y="10"/>
                    </a:cubicBezTo>
                    <a:cubicBezTo>
                      <a:pt x="27" y="14"/>
                      <a:pt x="30" y="17"/>
                      <a:pt x="32" y="19"/>
                    </a:cubicBezTo>
                    <a:cubicBezTo>
                      <a:pt x="36" y="21"/>
                      <a:pt x="34" y="22"/>
                      <a:pt x="32" y="23"/>
                    </a:cubicBezTo>
                    <a:cubicBezTo>
                      <a:pt x="27" y="24"/>
                      <a:pt x="27" y="26"/>
                      <a:pt x="30" y="29"/>
                    </a:cubicBezTo>
                    <a:cubicBezTo>
                      <a:pt x="30" y="30"/>
                      <a:pt x="29" y="31"/>
                      <a:pt x="29" y="33"/>
                    </a:cubicBezTo>
                    <a:cubicBezTo>
                      <a:pt x="29" y="35"/>
                      <a:pt x="30" y="36"/>
                      <a:pt x="32" y="36"/>
                    </a:cubicBezTo>
                    <a:cubicBezTo>
                      <a:pt x="34" y="36"/>
                      <a:pt x="34" y="34"/>
                      <a:pt x="35" y="33"/>
                    </a:cubicBezTo>
                    <a:cubicBezTo>
                      <a:pt x="35" y="33"/>
                      <a:pt x="35" y="31"/>
                      <a:pt x="34" y="32"/>
                    </a:cubicBezTo>
                    <a:cubicBezTo>
                      <a:pt x="30" y="33"/>
                      <a:pt x="30" y="31"/>
                      <a:pt x="31" y="29"/>
                    </a:cubicBezTo>
                    <a:cubicBezTo>
                      <a:pt x="32" y="28"/>
                      <a:pt x="32" y="25"/>
                      <a:pt x="34" y="27"/>
                    </a:cubicBezTo>
                    <a:cubicBezTo>
                      <a:pt x="36" y="28"/>
                      <a:pt x="37" y="27"/>
                      <a:pt x="38" y="27"/>
                    </a:cubicBezTo>
                    <a:cubicBezTo>
                      <a:pt x="38" y="29"/>
                      <a:pt x="37" y="28"/>
                      <a:pt x="37" y="29"/>
                    </a:cubicBezTo>
                    <a:cubicBezTo>
                      <a:pt x="37" y="30"/>
                      <a:pt x="38" y="31"/>
                      <a:pt x="39" y="30"/>
                    </a:cubicBezTo>
                    <a:cubicBezTo>
                      <a:pt x="41" y="29"/>
                      <a:pt x="43" y="30"/>
                      <a:pt x="45" y="30"/>
                    </a:cubicBezTo>
                    <a:cubicBezTo>
                      <a:pt x="44" y="32"/>
                      <a:pt x="44" y="33"/>
                      <a:pt x="43" y="34"/>
                    </a:cubicBezTo>
                    <a:cubicBezTo>
                      <a:pt x="42" y="34"/>
                      <a:pt x="41" y="34"/>
                      <a:pt x="40" y="35"/>
                    </a:cubicBezTo>
                    <a:cubicBezTo>
                      <a:pt x="39" y="37"/>
                      <a:pt x="37" y="38"/>
                      <a:pt x="36" y="38"/>
                    </a:cubicBezTo>
                    <a:cubicBezTo>
                      <a:pt x="35" y="41"/>
                      <a:pt x="44" y="42"/>
                      <a:pt x="36" y="45"/>
                    </a:cubicBezTo>
                    <a:close/>
                  </a:path>
                </a:pathLst>
              </a:custGeom>
              <a:solidFill>
                <a:srgbClr val="FED8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29" name="Freeform 285"/>
              <p:cNvSpPr/>
              <p:nvPr/>
            </p:nvSpPr>
            <p:spPr bwMode="auto">
              <a:xfrm>
                <a:off x="754" y="483"/>
                <a:ext cx="7" cy="9"/>
              </a:xfrm>
              <a:custGeom>
                <a:avLst/>
                <a:gdLst>
                  <a:gd name="T0" fmla="*/ 2 w 3"/>
                  <a:gd name="T1" fmla="*/ 4 h 4"/>
                  <a:gd name="T2" fmla="*/ 2 w 3"/>
                  <a:gd name="T3" fmla="*/ 1 h 4"/>
                  <a:gd name="T4" fmla="*/ 3 w 3"/>
                  <a:gd name="T5" fmla="*/ 3 h 4"/>
                  <a:gd name="T6" fmla="*/ 2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2" y="4"/>
                    </a:moveTo>
                    <a:cubicBezTo>
                      <a:pt x="2" y="3"/>
                      <a:pt x="0" y="2"/>
                      <a:pt x="2" y="1"/>
                    </a:cubicBezTo>
                    <a:cubicBezTo>
                      <a:pt x="3" y="0"/>
                      <a:pt x="3" y="2"/>
                      <a:pt x="3" y="3"/>
                    </a:cubicBezTo>
                    <a:cubicBezTo>
                      <a:pt x="3" y="3"/>
                      <a:pt x="3" y="4"/>
                      <a:pt x="2" y="4"/>
                    </a:cubicBezTo>
                    <a:close/>
                  </a:path>
                </a:pathLst>
              </a:custGeom>
              <a:solidFill>
                <a:srgbClr val="FEEB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30" name="Freeform 286"/>
              <p:cNvSpPr/>
              <p:nvPr/>
            </p:nvSpPr>
            <p:spPr bwMode="auto">
              <a:xfrm>
                <a:off x="763" y="502"/>
                <a:ext cx="5" cy="5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1" y="2"/>
                      <a:pt x="0" y="2"/>
                      <a:pt x="0" y="0"/>
                    </a:cubicBezTo>
                    <a:cubicBezTo>
                      <a:pt x="1" y="0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rgbClr val="FEE1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31" name="Freeform 287"/>
              <p:cNvSpPr/>
              <p:nvPr/>
            </p:nvSpPr>
            <p:spPr bwMode="auto">
              <a:xfrm>
                <a:off x="1012" y="636"/>
                <a:ext cx="4" cy="7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1 h 3"/>
                  <a:gd name="T4" fmla="*/ 2 w 2"/>
                  <a:gd name="T5" fmla="*/ 2 h 3"/>
                  <a:gd name="T6" fmla="*/ 2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3"/>
                      <a:pt x="0" y="2"/>
                      <a:pt x="1" y="1"/>
                    </a:cubicBezTo>
                    <a:cubicBezTo>
                      <a:pt x="1" y="0"/>
                      <a:pt x="2" y="1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FEE9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32" name="Freeform 288"/>
              <p:cNvSpPr/>
              <p:nvPr/>
            </p:nvSpPr>
            <p:spPr bwMode="auto">
              <a:xfrm>
                <a:off x="603" y="212"/>
                <a:ext cx="41" cy="94"/>
              </a:xfrm>
              <a:custGeom>
                <a:avLst/>
                <a:gdLst>
                  <a:gd name="T0" fmla="*/ 5 w 17"/>
                  <a:gd name="T1" fmla="*/ 0 h 39"/>
                  <a:gd name="T2" fmla="*/ 15 w 17"/>
                  <a:gd name="T3" fmla="*/ 3 h 39"/>
                  <a:gd name="T4" fmla="*/ 15 w 17"/>
                  <a:gd name="T5" fmla="*/ 3 h 39"/>
                  <a:gd name="T6" fmla="*/ 14 w 17"/>
                  <a:gd name="T7" fmla="*/ 6 h 39"/>
                  <a:gd name="T8" fmla="*/ 17 w 17"/>
                  <a:gd name="T9" fmla="*/ 9 h 39"/>
                  <a:gd name="T10" fmla="*/ 17 w 17"/>
                  <a:gd name="T11" fmla="*/ 10 h 39"/>
                  <a:gd name="T12" fmla="*/ 14 w 17"/>
                  <a:gd name="T13" fmla="*/ 15 h 39"/>
                  <a:gd name="T14" fmla="*/ 13 w 17"/>
                  <a:gd name="T15" fmla="*/ 18 h 39"/>
                  <a:gd name="T16" fmla="*/ 12 w 17"/>
                  <a:gd name="T17" fmla="*/ 20 h 39"/>
                  <a:gd name="T18" fmla="*/ 10 w 17"/>
                  <a:gd name="T19" fmla="*/ 26 h 39"/>
                  <a:gd name="T20" fmla="*/ 9 w 17"/>
                  <a:gd name="T21" fmla="*/ 28 h 39"/>
                  <a:gd name="T22" fmla="*/ 7 w 17"/>
                  <a:gd name="T23" fmla="*/ 31 h 39"/>
                  <a:gd name="T24" fmla="*/ 5 w 17"/>
                  <a:gd name="T25" fmla="*/ 35 h 39"/>
                  <a:gd name="T26" fmla="*/ 0 w 17"/>
                  <a:gd name="T27" fmla="*/ 37 h 39"/>
                  <a:gd name="T28" fmla="*/ 0 w 17"/>
                  <a:gd name="T29" fmla="*/ 34 h 39"/>
                  <a:gd name="T30" fmla="*/ 7 w 17"/>
                  <a:gd name="T31" fmla="*/ 14 h 39"/>
                  <a:gd name="T32" fmla="*/ 5 w 17"/>
                  <a:gd name="T33" fmla="*/ 1 h 39"/>
                  <a:gd name="T34" fmla="*/ 5 w 17"/>
                  <a:gd name="T35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" h="39">
                    <a:moveTo>
                      <a:pt x="5" y="0"/>
                    </a:moveTo>
                    <a:cubicBezTo>
                      <a:pt x="7" y="0"/>
                      <a:pt x="14" y="2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3" y="3"/>
                      <a:pt x="12" y="4"/>
                      <a:pt x="14" y="6"/>
                    </a:cubicBezTo>
                    <a:cubicBezTo>
                      <a:pt x="15" y="7"/>
                      <a:pt x="16" y="7"/>
                      <a:pt x="17" y="9"/>
                    </a:cubicBezTo>
                    <a:cubicBezTo>
                      <a:pt x="17" y="9"/>
                      <a:pt x="17" y="9"/>
                      <a:pt x="17" y="10"/>
                    </a:cubicBezTo>
                    <a:cubicBezTo>
                      <a:pt x="16" y="12"/>
                      <a:pt x="15" y="14"/>
                      <a:pt x="14" y="15"/>
                    </a:cubicBezTo>
                    <a:cubicBezTo>
                      <a:pt x="14" y="16"/>
                      <a:pt x="14" y="17"/>
                      <a:pt x="13" y="18"/>
                    </a:cubicBezTo>
                    <a:cubicBezTo>
                      <a:pt x="13" y="18"/>
                      <a:pt x="13" y="19"/>
                      <a:pt x="12" y="20"/>
                    </a:cubicBezTo>
                    <a:cubicBezTo>
                      <a:pt x="12" y="22"/>
                      <a:pt x="11" y="24"/>
                      <a:pt x="10" y="26"/>
                    </a:cubicBezTo>
                    <a:cubicBezTo>
                      <a:pt x="9" y="27"/>
                      <a:pt x="9" y="27"/>
                      <a:pt x="9" y="28"/>
                    </a:cubicBezTo>
                    <a:cubicBezTo>
                      <a:pt x="8" y="29"/>
                      <a:pt x="7" y="30"/>
                      <a:pt x="7" y="31"/>
                    </a:cubicBezTo>
                    <a:cubicBezTo>
                      <a:pt x="6" y="33"/>
                      <a:pt x="6" y="34"/>
                      <a:pt x="5" y="35"/>
                    </a:cubicBezTo>
                    <a:cubicBezTo>
                      <a:pt x="3" y="36"/>
                      <a:pt x="2" y="39"/>
                      <a:pt x="0" y="37"/>
                    </a:cubicBezTo>
                    <a:cubicBezTo>
                      <a:pt x="0" y="36"/>
                      <a:pt x="0" y="35"/>
                      <a:pt x="0" y="34"/>
                    </a:cubicBezTo>
                    <a:cubicBezTo>
                      <a:pt x="5" y="28"/>
                      <a:pt x="6" y="21"/>
                      <a:pt x="7" y="14"/>
                    </a:cubicBezTo>
                    <a:cubicBezTo>
                      <a:pt x="8" y="9"/>
                      <a:pt x="8" y="5"/>
                      <a:pt x="5" y="1"/>
                    </a:cubicBezTo>
                    <a:cubicBezTo>
                      <a:pt x="5" y="1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FE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33" name="Freeform 289"/>
              <p:cNvSpPr/>
              <p:nvPr/>
            </p:nvSpPr>
            <p:spPr bwMode="auto">
              <a:xfrm>
                <a:off x="579" y="179"/>
                <a:ext cx="50" cy="31"/>
              </a:xfrm>
              <a:custGeom>
                <a:avLst/>
                <a:gdLst>
                  <a:gd name="T0" fmla="*/ 21 w 21"/>
                  <a:gd name="T1" fmla="*/ 4 h 13"/>
                  <a:gd name="T2" fmla="*/ 21 w 21"/>
                  <a:gd name="T3" fmla="*/ 6 h 13"/>
                  <a:gd name="T4" fmla="*/ 17 w 21"/>
                  <a:gd name="T5" fmla="*/ 11 h 13"/>
                  <a:gd name="T6" fmla="*/ 17 w 21"/>
                  <a:gd name="T7" fmla="*/ 11 h 13"/>
                  <a:gd name="T8" fmla="*/ 10 w 21"/>
                  <a:gd name="T9" fmla="*/ 11 h 13"/>
                  <a:gd name="T10" fmla="*/ 7 w 21"/>
                  <a:gd name="T11" fmla="*/ 10 h 13"/>
                  <a:gd name="T12" fmla="*/ 5 w 21"/>
                  <a:gd name="T13" fmla="*/ 10 h 13"/>
                  <a:gd name="T14" fmla="*/ 4 w 21"/>
                  <a:gd name="T15" fmla="*/ 10 h 13"/>
                  <a:gd name="T16" fmla="*/ 0 w 21"/>
                  <a:gd name="T17" fmla="*/ 8 h 13"/>
                  <a:gd name="T18" fmla="*/ 4 w 21"/>
                  <a:gd name="T19" fmla="*/ 6 h 13"/>
                  <a:gd name="T20" fmla="*/ 6 w 21"/>
                  <a:gd name="T21" fmla="*/ 5 h 13"/>
                  <a:gd name="T22" fmla="*/ 5 w 21"/>
                  <a:gd name="T23" fmla="*/ 2 h 13"/>
                  <a:gd name="T24" fmla="*/ 8 w 21"/>
                  <a:gd name="T25" fmla="*/ 1 h 13"/>
                  <a:gd name="T26" fmla="*/ 12 w 21"/>
                  <a:gd name="T27" fmla="*/ 1 h 13"/>
                  <a:gd name="T28" fmla="*/ 17 w 21"/>
                  <a:gd name="T29" fmla="*/ 2 h 13"/>
                  <a:gd name="T30" fmla="*/ 20 w 21"/>
                  <a:gd name="T31" fmla="*/ 3 h 13"/>
                  <a:gd name="T32" fmla="*/ 21 w 21"/>
                  <a:gd name="T33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" h="13">
                    <a:moveTo>
                      <a:pt x="21" y="4"/>
                    </a:moveTo>
                    <a:cubicBezTo>
                      <a:pt x="21" y="5"/>
                      <a:pt x="21" y="6"/>
                      <a:pt x="21" y="6"/>
                    </a:cubicBezTo>
                    <a:cubicBezTo>
                      <a:pt x="20" y="8"/>
                      <a:pt x="17" y="9"/>
                      <a:pt x="17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5" y="13"/>
                      <a:pt x="12" y="13"/>
                      <a:pt x="10" y="11"/>
                    </a:cubicBezTo>
                    <a:cubicBezTo>
                      <a:pt x="9" y="10"/>
                      <a:pt x="8" y="9"/>
                      <a:pt x="7" y="10"/>
                    </a:cubicBezTo>
                    <a:cubicBezTo>
                      <a:pt x="6" y="10"/>
                      <a:pt x="5" y="10"/>
                      <a:pt x="5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2" y="10"/>
                      <a:pt x="0" y="10"/>
                      <a:pt x="0" y="8"/>
                    </a:cubicBezTo>
                    <a:cubicBezTo>
                      <a:pt x="0" y="5"/>
                      <a:pt x="2" y="5"/>
                      <a:pt x="4" y="6"/>
                    </a:cubicBezTo>
                    <a:cubicBezTo>
                      <a:pt x="5" y="6"/>
                      <a:pt x="6" y="6"/>
                      <a:pt x="6" y="5"/>
                    </a:cubicBezTo>
                    <a:cubicBezTo>
                      <a:pt x="7" y="4"/>
                      <a:pt x="5" y="3"/>
                      <a:pt x="5" y="2"/>
                    </a:cubicBezTo>
                    <a:cubicBezTo>
                      <a:pt x="6" y="0"/>
                      <a:pt x="7" y="0"/>
                      <a:pt x="8" y="1"/>
                    </a:cubicBezTo>
                    <a:cubicBezTo>
                      <a:pt x="10" y="2"/>
                      <a:pt x="11" y="2"/>
                      <a:pt x="12" y="1"/>
                    </a:cubicBezTo>
                    <a:cubicBezTo>
                      <a:pt x="14" y="0"/>
                      <a:pt x="15" y="0"/>
                      <a:pt x="17" y="2"/>
                    </a:cubicBezTo>
                    <a:cubicBezTo>
                      <a:pt x="18" y="3"/>
                      <a:pt x="19" y="3"/>
                      <a:pt x="20" y="3"/>
                    </a:cubicBezTo>
                    <a:cubicBezTo>
                      <a:pt x="21" y="3"/>
                      <a:pt x="21" y="4"/>
                      <a:pt x="21" y="4"/>
                    </a:cubicBezTo>
                    <a:close/>
                  </a:path>
                </a:pathLst>
              </a:custGeom>
              <a:solidFill>
                <a:srgbClr val="FE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34" name="Freeform 290"/>
              <p:cNvSpPr/>
              <p:nvPr/>
            </p:nvSpPr>
            <p:spPr bwMode="auto">
              <a:xfrm>
                <a:off x="620" y="179"/>
                <a:ext cx="28" cy="26"/>
              </a:xfrm>
              <a:custGeom>
                <a:avLst/>
                <a:gdLst>
                  <a:gd name="T0" fmla="*/ 4 w 12"/>
                  <a:gd name="T1" fmla="*/ 4 h 11"/>
                  <a:gd name="T2" fmla="*/ 3 w 12"/>
                  <a:gd name="T3" fmla="*/ 3 h 11"/>
                  <a:gd name="T4" fmla="*/ 1 w 12"/>
                  <a:gd name="T5" fmla="*/ 0 h 11"/>
                  <a:gd name="T6" fmla="*/ 7 w 12"/>
                  <a:gd name="T7" fmla="*/ 5 h 11"/>
                  <a:gd name="T8" fmla="*/ 12 w 12"/>
                  <a:gd name="T9" fmla="*/ 9 h 11"/>
                  <a:gd name="T10" fmla="*/ 4 w 12"/>
                  <a:gd name="T11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1">
                    <a:moveTo>
                      <a:pt x="4" y="4"/>
                    </a:moveTo>
                    <a:cubicBezTo>
                      <a:pt x="4" y="4"/>
                      <a:pt x="3" y="4"/>
                      <a:pt x="3" y="3"/>
                    </a:cubicBezTo>
                    <a:cubicBezTo>
                      <a:pt x="1" y="3"/>
                      <a:pt x="0" y="2"/>
                      <a:pt x="1" y="0"/>
                    </a:cubicBezTo>
                    <a:cubicBezTo>
                      <a:pt x="5" y="0"/>
                      <a:pt x="8" y="1"/>
                      <a:pt x="7" y="5"/>
                    </a:cubicBezTo>
                    <a:cubicBezTo>
                      <a:pt x="7" y="9"/>
                      <a:pt x="11" y="7"/>
                      <a:pt x="12" y="9"/>
                    </a:cubicBezTo>
                    <a:cubicBezTo>
                      <a:pt x="7" y="11"/>
                      <a:pt x="6" y="7"/>
                      <a:pt x="4" y="4"/>
                    </a:cubicBezTo>
                    <a:close/>
                  </a:path>
                </a:pathLst>
              </a:custGeom>
              <a:solidFill>
                <a:srgbClr val="FE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35" name="Freeform 291"/>
              <p:cNvSpPr/>
              <p:nvPr/>
            </p:nvSpPr>
            <p:spPr bwMode="auto">
              <a:xfrm>
                <a:off x="613" y="193"/>
                <a:ext cx="16" cy="15"/>
              </a:xfrm>
              <a:custGeom>
                <a:avLst/>
                <a:gdLst>
                  <a:gd name="T0" fmla="*/ 3 w 7"/>
                  <a:gd name="T1" fmla="*/ 5 h 6"/>
                  <a:gd name="T2" fmla="*/ 7 w 7"/>
                  <a:gd name="T3" fmla="*/ 0 h 6"/>
                  <a:gd name="T4" fmla="*/ 7 w 7"/>
                  <a:gd name="T5" fmla="*/ 6 h 6"/>
                  <a:gd name="T6" fmla="*/ 3 w 7"/>
                  <a:gd name="T7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3" y="5"/>
                    </a:moveTo>
                    <a:cubicBezTo>
                      <a:pt x="0" y="0"/>
                      <a:pt x="5" y="1"/>
                      <a:pt x="7" y="0"/>
                    </a:cubicBezTo>
                    <a:cubicBezTo>
                      <a:pt x="7" y="2"/>
                      <a:pt x="6" y="4"/>
                      <a:pt x="7" y="6"/>
                    </a:cubicBezTo>
                    <a:cubicBezTo>
                      <a:pt x="5" y="6"/>
                      <a:pt x="4" y="6"/>
                      <a:pt x="3" y="5"/>
                    </a:cubicBezTo>
                    <a:close/>
                  </a:path>
                </a:pathLst>
              </a:custGeom>
              <a:solidFill>
                <a:srgbClr val="FE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36" name="Freeform 292"/>
              <p:cNvSpPr/>
              <p:nvPr/>
            </p:nvSpPr>
            <p:spPr bwMode="auto">
              <a:xfrm>
                <a:off x="644" y="229"/>
                <a:ext cx="14" cy="14"/>
              </a:xfrm>
              <a:custGeom>
                <a:avLst/>
                <a:gdLst>
                  <a:gd name="T0" fmla="*/ 0 w 6"/>
                  <a:gd name="T1" fmla="*/ 3 h 6"/>
                  <a:gd name="T2" fmla="*/ 0 w 6"/>
                  <a:gd name="T3" fmla="*/ 2 h 6"/>
                  <a:gd name="T4" fmla="*/ 3 w 6"/>
                  <a:gd name="T5" fmla="*/ 0 h 6"/>
                  <a:gd name="T6" fmla="*/ 5 w 6"/>
                  <a:gd name="T7" fmla="*/ 5 h 6"/>
                  <a:gd name="T8" fmla="*/ 1 w 6"/>
                  <a:gd name="T9" fmla="*/ 4 h 6"/>
                  <a:gd name="T10" fmla="*/ 0 w 6"/>
                  <a:gd name="T11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0" y="3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4" y="1"/>
                      <a:pt x="6" y="3"/>
                      <a:pt x="5" y="5"/>
                    </a:cubicBezTo>
                    <a:cubicBezTo>
                      <a:pt x="4" y="6"/>
                      <a:pt x="3" y="5"/>
                      <a:pt x="1" y="4"/>
                    </a:cubicBezTo>
                    <a:cubicBezTo>
                      <a:pt x="1" y="4"/>
                      <a:pt x="0" y="4"/>
                      <a:pt x="0" y="3"/>
                    </a:cubicBezTo>
                    <a:close/>
                  </a:path>
                </a:pathLst>
              </a:custGeom>
              <a:solidFill>
                <a:srgbClr val="FE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37" name="Freeform 293"/>
              <p:cNvSpPr/>
              <p:nvPr/>
            </p:nvSpPr>
            <p:spPr bwMode="auto">
              <a:xfrm>
                <a:off x="593" y="196"/>
                <a:ext cx="27" cy="16"/>
              </a:xfrm>
              <a:custGeom>
                <a:avLst/>
                <a:gdLst>
                  <a:gd name="T0" fmla="*/ 0 w 11"/>
                  <a:gd name="T1" fmla="*/ 2 h 7"/>
                  <a:gd name="T2" fmla="*/ 4 w 11"/>
                  <a:gd name="T3" fmla="*/ 2 h 7"/>
                  <a:gd name="T4" fmla="*/ 11 w 11"/>
                  <a:gd name="T5" fmla="*/ 4 h 7"/>
                  <a:gd name="T6" fmla="*/ 9 w 11"/>
                  <a:gd name="T7" fmla="*/ 6 h 7"/>
                  <a:gd name="T8" fmla="*/ 5 w 11"/>
                  <a:gd name="T9" fmla="*/ 6 h 7"/>
                  <a:gd name="T10" fmla="*/ 0 w 11"/>
                  <a:gd name="T11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7">
                    <a:moveTo>
                      <a:pt x="0" y="2"/>
                    </a:moveTo>
                    <a:cubicBezTo>
                      <a:pt x="2" y="1"/>
                      <a:pt x="3" y="0"/>
                      <a:pt x="4" y="2"/>
                    </a:cubicBezTo>
                    <a:cubicBezTo>
                      <a:pt x="6" y="5"/>
                      <a:pt x="9" y="4"/>
                      <a:pt x="11" y="4"/>
                    </a:cubicBezTo>
                    <a:cubicBezTo>
                      <a:pt x="11" y="5"/>
                      <a:pt x="10" y="6"/>
                      <a:pt x="9" y="6"/>
                    </a:cubicBezTo>
                    <a:cubicBezTo>
                      <a:pt x="8" y="7"/>
                      <a:pt x="7" y="6"/>
                      <a:pt x="5" y="6"/>
                    </a:cubicBezTo>
                    <a:cubicBezTo>
                      <a:pt x="4" y="5"/>
                      <a:pt x="2" y="4"/>
                      <a:pt x="0" y="2"/>
                    </a:cubicBezTo>
                    <a:close/>
                  </a:path>
                </a:pathLst>
              </a:custGeom>
              <a:solidFill>
                <a:srgbClr val="FE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38" name="Freeform 294"/>
              <p:cNvSpPr/>
              <p:nvPr/>
            </p:nvSpPr>
            <p:spPr bwMode="auto">
              <a:xfrm>
                <a:off x="639" y="212"/>
                <a:ext cx="14" cy="15"/>
              </a:xfrm>
              <a:custGeom>
                <a:avLst/>
                <a:gdLst>
                  <a:gd name="T0" fmla="*/ 0 w 6"/>
                  <a:gd name="T1" fmla="*/ 3 h 6"/>
                  <a:gd name="T2" fmla="*/ 4 w 6"/>
                  <a:gd name="T3" fmla="*/ 0 h 6"/>
                  <a:gd name="T4" fmla="*/ 4 w 6"/>
                  <a:gd name="T5" fmla="*/ 5 h 6"/>
                  <a:gd name="T6" fmla="*/ 0 w 6"/>
                  <a:gd name="T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3"/>
                    </a:moveTo>
                    <a:cubicBezTo>
                      <a:pt x="1" y="3"/>
                      <a:pt x="2" y="1"/>
                      <a:pt x="4" y="0"/>
                    </a:cubicBezTo>
                    <a:cubicBezTo>
                      <a:pt x="2" y="3"/>
                      <a:pt x="6" y="4"/>
                      <a:pt x="4" y="5"/>
                    </a:cubicBezTo>
                    <a:cubicBezTo>
                      <a:pt x="2" y="6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E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39" name="Freeform 295"/>
              <p:cNvSpPr/>
              <p:nvPr/>
            </p:nvSpPr>
            <p:spPr bwMode="auto">
              <a:xfrm>
                <a:off x="605" y="208"/>
                <a:ext cx="10" cy="7"/>
              </a:xfrm>
              <a:custGeom>
                <a:avLst/>
                <a:gdLst>
                  <a:gd name="T0" fmla="*/ 1 w 4"/>
                  <a:gd name="T1" fmla="*/ 0 h 3"/>
                  <a:gd name="T2" fmla="*/ 4 w 4"/>
                  <a:gd name="T3" fmla="*/ 1 h 3"/>
                  <a:gd name="T4" fmla="*/ 4 w 4"/>
                  <a:gd name="T5" fmla="*/ 2 h 3"/>
                  <a:gd name="T6" fmla="*/ 4 w 4"/>
                  <a:gd name="T7" fmla="*/ 3 h 3"/>
                  <a:gd name="T8" fmla="*/ 1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2" y="0"/>
                      <a:pt x="3" y="1"/>
                      <a:pt x="4" y="1"/>
                    </a:cubicBezTo>
                    <a:cubicBezTo>
                      <a:pt x="4" y="1"/>
                      <a:pt x="4" y="2"/>
                      <a:pt x="4" y="2"/>
                    </a:cubicBezTo>
                    <a:cubicBezTo>
                      <a:pt x="4" y="2"/>
                      <a:pt x="4" y="3"/>
                      <a:pt x="4" y="3"/>
                    </a:cubicBezTo>
                    <a:cubicBezTo>
                      <a:pt x="2" y="3"/>
                      <a:pt x="0" y="3"/>
                      <a:pt x="1" y="0"/>
                    </a:cubicBezTo>
                    <a:close/>
                  </a:path>
                </a:pathLst>
              </a:custGeom>
              <a:solidFill>
                <a:srgbClr val="FE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40" name="Freeform 296"/>
              <p:cNvSpPr/>
              <p:nvPr/>
            </p:nvSpPr>
            <p:spPr bwMode="auto">
              <a:xfrm>
                <a:off x="431" y="287"/>
                <a:ext cx="7" cy="7"/>
              </a:xfrm>
              <a:custGeom>
                <a:avLst/>
                <a:gdLst>
                  <a:gd name="T0" fmla="*/ 3 w 3"/>
                  <a:gd name="T1" fmla="*/ 2 h 3"/>
                  <a:gd name="T2" fmla="*/ 1 w 3"/>
                  <a:gd name="T3" fmla="*/ 2 h 3"/>
                  <a:gd name="T4" fmla="*/ 1 w 3"/>
                  <a:gd name="T5" fmla="*/ 0 h 3"/>
                  <a:gd name="T6" fmla="*/ 3 w 3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3"/>
                      <a:pt x="2" y="3"/>
                      <a:pt x="1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3" y="0"/>
                      <a:pt x="3" y="0"/>
                      <a:pt x="3" y="2"/>
                    </a:cubicBezTo>
                    <a:close/>
                  </a:path>
                </a:pathLst>
              </a:custGeom>
              <a:solidFill>
                <a:srgbClr val="FEDC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41" name="Freeform 297"/>
              <p:cNvSpPr/>
              <p:nvPr/>
            </p:nvSpPr>
            <p:spPr bwMode="auto">
              <a:xfrm>
                <a:off x="656" y="368"/>
                <a:ext cx="43" cy="29"/>
              </a:xfrm>
              <a:custGeom>
                <a:avLst/>
                <a:gdLst>
                  <a:gd name="T0" fmla="*/ 11 w 18"/>
                  <a:gd name="T1" fmla="*/ 12 h 12"/>
                  <a:gd name="T2" fmla="*/ 7 w 18"/>
                  <a:gd name="T3" fmla="*/ 11 h 12"/>
                  <a:gd name="T4" fmla="*/ 0 w 18"/>
                  <a:gd name="T5" fmla="*/ 6 h 12"/>
                  <a:gd name="T6" fmla="*/ 12 w 18"/>
                  <a:gd name="T7" fmla="*/ 2 h 12"/>
                  <a:gd name="T8" fmla="*/ 18 w 18"/>
                  <a:gd name="T9" fmla="*/ 5 h 12"/>
                  <a:gd name="T10" fmla="*/ 11 w 18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2">
                    <a:moveTo>
                      <a:pt x="11" y="12"/>
                    </a:moveTo>
                    <a:cubicBezTo>
                      <a:pt x="10" y="12"/>
                      <a:pt x="8" y="11"/>
                      <a:pt x="7" y="11"/>
                    </a:cubicBezTo>
                    <a:cubicBezTo>
                      <a:pt x="4" y="11"/>
                      <a:pt x="2" y="9"/>
                      <a:pt x="0" y="6"/>
                    </a:cubicBezTo>
                    <a:cubicBezTo>
                      <a:pt x="3" y="2"/>
                      <a:pt x="7" y="0"/>
                      <a:pt x="12" y="2"/>
                    </a:cubicBezTo>
                    <a:cubicBezTo>
                      <a:pt x="14" y="3"/>
                      <a:pt x="16" y="3"/>
                      <a:pt x="18" y="5"/>
                    </a:cubicBezTo>
                    <a:cubicBezTo>
                      <a:pt x="16" y="8"/>
                      <a:pt x="14" y="10"/>
                      <a:pt x="11" y="12"/>
                    </a:cubicBezTo>
                    <a:close/>
                  </a:path>
                </a:pathLst>
              </a:custGeom>
              <a:solidFill>
                <a:srgbClr val="FE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42" name="Freeform 298"/>
              <p:cNvSpPr/>
              <p:nvPr/>
            </p:nvSpPr>
            <p:spPr bwMode="auto">
              <a:xfrm>
                <a:off x="706" y="382"/>
                <a:ext cx="7" cy="7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0 h 3"/>
                  <a:gd name="T4" fmla="*/ 3 w 3"/>
                  <a:gd name="T5" fmla="*/ 2 h 3"/>
                  <a:gd name="T6" fmla="*/ 2 w 3"/>
                  <a:gd name="T7" fmla="*/ 3 h 3"/>
                  <a:gd name="T8" fmla="*/ 1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3" y="1"/>
                      <a:pt x="3" y="2"/>
                    </a:cubicBezTo>
                    <a:cubicBezTo>
                      <a:pt x="3" y="3"/>
                      <a:pt x="2" y="3"/>
                      <a:pt x="2" y="3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E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43" name="Freeform 299"/>
              <p:cNvSpPr/>
              <p:nvPr/>
            </p:nvSpPr>
            <p:spPr bwMode="auto">
              <a:xfrm>
                <a:off x="419" y="607"/>
                <a:ext cx="53" cy="86"/>
              </a:xfrm>
              <a:custGeom>
                <a:avLst/>
                <a:gdLst>
                  <a:gd name="T0" fmla="*/ 2 w 22"/>
                  <a:gd name="T1" fmla="*/ 9 h 36"/>
                  <a:gd name="T2" fmla="*/ 1 w 22"/>
                  <a:gd name="T3" fmla="*/ 1 h 36"/>
                  <a:gd name="T4" fmla="*/ 1 w 22"/>
                  <a:gd name="T5" fmla="*/ 0 h 36"/>
                  <a:gd name="T6" fmla="*/ 11 w 22"/>
                  <a:gd name="T7" fmla="*/ 4 h 36"/>
                  <a:gd name="T8" fmla="*/ 14 w 22"/>
                  <a:gd name="T9" fmla="*/ 6 h 36"/>
                  <a:gd name="T10" fmla="*/ 11 w 22"/>
                  <a:gd name="T11" fmla="*/ 8 h 36"/>
                  <a:gd name="T12" fmla="*/ 7 w 22"/>
                  <a:gd name="T13" fmla="*/ 10 h 36"/>
                  <a:gd name="T14" fmla="*/ 11 w 22"/>
                  <a:gd name="T15" fmla="*/ 13 h 36"/>
                  <a:gd name="T16" fmla="*/ 11 w 22"/>
                  <a:gd name="T17" fmla="*/ 19 h 36"/>
                  <a:gd name="T18" fmla="*/ 13 w 22"/>
                  <a:gd name="T19" fmla="*/ 22 h 36"/>
                  <a:gd name="T20" fmla="*/ 18 w 22"/>
                  <a:gd name="T21" fmla="*/ 21 h 36"/>
                  <a:gd name="T22" fmla="*/ 20 w 22"/>
                  <a:gd name="T23" fmla="*/ 23 h 36"/>
                  <a:gd name="T24" fmla="*/ 22 w 22"/>
                  <a:gd name="T25" fmla="*/ 26 h 36"/>
                  <a:gd name="T26" fmla="*/ 19 w 22"/>
                  <a:gd name="T27" fmla="*/ 27 h 36"/>
                  <a:gd name="T28" fmla="*/ 19 w 22"/>
                  <a:gd name="T29" fmla="*/ 29 h 36"/>
                  <a:gd name="T30" fmla="*/ 18 w 22"/>
                  <a:gd name="T31" fmla="*/ 36 h 36"/>
                  <a:gd name="T32" fmla="*/ 17 w 22"/>
                  <a:gd name="T33" fmla="*/ 36 h 36"/>
                  <a:gd name="T34" fmla="*/ 6 w 22"/>
                  <a:gd name="T35" fmla="*/ 16 h 36"/>
                  <a:gd name="T36" fmla="*/ 4 w 22"/>
                  <a:gd name="T37" fmla="*/ 13 h 36"/>
                  <a:gd name="T38" fmla="*/ 2 w 22"/>
                  <a:gd name="T39" fmla="*/ 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2" h="36">
                    <a:moveTo>
                      <a:pt x="2" y="9"/>
                    </a:moveTo>
                    <a:cubicBezTo>
                      <a:pt x="4" y="6"/>
                      <a:pt x="0" y="4"/>
                      <a:pt x="1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4" y="2"/>
                      <a:pt x="8" y="2"/>
                      <a:pt x="11" y="4"/>
                    </a:cubicBezTo>
                    <a:cubicBezTo>
                      <a:pt x="13" y="4"/>
                      <a:pt x="14" y="4"/>
                      <a:pt x="14" y="6"/>
                    </a:cubicBezTo>
                    <a:cubicBezTo>
                      <a:pt x="13" y="7"/>
                      <a:pt x="12" y="8"/>
                      <a:pt x="11" y="8"/>
                    </a:cubicBezTo>
                    <a:cubicBezTo>
                      <a:pt x="9" y="8"/>
                      <a:pt x="8" y="8"/>
                      <a:pt x="7" y="10"/>
                    </a:cubicBezTo>
                    <a:cubicBezTo>
                      <a:pt x="7" y="11"/>
                      <a:pt x="10" y="11"/>
                      <a:pt x="11" y="13"/>
                    </a:cubicBezTo>
                    <a:cubicBezTo>
                      <a:pt x="11" y="15"/>
                      <a:pt x="10" y="17"/>
                      <a:pt x="11" y="19"/>
                    </a:cubicBezTo>
                    <a:cubicBezTo>
                      <a:pt x="12" y="20"/>
                      <a:pt x="12" y="21"/>
                      <a:pt x="13" y="22"/>
                    </a:cubicBezTo>
                    <a:cubicBezTo>
                      <a:pt x="14" y="20"/>
                      <a:pt x="16" y="17"/>
                      <a:pt x="18" y="21"/>
                    </a:cubicBezTo>
                    <a:cubicBezTo>
                      <a:pt x="18" y="22"/>
                      <a:pt x="19" y="23"/>
                      <a:pt x="20" y="23"/>
                    </a:cubicBezTo>
                    <a:cubicBezTo>
                      <a:pt x="21" y="24"/>
                      <a:pt x="22" y="24"/>
                      <a:pt x="22" y="26"/>
                    </a:cubicBezTo>
                    <a:cubicBezTo>
                      <a:pt x="21" y="27"/>
                      <a:pt x="20" y="27"/>
                      <a:pt x="19" y="27"/>
                    </a:cubicBezTo>
                    <a:cubicBezTo>
                      <a:pt x="18" y="28"/>
                      <a:pt x="20" y="28"/>
                      <a:pt x="19" y="29"/>
                    </a:cubicBezTo>
                    <a:cubicBezTo>
                      <a:pt x="17" y="31"/>
                      <a:pt x="20" y="33"/>
                      <a:pt x="18" y="36"/>
                    </a:cubicBezTo>
                    <a:cubicBezTo>
                      <a:pt x="18" y="36"/>
                      <a:pt x="17" y="36"/>
                      <a:pt x="17" y="36"/>
                    </a:cubicBezTo>
                    <a:cubicBezTo>
                      <a:pt x="12" y="30"/>
                      <a:pt x="8" y="23"/>
                      <a:pt x="6" y="16"/>
                    </a:cubicBezTo>
                    <a:cubicBezTo>
                      <a:pt x="6" y="15"/>
                      <a:pt x="5" y="14"/>
                      <a:pt x="4" y="13"/>
                    </a:cubicBezTo>
                    <a:cubicBezTo>
                      <a:pt x="4" y="11"/>
                      <a:pt x="1" y="11"/>
                      <a:pt x="2" y="9"/>
                    </a:cubicBezTo>
                    <a:close/>
                  </a:path>
                </a:pathLst>
              </a:custGeom>
              <a:solidFill>
                <a:srgbClr val="FDEB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44" name="Freeform 300"/>
              <p:cNvSpPr/>
              <p:nvPr/>
            </p:nvSpPr>
            <p:spPr bwMode="auto">
              <a:xfrm>
                <a:off x="429" y="638"/>
                <a:ext cx="31" cy="60"/>
              </a:xfrm>
              <a:custGeom>
                <a:avLst/>
                <a:gdLst>
                  <a:gd name="T0" fmla="*/ 0 w 13"/>
                  <a:gd name="T1" fmla="*/ 0 h 25"/>
                  <a:gd name="T2" fmla="*/ 6 w 13"/>
                  <a:gd name="T3" fmla="*/ 10 h 25"/>
                  <a:gd name="T4" fmla="*/ 13 w 13"/>
                  <a:gd name="T5" fmla="*/ 23 h 25"/>
                  <a:gd name="T6" fmla="*/ 13 w 13"/>
                  <a:gd name="T7" fmla="*/ 25 h 25"/>
                  <a:gd name="T8" fmla="*/ 9 w 13"/>
                  <a:gd name="T9" fmla="*/ 22 h 25"/>
                  <a:gd name="T10" fmla="*/ 1 w 13"/>
                  <a:gd name="T11" fmla="*/ 4 h 25"/>
                  <a:gd name="T12" fmla="*/ 0 w 13"/>
                  <a:gd name="T1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25">
                    <a:moveTo>
                      <a:pt x="0" y="0"/>
                    </a:moveTo>
                    <a:cubicBezTo>
                      <a:pt x="4" y="2"/>
                      <a:pt x="4" y="6"/>
                      <a:pt x="6" y="10"/>
                    </a:cubicBezTo>
                    <a:cubicBezTo>
                      <a:pt x="8" y="14"/>
                      <a:pt x="12" y="18"/>
                      <a:pt x="13" y="23"/>
                    </a:cubicBezTo>
                    <a:cubicBezTo>
                      <a:pt x="13" y="23"/>
                      <a:pt x="13" y="24"/>
                      <a:pt x="13" y="25"/>
                    </a:cubicBezTo>
                    <a:cubicBezTo>
                      <a:pt x="11" y="25"/>
                      <a:pt x="10" y="23"/>
                      <a:pt x="9" y="22"/>
                    </a:cubicBezTo>
                    <a:cubicBezTo>
                      <a:pt x="5" y="16"/>
                      <a:pt x="2" y="11"/>
                      <a:pt x="1" y="4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FDFE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45" name="Freeform 301"/>
              <p:cNvSpPr/>
              <p:nvPr/>
            </p:nvSpPr>
            <p:spPr bwMode="auto">
              <a:xfrm>
                <a:off x="460" y="693"/>
                <a:ext cx="16" cy="26"/>
              </a:xfrm>
              <a:custGeom>
                <a:avLst/>
                <a:gdLst>
                  <a:gd name="T0" fmla="*/ 0 w 7"/>
                  <a:gd name="T1" fmla="*/ 2 h 11"/>
                  <a:gd name="T2" fmla="*/ 0 w 7"/>
                  <a:gd name="T3" fmla="*/ 0 h 11"/>
                  <a:gd name="T4" fmla="*/ 1 w 7"/>
                  <a:gd name="T5" fmla="*/ 0 h 11"/>
                  <a:gd name="T6" fmla="*/ 7 w 7"/>
                  <a:gd name="T7" fmla="*/ 9 h 11"/>
                  <a:gd name="T8" fmla="*/ 6 w 7"/>
                  <a:gd name="T9" fmla="*/ 11 h 11"/>
                  <a:gd name="T10" fmla="*/ 5 w 7"/>
                  <a:gd name="T11" fmla="*/ 11 h 11"/>
                  <a:gd name="T12" fmla="*/ 5 w 7"/>
                  <a:gd name="T13" fmla="*/ 11 h 11"/>
                  <a:gd name="T14" fmla="*/ 3 w 7"/>
                  <a:gd name="T15" fmla="*/ 6 h 11"/>
                  <a:gd name="T16" fmla="*/ 2 w 7"/>
                  <a:gd name="T17" fmla="*/ 6 h 11"/>
                  <a:gd name="T18" fmla="*/ 0 w 7"/>
                  <a:gd name="T1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11">
                    <a:moveTo>
                      <a:pt x="0" y="2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6" y="1"/>
                      <a:pt x="5" y="6"/>
                      <a:pt x="7" y="9"/>
                    </a:cubicBezTo>
                    <a:cubicBezTo>
                      <a:pt x="7" y="10"/>
                      <a:pt x="7" y="10"/>
                      <a:pt x="6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3" y="10"/>
                      <a:pt x="4" y="8"/>
                      <a:pt x="3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5"/>
                      <a:pt x="1" y="3"/>
                      <a:pt x="0" y="2"/>
                    </a:cubicBezTo>
                    <a:close/>
                  </a:path>
                </a:pathLst>
              </a:custGeom>
              <a:solidFill>
                <a:srgbClr val="FDF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46" name="Freeform 302"/>
              <p:cNvSpPr/>
              <p:nvPr/>
            </p:nvSpPr>
            <p:spPr bwMode="auto">
              <a:xfrm>
                <a:off x="467" y="707"/>
                <a:ext cx="5" cy="12"/>
              </a:xfrm>
              <a:custGeom>
                <a:avLst/>
                <a:gdLst>
                  <a:gd name="T0" fmla="*/ 0 w 2"/>
                  <a:gd name="T1" fmla="*/ 0 h 5"/>
                  <a:gd name="T2" fmla="*/ 2 w 2"/>
                  <a:gd name="T3" fmla="*/ 5 h 5"/>
                  <a:gd name="T4" fmla="*/ 0 w 2"/>
                  <a:gd name="T5" fmla="*/ 4 h 5"/>
                  <a:gd name="T6" fmla="*/ 0 w 2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cubicBezTo>
                      <a:pt x="2" y="1"/>
                      <a:pt x="2" y="3"/>
                      <a:pt x="2" y="5"/>
                    </a:cubicBezTo>
                    <a:cubicBezTo>
                      <a:pt x="1" y="5"/>
                      <a:pt x="0" y="5"/>
                      <a:pt x="0" y="4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rgbClr val="FDFD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47" name="Freeform 303"/>
              <p:cNvSpPr/>
              <p:nvPr/>
            </p:nvSpPr>
            <p:spPr bwMode="auto">
              <a:xfrm>
                <a:off x="460" y="698"/>
                <a:ext cx="4" cy="9"/>
              </a:xfrm>
              <a:custGeom>
                <a:avLst/>
                <a:gdLst>
                  <a:gd name="T0" fmla="*/ 0 w 2"/>
                  <a:gd name="T1" fmla="*/ 0 h 4"/>
                  <a:gd name="T2" fmla="*/ 2 w 2"/>
                  <a:gd name="T3" fmla="*/ 4 h 4"/>
                  <a:gd name="T4" fmla="*/ 0 w 2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cubicBezTo>
                      <a:pt x="2" y="1"/>
                      <a:pt x="2" y="2"/>
                      <a:pt x="2" y="4"/>
                    </a:cubicBezTo>
                    <a:cubicBezTo>
                      <a:pt x="0" y="3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DFE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48" name="Freeform 304"/>
              <p:cNvSpPr/>
              <p:nvPr/>
            </p:nvSpPr>
            <p:spPr bwMode="auto">
              <a:xfrm>
                <a:off x="715" y="339"/>
                <a:ext cx="41" cy="43"/>
              </a:xfrm>
              <a:custGeom>
                <a:avLst/>
                <a:gdLst>
                  <a:gd name="T0" fmla="*/ 9 w 17"/>
                  <a:gd name="T1" fmla="*/ 18 h 18"/>
                  <a:gd name="T2" fmla="*/ 8 w 17"/>
                  <a:gd name="T3" fmla="*/ 18 h 18"/>
                  <a:gd name="T4" fmla="*/ 5 w 17"/>
                  <a:gd name="T5" fmla="*/ 16 h 18"/>
                  <a:gd name="T6" fmla="*/ 4 w 17"/>
                  <a:gd name="T7" fmla="*/ 16 h 18"/>
                  <a:gd name="T8" fmla="*/ 0 w 17"/>
                  <a:gd name="T9" fmla="*/ 13 h 18"/>
                  <a:gd name="T10" fmla="*/ 2 w 17"/>
                  <a:gd name="T11" fmla="*/ 9 h 18"/>
                  <a:gd name="T12" fmla="*/ 3 w 17"/>
                  <a:gd name="T13" fmla="*/ 9 h 18"/>
                  <a:gd name="T14" fmla="*/ 4 w 17"/>
                  <a:gd name="T15" fmla="*/ 6 h 18"/>
                  <a:gd name="T16" fmla="*/ 6 w 17"/>
                  <a:gd name="T17" fmla="*/ 2 h 18"/>
                  <a:gd name="T18" fmla="*/ 9 w 17"/>
                  <a:gd name="T19" fmla="*/ 1 h 18"/>
                  <a:gd name="T20" fmla="*/ 10 w 17"/>
                  <a:gd name="T21" fmla="*/ 1 h 18"/>
                  <a:gd name="T22" fmla="*/ 8 w 17"/>
                  <a:gd name="T23" fmla="*/ 5 h 18"/>
                  <a:gd name="T24" fmla="*/ 12 w 17"/>
                  <a:gd name="T25" fmla="*/ 10 h 18"/>
                  <a:gd name="T26" fmla="*/ 16 w 17"/>
                  <a:gd name="T27" fmla="*/ 11 h 18"/>
                  <a:gd name="T28" fmla="*/ 13 w 17"/>
                  <a:gd name="T29" fmla="*/ 16 h 18"/>
                  <a:gd name="T30" fmla="*/ 9 w 17"/>
                  <a:gd name="T31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" h="18">
                    <a:moveTo>
                      <a:pt x="9" y="18"/>
                    </a:moveTo>
                    <a:cubicBezTo>
                      <a:pt x="9" y="18"/>
                      <a:pt x="8" y="18"/>
                      <a:pt x="8" y="18"/>
                    </a:cubicBezTo>
                    <a:cubicBezTo>
                      <a:pt x="7" y="17"/>
                      <a:pt x="7" y="16"/>
                      <a:pt x="5" y="16"/>
                    </a:cubicBezTo>
                    <a:cubicBezTo>
                      <a:pt x="5" y="16"/>
                      <a:pt x="5" y="16"/>
                      <a:pt x="4" y="16"/>
                    </a:cubicBezTo>
                    <a:cubicBezTo>
                      <a:pt x="8" y="9"/>
                      <a:pt x="1" y="15"/>
                      <a:pt x="0" y="13"/>
                    </a:cubicBezTo>
                    <a:cubicBezTo>
                      <a:pt x="0" y="12"/>
                      <a:pt x="0" y="12"/>
                      <a:pt x="2" y="9"/>
                    </a:cubicBezTo>
                    <a:cubicBezTo>
                      <a:pt x="2" y="9"/>
                      <a:pt x="2" y="9"/>
                      <a:pt x="3" y="9"/>
                    </a:cubicBezTo>
                    <a:cubicBezTo>
                      <a:pt x="3" y="8"/>
                      <a:pt x="3" y="7"/>
                      <a:pt x="4" y="6"/>
                    </a:cubicBezTo>
                    <a:cubicBezTo>
                      <a:pt x="5" y="5"/>
                      <a:pt x="5" y="4"/>
                      <a:pt x="6" y="2"/>
                    </a:cubicBezTo>
                    <a:cubicBezTo>
                      <a:pt x="7" y="1"/>
                      <a:pt x="7" y="0"/>
                      <a:pt x="9" y="1"/>
                    </a:cubicBezTo>
                    <a:cubicBezTo>
                      <a:pt x="9" y="1"/>
                      <a:pt x="10" y="1"/>
                      <a:pt x="10" y="1"/>
                    </a:cubicBezTo>
                    <a:cubicBezTo>
                      <a:pt x="9" y="2"/>
                      <a:pt x="8" y="3"/>
                      <a:pt x="8" y="5"/>
                    </a:cubicBezTo>
                    <a:cubicBezTo>
                      <a:pt x="7" y="9"/>
                      <a:pt x="7" y="11"/>
                      <a:pt x="12" y="10"/>
                    </a:cubicBezTo>
                    <a:cubicBezTo>
                      <a:pt x="13" y="9"/>
                      <a:pt x="16" y="10"/>
                      <a:pt x="16" y="11"/>
                    </a:cubicBezTo>
                    <a:cubicBezTo>
                      <a:pt x="17" y="14"/>
                      <a:pt x="15" y="16"/>
                      <a:pt x="13" y="16"/>
                    </a:cubicBezTo>
                    <a:cubicBezTo>
                      <a:pt x="11" y="17"/>
                      <a:pt x="10" y="17"/>
                      <a:pt x="9" y="18"/>
                    </a:cubicBezTo>
                    <a:close/>
                  </a:path>
                </a:pathLst>
              </a:custGeom>
              <a:solidFill>
                <a:srgbClr val="FE69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49" name="Freeform 305"/>
              <p:cNvSpPr/>
              <p:nvPr/>
            </p:nvSpPr>
            <p:spPr bwMode="auto">
              <a:xfrm>
                <a:off x="756" y="877"/>
                <a:ext cx="60" cy="41"/>
              </a:xfrm>
              <a:custGeom>
                <a:avLst/>
                <a:gdLst>
                  <a:gd name="T0" fmla="*/ 25 w 25"/>
                  <a:gd name="T1" fmla="*/ 1 h 17"/>
                  <a:gd name="T2" fmla="*/ 18 w 25"/>
                  <a:gd name="T3" fmla="*/ 7 h 17"/>
                  <a:gd name="T4" fmla="*/ 15 w 25"/>
                  <a:gd name="T5" fmla="*/ 10 h 17"/>
                  <a:gd name="T6" fmla="*/ 13 w 25"/>
                  <a:gd name="T7" fmla="*/ 10 h 17"/>
                  <a:gd name="T8" fmla="*/ 7 w 25"/>
                  <a:gd name="T9" fmla="*/ 14 h 17"/>
                  <a:gd name="T10" fmla="*/ 1 w 25"/>
                  <a:gd name="T11" fmla="*/ 17 h 17"/>
                  <a:gd name="T12" fmla="*/ 0 w 25"/>
                  <a:gd name="T13" fmla="*/ 13 h 17"/>
                  <a:gd name="T14" fmla="*/ 10 w 25"/>
                  <a:gd name="T15" fmla="*/ 6 h 17"/>
                  <a:gd name="T16" fmla="*/ 20 w 25"/>
                  <a:gd name="T17" fmla="*/ 0 h 17"/>
                  <a:gd name="T18" fmla="*/ 21 w 25"/>
                  <a:gd name="T19" fmla="*/ 0 h 17"/>
                  <a:gd name="T20" fmla="*/ 25 w 25"/>
                  <a:gd name="T21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" h="17">
                    <a:moveTo>
                      <a:pt x="25" y="1"/>
                    </a:moveTo>
                    <a:cubicBezTo>
                      <a:pt x="23" y="4"/>
                      <a:pt x="20" y="5"/>
                      <a:pt x="18" y="7"/>
                    </a:cubicBezTo>
                    <a:cubicBezTo>
                      <a:pt x="17" y="8"/>
                      <a:pt x="17" y="9"/>
                      <a:pt x="15" y="10"/>
                    </a:cubicBezTo>
                    <a:cubicBezTo>
                      <a:pt x="15" y="10"/>
                      <a:pt x="14" y="10"/>
                      <a:pt x="13" y="10"/>
                    </a:cubicBezTo>
                    <a:cubicBezTo>
                      <a:pt x="11" y="11"/>
                      <a:pt x="9" y="12"/>
                      <a:pt x="7" y="14"/>
                    </a:cubicBezTo>
                    <a:cubicBezTo>
                      <a:pt x="6" y="16"/>
                      <a:pt x="3" y="17"/>
                      <a:pt x="1" y="17"/>
                    </a:cubicBezTo>
                    <a:cubicBezTo>
                      <a:pt x="0" y="16"/>
                      <a:pt x="0" y="15"/>
                      <a:pt x="0" y="13"/>
                    </a:cubicBezTo>
                    <a:cubicBezTo>
                      <a:pt x="3" y="10"/>
                      <a:pt x="7" y="9"/>
                      <a:pt x="10" y="6"/>
                    </a:cubicBezTo>
                    <a:cubicBezTo>
                      <a:pt x="13" y="5"/>
                      <a:pt x="16" y="1"/>
                      <a:pt x="20" y="0"/>
                    </a:cubicBezTo>
                    <a:cubicBezTo>
                      <a:pt x="20" y="0"/>
                      <a:pt x="21" y="0"/>
                      <a:pt x="21" y="0"/>
                    </a:cubicBezTo>
                    <a:cubicBezTo>
                      <a:pt x="22" y="2"/>
                      <a:pt x="23" y="1"/>
                      <a:pt x="25" y="1"/>
                    </a:cubicBezTo>
                    <a:close/>
                  </a:path>
                </a:pathLst>
              </a:custGeom>
              <a:solidFill>
                <a:srgbClr val="FEDB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50" name="Freeform 306"/>
              <p:cNvSpPr/>
              <p:nvPr/>
            </p:nvSpPr>
            <p:spPr bwMode="auto">
              <a:xfrm>
                <a:off x="770" y="899"/>
                <a:ext cx="34" cy="31"/>
              </a:xfrm>
              <a:custGeom>
                <a:avLst/>
                <a:gdLst>
                  <a:gd name="T0" fmla="*/ 7 w 14"/>
                  <a:gd name="T1" fmla="*/ 1 h 13"/>
                  <a:gd name="T2" fmla="*/ 9 w 14"/>
                  <a:gd name="T3" fmla="*/ 0 h 13"/>
                  <a:gd name="T4" fmla="*/ 12 w 14"/>
                  <a:gd name="T5" fmla="*/ 2 h 13"/>
                  <a:gd name="T6" fmla="*/ 12 w 14"/>
                  <a:gd name="T7" fmla="*/ 3 h 13"/>
                  <a:gd name="T8" fmla="*/ 12 w 14"/>
                  <a:gd name="T9" fmla="*/ 6 h 13"/>
                  <a:gd name="T10" fmla="*/ 12 w 14"/>
                  <a:gd name="T11" fmla="*/ 8 h 13"/>
                  <a:gd name="T12" fmla="*/ 4 w 14"/>
                  <a:gd name="T13" fmla="*/ 11 h 13"/>
                  <a:gd name="T14" fmla="*/ 2 w 14"/>
                  <a:gd name="T15" fmla="*/ 13 h 13"/>
                  <a:gd name="T16" fmla="*/ 1 w 14"/>
                  <a:gd name="T17" fmla="*/ 11 h 13"/>
                  <a:gd name="T18" fmla="*/ 5 w 14"/>
                  <a:gd name="T19" fmla="*/ 6 h 13"/>
                  <a:gd name="T20" fmla="*/ 7 w 14"/>
                  <a:gd name="T21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13">
                    <a:moveTo>
                      <a:pt x="7" y="1"/>
                    </a:moveTo>
                    <a:cubicBezTo>
                      <a:pt x="8" y="0"/>
                      <a:pt x="8" y="0"/>
                      <a:pt x="9" y="0"/>
                    </a:cubicBezTo>
                    <a:cubicBezTo>
                      <a:pt x="10" y="1"/>
                      <a:pt x="12" y="0"/>
                      <a:pt x="12" y="2"/>
                    </a:cubicBezTo>
                    <a:cubicBezTo>
                      <a:pt x="12" y="2"/>
                      <a:pt x="12" y="3"/>
                      <a:pt x="12" y="3"/>
                    </a:cubicBezTo>
                    <a:cubicBezTo>
                      <a:pt x="11" y="4"/>
                      <a:pt x="12" y="5"/>
                      <a:pt x="12" y="6"/>
                    </a:cubicBezTo>
                    <a:cubicBezTo>
                      <a:pt x="13" y="7"/>
                      <a:pt x="14" y="8"/>
                      <a:pt x="12" y="8"/>
                    </a:cubicBezTo>
                    <a:cubicBezTo>
                      <a:pt x="9" y="8"/>
                      <a:pt x="7" y="10"/>
                      <a:pt x="4" y="11"/>
                    </a:cubicBezTo>
                    <a:cubicBezTo>
                      <a:pt x="5" y="13"/>
                      <a:pt x="3" y="13"/>
                      <a:pt x="2" y="13"/>
                    </a:cubicBezTo>
                    <a:cubicBezTo>
                      <a:pt x="0" y="13"/>
                      <a:pt x="1" y="11"/>
                      <a:pt x="1" y="11"/>
                    </a:cubicBezTo>
                    <a:cubicBezTo>
                      <a:pt x="1" y="8"/>
                      <a:pt x="3" y="7"/>
                      <a:pt x="5" y="6"/>
                    </a:cubicBezTo>
                    <a:cubicBezTo>
                      <a:pt x="7" y="5"/>
                      <a:pt x="8" y="3"/>
                      <a:pt x="7" y="1"/>
                    </a:cubicBezTo>
                    <a:close/>
                  </a:path>
                </a:pathLst>
              </a:custGeom>
              <a:solidFill>
                <a:srgbClr val="FEEA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51" name="Freeform 307"/>
              <p:cNvSpPr/>
              <p:nvPr/>
            </p:nvSpPr>
            <p:spPr bwMode="auto">
              <a:xfrm>
                <a:off x="749" y="911"/>
                <a:ext cx="26" cy="31"/>
              </a:xfrm>
              <a:custGeom>
                <a:avLst/>
                <a:gdLst>
                  <a:gd name="T0" fmla="*/ 4 w 11"/>
                  <a:gd name="T1" fmla="*/ 3 h 13"/>
                  <a:gd name="T2" fmla="*/ 10 w 11"/>
                  <a:gd name="T3" fmla="*/ 0 h 13"/>
                  <a:gd name="T4" fmla="*/ 6 w 11"/>
                  <a:gd name="T5" fmla="*/ 8 h 13"/>
                  <a:gd name="T6" fmla="*/ 3 w 11"/>
                  <a:gd name="T7" fmla="*/ 13 h 13"/>
                  <a:gd name="T8" fmla="*/ 2 w 11"/>
                  <a:gd name="T9" fmla="*/ 13 h 13"/>
                  <a:gd name="T10" fmla="*/ 1 w 11"/>
                  <a:gd name="T11" fmla="*/ 9 h 13"/>
                  <a:gd name="T12" fmla="*/ 1 w 11"/>
                  <a:gd name="T13" fmla="*/ 4 h 13"/>
                  <a:gd name="T14" fmla="*/ 4 w 11"/>
                  <a:gd name="T15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13">
                    <a:moveTo>
                      <a:pt x="4" y="3"/>
                    </a:moveTo>
                    <a:cubicBezTo>
                      <a:pt x="6" y="2"/>
                      <a:pt x="8" y="1"/>
                      <a:pt x="10" y="0"/>
                    </a:cubicBezTo>
                    <a:cubicBezTo>
                      <a:pt x="11" y="3"/>
                      <a:pt x="8" y="5"/>
                      <a:pt x="6" y="8"/>
                    </a:cubicBezTo>
                    <a:cubicBezTo>
                      <a:pt x="6" y="9"/>
                      <a:pt x="4" y="12"/>
                      <a:pt x="3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0" y="12"/>
                      <a:pt x="0" y="11"/>
                      <a:pt x="1" y="9"/>
                    </a:cubicBezTo>
                    <a:cubicBezTo>
                      <a:pt x="2" y="7"/>
                      <a:pt x="1" y="5"/>
                      <a:pt x="1" y="4"/>
                    </a:cubicBezTo>
                    <a:cubicBezTo>
                      <a:pt x="2" y="3"/>
                      <a:pt x="3" y="2"/>
                      <a:pt x="4" y="3"/>
                    </a:cubicBezTo>
                    <a:close/>
                  </a:path>
                </a:pathLst>
              </a:custGeom>
              <a:solidFill>
                <a:srgbClr val="FEEA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52" name="Freeform 308"/>
              <p:cNvSpPr/>
              <p:nvPr/>
            </p:nvSpPr>
            <p:spPr bwMode="auto">
              <a:xfrm>
                <a:off x="730" y="930"/>
                <a:ext cx="26" cy="26"/>
              </a:xfrm>
              <a:custGeom>
                <a:avLst/>
                <a:gdLst>
                  <a:gd name="T0" fmla="*/ 11 w 11"/>
                  <a:gd name="T1" fmla="*/ 8 h 11"/>
                  <a:gd name="T2" fmla="*/ 4 w 11"/>
                  <a:gd name="T3" fmla="*/ 10 h 11"/>
                  <a:gd name="T4" fmla="*/ 3 w 11"/>
                  <a:gd name="T5" fmla="*/ 5 h 11"/>
                  <a:gd name="T6" fmla="*/ 8 w 11"/>
                  <a:gd name="T7" fmla="*/ 4 h 11"/>
                  <a:gd name="T8" fmla="*/ 11 w 11"/>
                  <a:gd name="T9" fmla="*/ 5 h 11"/>
                  <a:gd name="T10" fmla="*/ 11 w 11"/>
                  <a:gd name="T11" fmla="*/ 5 h 11"/>
                  <a:gd name="T12" fmla="*/ 11 w 11"/>
                  <a:gd name="T13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1">
                    <a:moveTo>
                      <a:pt x="11" y="8"/>
                    </a:moveTo>
                    <a:cubicBezTo>
                      <a:pt x="9" y="11"/>
                      <a:pt x="6" y="9"/>
                      <a:pt x="4" y="10"/>
                    </a:cubicBezTo>
                    <a:cubicBezTo>
                      <a:pt x="1" y="9"/>
                      <a:pt x="0" y="7"/>
                      <a:pt x="3" y="5"/>
                    </a:cubicBezTo>
                    <a:cubicBezTo>
                      <a:pt x="4" y="3"/>
                      <a:pt x="6" y="0"/>
                      <a:pt x="8" y="4"/>
                    </a:cubicBezTo>
                    <a:cubicBezTo>
                      <a:pt x="9" y="5"/>
                      <a:pt x="10" y="5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6"/>
                      <a:pt x="11" y="7"/>
                      <a:pt x="11" y="8"/>
                    </a:cubicBezTo>
                    <a:close/>
                  </a:path>
                </a:pathLst>
              </a:custGeom>
              <a:solidFill>
                <a:srgbClr val="FEE6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53" name="Freeform 309"/>
              <p:cNvSpPr/>
              <p:nvPr/>
            </p:nvSpPr>
            <p:spPr bwMode="auto">
              <a:xfrm>
                <a:off x="467" y="363"/>
                <a:ext cx="24" cy="22"/>
              </a:xfrm>
              <a:custGeom>
                <a:avLst/>
                <a:gdLst>
                  <a:gd name="T0" fmla="*/ 6 w 10"/>
                  <a:gd name="T1" fmla="*/ 2 h 9"/>
                  <a:gd name="T2" fmla="*/ 9 w 10"/>
                  <a:gd name="T3" fmla="*/ 6 h 9"/>
                  <a:gd name="T4" fmla="*/ 7 w 10"/>
                  <a:gd name="T5" fmla="*/ 7 h 9"/>
                  <a:gd name="T6" fmla="*/ 1 w 10"/>
                  <a:gd name="T7" fmla="*/ 6 h 9"/>
                  <a:gd name="T8" fmla="*/ 0 w 10"/>
                  <a:gd name="T9" fmla="*/ 1 h 9"/>
                  <a:gd name="T10" fmla="*/ 5 w 10"/>
                  <a:gd name="T11" fmla="*/ 0 h 9"/>
                  <a:gd name="T12" fmla="*/ 6 w 10"/>
                  <a:gd name="T13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9">
                    <a:moveTo>
                      <a:pt x="6" y="2"/>
                    </a:moveTo>
                    <a:cubicBezTo>
                      <a:pt x="7" y="4"/>
                      <a:pt x="10" y="3"/>
                      <a:pt x="9" y="6"/>
                    </a:cubicBezTo>
                    <a:cubicBezTo>
                      <a:pt x="9" y="7"/>
                      <a:pt x="8" y="7"/>
                      <a:pt x="7" y="7"/>
                    </a:cubicBezTo>
                    <a:cubicBezTo>
                      <a:pt x="5" y="6"/>
                      <a:pt x="2" y="9"/>
                      <a:pt x="1" y="6"/>
                    </a:cubicBezTo>
                    <a:cubicBezTo>
                      <a:pt x="0" y="4"/>
                      <a:pt x="0" y="3"/>
                      <a:pt x="0" y="1"/>
                    </a:cubicBezTo>
                    <a:cubicBezTo>
                      <a:pt x="1" y="0"/>
                      <a:pt x="3" y="1"/>
                      <a:pt x="5" y="0"/>
                    </a:cubicBezTo>
                    <a:cubicBezTo>
                      <a:pt x="5" y="1"/>
                      <a:pt x="7" y="1"/>
                      <a:pt x="6" y="2"/>
                    </a:cubicBezTo>
                    <a:close/>
                  </a:path>
                </a:pathLst>
              </a:custGeom>
              <a:solidFill>
                <a:srgbClr val="FE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54" name="Freeform 310"/>
              <p:cNvSpPr/>
              <p:nvPr/>
            </p:nvSpPr>
            <p:spPr bwMode="auto">
              <a:xfrm>
                <a:off x="479" y="363"/>
                <a:ext cx="7" cy="5"/>
              </a:xfrm>
              <a:custGeom>
                <a:avLst/>
                <a:gdLst>
                  <a:gd name="T0" fmla="*/ 1 w 3"/>
                  <a:gd name="T1" fmla="*/ 2 h 2"/>
                  <a:gd name="T2" fmla="*/ 0 w 3"/>
                  <a:gd name="T3" fmla="*/ 0 h 2"/>
                  <a:gd name="T4" fmla="*/ 0 w 3"/>
                  <a:gd name="T5" fmla="*/ 0 h 2"/>
                  <a:gd name="T6" fmla="*/ 3 w 3"/>
                  <a:gd name="T7" fmla="*/ 1 h 2"/>
                  <a:gd name="T8" fmla="*/ 1 w 3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1" y="2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1" y="2"/>
                    </a:cubicBezTo>
                    <a:close/>
                  </a:path>
                </a:pathLst>
              </a:custGeom>
              <a:solidFill>
                <a:srgbClr val="FE64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55" name="Freeform 311"/>
              <p:cNvSpPr/>
              <p:nvPr/>
            </p:nvSpPr>
            <p:spPr bwMode="auto">
              <a:xfrm>
                <a:off x="546" y="179"/>
                <a:ext cx="55" cy="55"/>
              </a:xfrm>
              <a:custGeom>
                <a:avLst/>
                <a:gdLst>
                  <a:gd name="T0" fmla="*/ 20 w 23"/>
                  <a:gd name="T1" fmla="*/ 2 h 23"/>
                  <a:gd name="T2" fmla="*/ 21 w 23"/>
                  <a:gd name="T3" fmla="*/ 4 h 23"/>
                  <a:gd name="T4" fmla="*/ 22 w 23"/>
                  <a:gd name="T5" fmla="*/ 6 h 23"/>
                  <a:gd name="T6" fmla="*/ 19 w 23"/>
                  <a:gd name="T7" fmla="*/ 7 h 23"/>
                  <a:gd name="T8" fmla="*/ 17 w 23"/>
                  <a:gd name="T9" fmla="*/ 7 h 23"/>
                  <a:gd name="T10" fmla="*/ 15 w 23"/>
                  <a:gd name="T11" fmla="*/ 7 h 23"/>
                  <a:gd name="T12" fmla="*/ 17 w 23"/>
                  <a:gd name="T13" fmla="*/ 9 h 23"/>
                  <a:gd name="T14" fmla="*/ 19 w 23"/>
                  <a:gd name="T15" fmla="*/ 9 h 23"/>
                  <a:gd name="T16" fmla="*/ 18 w 23"/>
                  <a:gd name="T17" fmla="*/ 11 h 23"/>
                  <a:gd name="T18" fmla="*/ 9 w 23"/>
                  <a:gd name="T19" fmla="*/ 18 h 23"/>
                  <a:gd name="T20" fmla="*/ 5 w 23"/>
                  <a:gd name="T21" fmla="*/ 22 h 23"/>
                  <a:gd name="T22" fmla="*/ 1 w 23"/>
                  <a:gd name="T23" fmla="*/ 22 h 23"/>
                  <a:gd name="T24" fmla="*/ 2 w 23"/>
                  <a:gd name="T25" fmla="*/ 17 h 23"/>
                  <a:gd name="T26" fmla="*/ 12 w 23"/>
                  <a:gd name="T27" fmla="*/ 4 h 23"/>
                  <a:gd name="T28" fmla="*/ 18 w 23"/>
                  <a:gd name="T29" fmla="*/ 0 h 23"/>
                  <a:gd name="T30" fmla="*/ 20 w 23"/>
                  <a:gd name="T31" fmla="*/ 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3" h="23">
                    <a:moveTo>
                      <a:pt x="20" y="2"/>
                    </a:moveTo>
                    <a:cubicBezTo>
                      <a:pt x="20" y="2"/>
                      <a:pt x="20" y="3"/>
                      <a:pt x="21" y="4"/>
                    </a:cubicBezTo>
                    <a:cubicBezTo>
                      <a:pt x="22" y="4"/>
                      <a:pt x="23" y="4"/>
                      <a:pt x="22" y="6"/>
                    </a:cubicBezTo>
                    <a:cubicBezTo>
                      <a:pt x="21" y="7"/>
                      <a:pt x="21" y="7"/>
                      <a:pt x="19" y="7"/>
                    </a:cubicBezTo>
                    <a:cubicBezTo>
                      <a:pt x="19" y="7"/>
                      <a:pt x="18" y="7"/>
                      <a:pt x="17" y="7"/>
                    </a:cubicBezTo>
                    <a:cubicBezTo>
                      <a:pt x="16" y="6"/>
                      <a:pt x="15" y="6"/>
                      <a:pt x="15" y="7"/>
                    </a:cubicBezTo>
                    <a:cubicBezTo>
                      <a:pt x="14" y="9"/>
                      <a:pt x="16" y="9"/>
                      <a:pt x="17" y="9"/>
                    </a:cubicBezTo>
                    <a:cubicBezTo>
                      <a:pt x="17" y="9"/>
                      <a:pt x="18" y="9"/>
                      <a:pt x="19" y="9"/>
                    </a:cubicBezTo>
                    <a:cubicBezTo>
                      <a:pt x="19" y="10"/>
                      <a:pt x="18" y="11"/>
                      <a:pt x="18" y="11"/>
                    </a:cubicBezTo>
                    <a:cubicBezTo>
                      <a:pt x="14" y="12"/>
                      <a:pt x="11" y="15"/>
                      <a:pt x="9" y="18"/>
                    </a:cubicBezTo>
                    <a:cubicBezTo>
                      <a:pt x="8" y="20"/>
                      <a:pt x="7" y="21"/>
                      <a:pt x="5" y="22"/>
                    </a:cubicBezTo>
                    <a:cubicBezTo>
                      <a:pt x="4" y="22"/>
                      <a:pt x="3" y="23"/>
                      <a:pt x="1" y="22"/>
                    </a:cubicBezTo>
                    <a:cubicBezTo>
                      <a:pt x="0" y="20"/>
                      <a:pt x="1" y="19"/>
                      <a:pt x="2" y="17"/>
                    </a:cubicBezTo>
                    <a:cubicBezTo>
                      <a:pt x="5" y="13"/>
                      <a:pt x="6" y="7"/>
                      <a:pt x="12" y="4"/>
                    </a:cubicBezTo>
                    <a:cubicBezTo>
                      <a:pt x="14" y="3"/>
                      <a:pt x="16" y="1"/>
                      <a:pt x="18" y="0"/>
                    </a:cubicBezTo>
                    <a:cubicBezTo>
                      <a:pt x="19" y="0"/>
                      <a:pt x="19" y="1"/>
                      <a:pt x="20" y="2"/>
                    </a:cubicBezTo>
                    <a:close/>
                  </a:path>
                </a:pathLst>
              </a:custGeom>
              <a:solidFill>
                <a:srgbClr val="FE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56" name="Freeform 312"/>
              <p:cNvSpPr/>
              <p:nvPr/>
            </p:nvSpPr>
            <p:spPr bwMode="auto">
              <a:xfrm>
                <a:off x="536" y="184"/>
                <a:ext cx="38" cy="43"/>
              </a:xfrm>
              <a:custGeom>
                <a:avLst/>
                <a:gdLst>
                  <a:gd name="T0" fmla="*/ 16 w 16"/>
                  <a:gd name="T1" fmla="*/ 2 h 18"/>
                  <a:gd name="T2" fmla="*/ 6 w 16"/>
                  <a:gd name="T3" fmla="*/ 15 h 18"/>
                  <a:gd name="T4" fmla="*/ 3 w 16"/>
                  <a:gd name="T5" fmla="*/ 17 h 18"/>
                  <a:gd name="T6" fmla="*/ 0 w 16"/>
                  <a:gd name="T7" fmla="*/ 13 h 18"/>
                  <a:gd name="T8" fmla="*/ 2 w 16"/>
                  <a:gd name="T9" fmla="*/ 9 h 18"/>
                  <a:gd name="T10" fmla="*/ 6 w 16"/>
                  <a:gd name="T11" fmla="*/ 3 h 18"/>
                  <a:gd name="T12" fmla="*/ 11 w 16"/>
                  <a:gd name="T13" fmla="*/ 0 h 18"/>
                  <a:gd name="T14" fmla="*/ 16 w 16"/>
                  <a:gd name="T15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8">
                    <a:moveTo>
                      <a:pt x="16" y="2"/>
                    </a:moveTo>
                    <a:cubicBezTo>
                      <a:pt x="12" y="6"/>
                      <a:pt x="11" y="12"/>
                      <a:pt x="6" y="15"/>
                    </a:cubicBezTo>
                    <a:cubicBezTo>
                      <a:pt x="5" y="16"/>
                      <a:pt x="5" y="18"/>
                      <a:pt x="3" y="17"/>
                    </a:cubicBezTo>
                    <a:cubicBezTo>
                      <a:pt x="1" y="16"/>
                      <a:pt x="0" y="15"/>
                      <a:pt x="0" y="13"/>
                    </a:cubicBezTo>
                    <a:cubicBezTo>
                      <a:pt x="0" y="11"/>
                      <a:pt x="2" y="11"/>
                      <a:pt x="2" y="9"/>
                    </a:cubicBezTo>
                    <a:cubicBezTo>
                      <a:pt x="3" y="7"/>
                      <a:pt x="6" y="6"/>
                      <a:pt x="6" y="3"/>
                    </a:cubicBezTo>
                    <a:cubicBezTo>
                      <a:pt x="8" y="2"/>
                      <a:pt x="9" y="1"/>
                      <a:pt x="11" y="0"/>
                    </a:cubicBezTo>
                    <a:cubicBezTo>
                      <a:pt x="11" y="3"/>
                      <a:pt x="15" y="1"/>
                      <a:pt x="16" y="2"/>
                    </a:cubicBezTo>
                    <a:close/>
                  </a:path>
                </a:pathLst>
              </a:custGeom>
              <a:solidFill>
                <a:srgbClr val="FE7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57" name="Freeform 313"/>
              <p:cNvSpPr/>
              <p:nvPr/>
            </p:nvSpPr>
            <p:spPr bwMode="auto">
              <a:xfrm>
                <a:off x="589" y="172"/>
                <a:ext cx="38" cy="21"/>
              </a:xfrm>
              <a:custGeom>
                <a:avLst/>
                <a:gdLst>
                  <a:gd name="T0" fmla="*/ 2 w 16"/>
                  <a:gd name="T1" fmla="*/ 5 h 9"/>
                  <a:gd name="T2" fmla="*/ 0 w 16"/>
                  <a:gd name="T3" fmla="*/ 3 h 9"/>
                  <a:gd name="T4" fmla="*/ 3 w 16"/>
                  <a:gd name="T5" fmla="*/ 1 h 9"/>
                  <a:gd name="T6" fmla="*/ 5 w 16"/>
                  <a:gd name="T7" fmla="*/ 0 h 9"/>
                  <a:gd name="T8" fmla="*/ 9 w 16"/>
                  <a:gd name="T9" fmla="*/ 1 h 9"/>
                  <a:gd name="T10" fmla="*/ 10 w 16"/>
                  <a:gd name="T11" fmla="*/ 1 h 9"/>
                  <a:gd name="T12" fmla="*/ 13 w 16"/>
                  <a:gd name="T13" fmla="*/ 2 h 9"/>
                  <a:gd name="T14" fmla="*/ 14 w 16"/>
                  <a:gd name="T15" fmla="*/ 3 h 9"/>
                  <a:gd name="T16" fmla="*/ 16 w 16"/>
                  <a:gd name="T17" fmla="*/ 6 h 9"/>
                  <a:gd name="T18" fmla="*/ 13 w 16"/>
                  <a:gd name="T19" fmla="*/ 6 h 9"/>
                  <a:gd name="T20" fmla="*/ 10 w 16"/>
                  <a:gd name="T21" fmla="*/ 4 h 9"/>
                  <a:gd name="T22" fmla="*/ 2 w 16"/>
                  <a:gd name="T23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" h="9">
                    <a:moveTo>
                      <a:pt x="2" y="5"/>
                    </a:moveTo>
                    <a:cubicBezTo>
                      <a:pt x="0" y="5"/>
                      <a:pt x="0" y="4"/>
                      <a:pt x="0" y="3"/>
                    </a:cubicBezTo>
                    <a:cubicBezTo>
                      <a:pt x="1" y="2"/>
                      <a:pt x="2" y="1"/>
                      <a:pt x="3" y="1"/>
                    </a:cubicBezTo>
                    <a:cubicBezTo>
                      <a:pt x="4" y="0"/>
                      <a:pt x="4" y="0"/>
                      <a:pt x="5" y="0"/>
                    </a:cubicBezTo>
                    <a:cubicBezTo>
                      <a:pt x="6" y="0"/>
                      <a:pt x="8" y="0"/>
                      <a:pt x="9" y="1"/>
                    </a:cubicBezTo>
                    <a:cubicBezTo>
                      <a:pt x="9" y="1"/>
                      <a:pt x="10" y="1"/>
                      <a:pt x="10" y="1"/>
                    </a:cubicBezTo>
                    <a:cubicBezTo>
                      <a:pt x="11" y="2"/>
                      <a:pt x="12" y="1"/>
                      <a:pt x="13" y="2"/>
                    </a:cubicBezTo>
                    <a:cubicBezTo>
                      <a:pt x="13" y="2"/>
                      <a:pt x="14" y="2"/>
                      <a:pt x="14" y="3"/>
                    </a:cubicBezTo>
                    <a:cubicBezTo>
                      <a:pt x="15" y="4"/>
                      <a:pt x="15" y="5"/>
                      <a:pt x="16" y="6"/>
                    </a:cubicBezTo>
                    <a:cubicBezTo>
                      <a:pt x="15" y="9"/>
                      <a:pt x="14" y="8"/>
                      <a:pt x="13" y="6"/>
                    </a:cubicBezTo>
                    <a:cubicBezTo>
                      <a:pt x="12" y="6"/>
                      <a:pt x="11" y="4"/>
                      <a:pt x="10" y="4"/>
                    </a:cubicBezTo>
                    <a:cubicBezTo>
                      <a:pt x="7" y="9"/>
                      <a:pt x="4" y="5"/>
                      <a:pt x="2" y="5"/>
                    </a:cubicBezTo>
                    <a:close/>
                  </a:path>
                </a:pathLst>
              </a:custGeom>
              <a:solidFill>
                <a:srgbClr val="FE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58" name="Freeform 314"/>
              <p:cNvSpPr/>
              <p:nvPr/>
            </p:nvSpPr>
            <p:spPr bwMode="auto">
              <a:xfrm>
                <a:off x="596" y="162"/>
                <a:ext cx="9" cy="12"/>
              </a:xfrm>
              <a:custGeom>
                <a:avLst/>
                <a:gdLst>
                  <a:gd name="T0" fmla="*/ 1 w 4"/>
                  <a:gd name="T1" fmla="*/ 5 h 5"/>
                  <a:gd name="T2" fmla="*/ 1 w 4"/>
                  <a:gd name="T3" fmla="*/ 5 h 5"/>
                  <a:gd name="T4" fmla="*/ 0 w 4"/>
                  <a:gd name="T5" fmla="*/ 5 h 5"/>
                  <a:gd name="T6" fmla="*/ 4 w 4"/>
                  <a:gd name="T7" fmla="*/ 3 h 5"/>
                  <a:gd name="T8" fmla="*/ 4 w 4"/>
                  <a:gd name="T9" fmla="*/ 4 h 5"/>
                  <a:gd name="T10" fmla="*/ 1 w 4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1" y="5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3" y="0"/>
                      <a:pt x="3" y="0"/>
                      <a:pt x="4" y="3"/>
                    </a:cubicBezTo>
                    <a:cubicBezTo>
                      <a:pt x="4" y="3"/>
                      <a:pt x="4" y="3"/>
                      <a:pt x="4" y="4"/>
                    </a:cubicBezTo>
                    <a:cubicBezTo>
                      <a:pt x="4" y="5"/>
                      <a:pt x="2" y="4"/>
                      <a:pt x="1" y="5"/>
                    </a:cubicBezTo>
                    <a:close/>
                  </a:path>
                </a:pathLst>
              </a:custGeom>
              <a:solidFill>
                <a:srgbClr val="FE64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59" name="Freeform 315"/>
              <p:cNvSpPr/>
              <p:nvPr/>
            </p:nvSpPr>
            <p:spPr bwMode="auto">
              <a:xfrm>
                <a:off x="570" y="179"/>
                <a:ext cx="7" cy="5"/>
              </a:xfrm>
              <a:custGeom>
                <a:avLst/>
                <a:gdLst>
                  <a:gd name="T0" fmla="*/ 2 w 3"/>
                  <a:gd name="T1" fmla="*/ 1 h 2"/>
                  <a:gd name="T2" fmla="*/ 1 w 3"/>
                  <a:gd name="T3" fmla="*/ 2 h 2"/>
                  <a:gd name="T4" fmla="*/ 0 w 3"/>
                  <a:gd name="T5" fmla="*/ 1 h 2"/>
                  <a:gd name="T6" fmla="*/ 2 w 3"/>
                  <a:gd name="T7" fmla="*/ 0 h 2"/>
                  <a:gd name="T8" fmla="*/ 2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2" y="2"/>
                      <a:pt x="2" y="2"/>
                      <a:pt x="1" y="2"/>
                    </a:cubicBezTo>
                    <a:cubicBezTo>
                      <a:pt x="1" y="2"/>
                      <a:pt x="1" y="2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0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E7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60" name="Freeform 316"/>
              <p:cNvSpPr/>
              <p:nvPr/>
            </p:nvSpPr>
            <p:spPr bwMode="auto">
              <a:xfrm>
                <a:off x="352" y="655"/>
                <a:ext cx="7" cy="7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3 h 3"/>
                  <a:gd name="T4" fmla="*/ 1 w 3"/>
                  <a:gd name="T5" fmla="*/ 1 h 3"/>
                  <a:gd name="T6" fmla="*/ 1 w 3"/>
                  <a:gd name="T7" fmla="*/ 0 h 3"/>
                  <a:gd name="T8" fmla="*/ 3 w 3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2" y="2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2" y="1"/>
                      <a:pt x="2" y="1"/>
                      <a:pt x="3" y="2"/>
                    </a:cubicBezTo>
                    <a:close/>
                  </a:path>
                </a:pathLst>
              </a:custGeom>
              <a:solidFill>
                <a:srgbClr val="FE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61" name="Freeform 317"/>
              <p:cNvSpPr/>
              <p:nvPr/>
            </p:nvSpPr>
            <p:spPr bwMode="auto">
              <a:xfrm>
                <a:off x="687" y="322"/>
                <a:ext cx="43" cy="39"/>
              </a:xfrm>
              <a:custGeom>
                <a:avLst/>
                <a:gdLst>
                  <a:gd name="T0" fmla="*/ 18 w 18"/>
                  <a:gd name="T1" fmla="*/ 10 h 16"/>
                  <a:gd name="T2" fmla="*/ 16 w 18"/>
                  <a:gd name="T3" fmla="*/ 14 h 16"/>
                  <a:gd name="T4" fmla="*/ 14 w 18"/>
                  <a:gd name="T5" fmla="*/ 16 h 16"/>
                  <a:gd name="T6" fmla="*/ 14 w 18"/>
                  <a:gd name="T7" fmla="*/ 16 h 16"/>
                  <a:gd name="T8" fmla="*/ 14 w 18"/>
                  <a:gd name="T9" fmla="*/ 13 h 16"/>
                  <a:gd name="T10" fmla="*/ 15 w 18"/>
                  <a:gd name="T11" fmla="*/ 11 h 16"/>
                  <a:gd name="T12" fmla="*/ 13 w 18"/>
                  <a:gd name="T13" fmla="*/ 10 h 16"/>
                  <a:gd name="T14" fmla="*/ 9 w 18"/>
                  <a:gd name="T15" fmla="*/ 11 h 16"/>
                  <a:gd name="T16" fmla="*/ 11 w 18"/>
                  <a:gd name="T17" fmla="*/ 7 h 16"/>
                  <a:gd name="T18" fmla="*/ 11 w 18"/>
                  <a:gd name="T19" fmla="*/ 5 h 16"/>
                  <a:gd name="T20" fmla="*/ 6 w 18"/>
                  <a:gd name="T21" fmla="*/ 10 h 16"/>
                  <a:gd name="T22" fmla="*/ 5 w 18"/>
                  <a:gd name="T23" fmla="*/ 11 h 16"/>
                  <a:gd name="T24" fmla="*/ 1 w 18"/>
                  <a:gd name="T25" fmla="*/ 8 h 16"/>
                  <a:gd name="T26" fmla="*/ 0 w 18"/>
                  <a:gd name="T27" fmla="*/ 1 h 16"/>
                  <a:gd name="T28" fmla="*/ 3 w 18"/>
                  <a:gd name="T29" fmla="*/ 1 h 16"/>
                  <a:gd name="T30" fmla="*/ 18 w 18"/>
                  <a:gd name="T31" fmla="*/ 6 h 16"/>
                  <a:gd name="T32" fmla="*/ 18 w 18"/>
                  <a:gd name="T33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" h="16">
                    <a:moveTo>
                      <a:pt x="18" y="10"/>
                    </a:moveTo>
                    <a:cubicBezTo>
                      <a:pt x="18" y="11"/>
                      <a:pt x="18" y="13"/>
                      <a:pt x="16" y="14"/>
                    </a:cubicBezTo>
                    <a:cubicBezTo>
                      <a:pt x="15" y="14"/>
                      <a:pt x="15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0" y="15"/>
                      <a:pt x="12" y="14"/>
                      <a:pt x="14" y="13"/>
                    </a:cubicBezTo>
                    <a:cubicBezTo>
                      <a:pt x="15" y="12"/>
                      <a:pt x="16" y="13"/>
                      <a:pt x="15" y="11"/>
                    </a:cubicBezTo>
                    <a:cubicBezTo>
                      <a:pt x="15" y="10"/>
                      <a:pt x="14" y="9"/>
                      <a:pt x="13" y="10"/>
                    </a:cubicBezTo>
                    <a:cubicBezTo>
                      <a:pt x="12" y="12"/>
                      <a:pt x="11" y="13"/>
                      <a:pt x="9" y="11"/>
                    </a:cubicBezTo>
                    <a:cubicBezTo>
                      <a:pt x="7" y="8"/>
                      <a:pt x="10" y="8"/>
                      <a:pt x="11" y="7"/>
                    </a:cubicBezTo>
                    <a:cubicBezTo>
                      <a:pt x="11" y="7"/>
                      <a:pt x="11" y="6"/>
                      <a:pt x="11" y="5"/>
                    </a:cubicBezTo>
                    <a:cubicBezTo>
                      <a:pt x="9" y="7"/>
                      <a:pt x="6" y="7"/>
                      <a:pt x="6" y="10"/>
                    </a:cubicBezTo>
                    <a:cubicBezTo>
                      <a:pt x="5" y="10"/>
                      <a:pt x="5" y="10"/>
                      <a:pt x="5" y="11"/>
                    </a:cubicBezTo>
                    <a:cubicBezTo>
                      <a:pt x="4" y="9"/>
                      <a:pt x="3" y="7"/>
                      <a:pt x="1" y="8"/>
                    </a:cubicBezTo>
                    <a:cubicBezTo>
                      <a:pt x="1" y="6"/>
                      <a:pt x="1" y="3"/>
                      <a:pt x="0" y="1"/>
                    </a:cubicBezTo>
                    <a:cubicBezTo>
                      <a:pt x="1" y="0"/>
                      <a:pt x="2" y="0"/>
                      <a:pt x="3" y="1"/>
                    </a:cubicBezTo>
                    <a:cubicBezTo>
                      <a:pt x="8" y="2"/>
                      <a:pt x="13" y="3"/>
                      <a:pt x="18" y="6"/>
                    </a:cubicBezTo>
                    <a:cubicBezTo>
                      <a:pt x="18" y="7"/>
                      <a:pt x="18" y="8"/>
                      <a:pt x="18" y="10"/>
                    </a:cubicBezTo>
                    <a:close/>
                  </a:path>
                </a:pathLst>
              </a:custGeom>
              <a:solidFill>
                <a:srgbClr val="FE7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62" name="Freeform 318"/>
              <p:cNvSpPr/>
              <p:nvPr/>
            </p:nvSpPr>
            <p:spPr bwMode="auto">
              <a:xfrm>
                <a:off x="725" y="337"/>
                <a:ext cx="12" cy="9"/>
              </a:xfrm>
              <a:custGeom>
                <a:avLst/>
                <a:gdLst>
                  <a:gd name="T0" fmla="*/ 2 w 5"/>
                  <a:gd name="T1" fmla="*/ 4 h 4"/>
                  <a:gd name="T2" fmla="*/ 2 w 5"/>
                  <a:gd name="T3" fmla="*/ 0 h 4"/>
                  <a:gd name="T4" fmla="*/ 5 w 5"/>
                  <a:gd name="T5" fmla="*/ 2 h 4"/>
                  <a:gd name="T6" fmla="*/ 2 w 5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2" y="4"/>
                    </a:move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4" y="1"/>
                      <a:pt x="5" y="2"/>
                    </a:cubicBezTo>
                    <a:cubicBezTo>
                      <a:pt x="4" y="2"/>
                      <a:pt x="3" y="3"/>
                      <a:pt x="2" y="4"/>
                    </a:cubicBezTo>
                    <a:close/>
                  </a:path>
                </a:pathLst>
              </a:custGeom>
              <a:solidFill>
                <a:srgbClr val="FE7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63" name="Freeform 319"/>
              <p:cNvSpPr/>
              <p:nvPr/>
            </p:nvSpPr>
            <p:spPr bwMode="auto">
              <a:xfrm>
                <a:off x="677" y="320"/>
                <a:ext cx="17" cy="5"/>
              </a:xfrm>
              <a:custGeom>
                <a:avLst/>
                <a:gdLst>
                  <a:gd name="T0" fmla="*/ 7 w 7"/>
                  <a:gd name="T1" fmla="*/ 2 h 2"/>
                  <a:gd name="T2" fmla="*/ 4 w 7"/>
                  <a:gd name="T3" fmla="*/ 2 h 2"/>
                  <a:gd name="T4" fmla="*/ 2 w 7"/>
                  <a:gd name="T5" fmla="*/ 2 h 2"/>
                  <a:gd name="T6" fmla="*/ 0 w 7"/>
                  <a:gd name="T7" fmla="*/ 1 h 2"/>
                  <a:gd name="T8" fmla="*/ 7 w 7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7" y="2"/>
                    </a:moveTo>
                    <a:cubicBezTo>
                      <a:pt x="6" y="2"/>
                      <a:pt x="5" y="2"/>
                      <a:pt x="4" y="2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2" y="1"/>
                      <a:pt x="5" y="0"/>
                      <a:pt x="7" y="2"/>
                    </a:cubicBezTo>
                    <a:close/>
                  </a:path>
                </a:pathLst>
              </a:custGeom>
              <a:solidFill>
                <a:srgbClr val="FE7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64" name="Freeform 320"/>
              <p:cNvSpPr/>
              <p:nvPr/>
            </p:nvSpPr>
            <p:spPr bwMode="auto">
              <a:xfrm>
                <a:off x="505" y="260"/>
                <a:ext cx="29" cy="53"/>
              </a:xfrm>
              <a:custGeom>
                <a:avLst/>
                <a:gdLst>
                  <a:gd name="T0" fmla="*/ 2 w 12"/>
                  <a:gd name="T1" fmla="*/ 13 h 22"/>
                  <a:gd name="T2" fmla="*/ 3 w 12"/>
                  <a:gd name="T3" fmla="*/ 6 h 22"/>
                  <a:gd name="T4" fmla="*/ 3 w 12"/>
                  <a:gd name="T5" fmla="*/ 5 h 22"/>
                  <a:gd name="T6" fmla="*/ 4 w 12"/>
                  <a:gd name="T7" fmla="*/ 5 h 22"/>
                  <a:gd name="T8" fmla="*/ 4 w 12"/>
                  <a:gd name="T9" fmla="*/ 4 h 22"/>
                  <a:gd name="T10" fmla="*/ 4 w 12"/>
                  <a:gd name="T11" fmla="*/ 4 h 22"/>
                  <a:gd name="T12" fmla="*/ 5 w 12"/>
                  <a:gd name="T13" fmla="*/ 1 h 22"/>
                  <a:gd name="T14" fmla="*/ 10 w 12"/>
                  <a:gd name="T15" fmla="*/ 4 h 22"/>
                  <a:gd name="T16" fmla="*/ 9 w 12"/>
                  <a:gd name="T17" fmla="*/ 13 h 22"/>
                  <a:gd name="T18" fmla="*/ 7 w 12"/>
                  <a:gd name="T19" fmla="*/ 21 h 22"/>
                  <a:gd name="T20" fmla="*/ 6 w 12"/>
                  <a:gd name="T21" fmla="*/ 21 h 22"/>
                  <a:gd name="T22" fmla="*/ 2 w 12"/>
                  <a:gd name="T23" fmla="*/ 19 h 22"/>
                  <a:gd name="T24" fmla="*/ 0 w 12"/>
                  <a:gd name="T25" fmla="*/ 17 h 22"/>
                  <a:gd name="T26" fmla="*/ 2 w 12"/>
                  <a:gd name="T27" fmla="*/ 1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" h="22">
                    <a:moveTo>
                      <a:pt x="2" y="13"/>
                    </a:moveTo>
                    <a:cubicBezTo>
                      <a:pt x="2" y="10"/>
                      <a:pt x="3" y="8"/>
                      <a:pt x="3" y="6"/>
                    </a:cubicBezTo>
                    <a:cubicBezTo>
                      <a:pt x="3" y="6"/>
                      <a:pt x="3" y="5"/>
                      <a:pt x="3" y="5"/>
                    </a:cubicBezTo>
                    <a:cubicBezTo>
                      <a:pt x="3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3"/>
                      <a:pt x="4" y="2"/>
                      <a:pt x="5" y="1"/>
                    </a:cubicBezTo>
                    <a:cubicBezTo>
                      <a:pt x="8" y="0"/>
                      <a:pt x="9" y="3"/>
                      <a:pt x="10" y="4"/>
                    </a:cubicBezTo>
                    <a:cubicBezTo>
                      <a:pt x="12" y="8"/>
                      <a:pt x="9" y="10"/>
                      <a:pt x="9" y="13"/>
                    </a:cubicBezTo>
                    <a:cubicBezTo>
                      <a:pt x="9" y="16"/>
                      <a:pt x="8" y="19"/>
                      <a:pt x="7" y="21"/>
                    </a:cubicBezTo>
                    <a:cubicBezTo>
                      <a:pt x="7" y="21"/>
                      <a:pt x="6" y="22"/>
                      <a:pt x="6" y="21"/>
                    </a:cubicBezTo>
                    <a:cubicBezTo>
                      <a:pt x="6" y="18"/>
                      <a:pt x="3" y="19"/>
                      <a:pt x="2" y="19"/>
                    </a:cubicBezTo>
                    <a:cubicBezTo>
                      <a:pt x="1" y="18"/>
                      <a:pt x="1" y="18"/>
                      <a:pt x="0" y="17"/>
                    </a:cubicBezTo>
                    <a:cubicBezTo>
                      <a:pt x="0" y="15"/>
                      <a:pt x="1" y="14"/>
                      <a:pt x="2" y="13"/>
                    </a:cubicBezTo>
                    <a:close/>
                  </a:path>
                </a:pathLst>
              </a:custGeom>
              <a:solidFill>
                <a:srgbClr val="FE8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65" name="Freeform 321"/>
              <p:cNvSpPr/>
              <p:nvPr/>
            </p:nvSpPr>
            <p:spPr bwMode="auto">
              <a:xfrm>
                <a:off x="524" y="215"/>
                <a:ext cx="26" cy="36"/>
              </a:xfrm>
              <a:custGeom>
                <a:avLst/>
                <a:gdLst>
                  <a:gd name="T0" fmla="*/ 5 w 11"/>
                  <a:gd name="T1" fmla="*/ 0 h 15"/>
                  <a:gd name="T2" fmla="*/ 11 w 11"/>
                  <a:gd name="T3" fmla="*/ 2 h 15"/>
                  <a:gd name="T4" fmla="*/ 10 w 11"/>
                  <a:gd name="T5" fmla="*/ 7 h 15"/>
                  <a:gd name="T6" fmla="*/ 6 w 11"/>
                  <a:gd name="T7" fmla="*/ 15 h 15"/>
                  <a:gd name="T8" fmla="*/ 5 w 11"/>
                  <a:gd name="T9" fmla="*/ 15 h 15"/>
                  <a:gd name="T10" fmla="*/ 1 w 11"/>
                  <a:gd name="T11" fmla="*/ 11 h 15"/>
                  <a:gd name="T12" fmla="*/ 3 w 11"/>
                  <a:gd name="T13" fmla="*/ 6 h 15"/>
                  <a:gd name="T14" fmla="*/ 5 w 11"/>
                  <a:gd name="T15" fmla="*/ 8 h 15"/>
                  <a:gd name="T16" fmla="*/ 3 w 11"/>
                  <a:gd name="T17" fmla="*/ 5 h 15"/>
                  <a:gd name="T18" fmla="*/ 3 w 11"/>
                  <a:gd name="T19" fmla="*/ 4 h 15"/>
                  <a:gd name="T20" fmla="*/ 5 w 11"/>
                  <a:gd name="T2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15">
                    <a:moveTo>
                      <a:pt x="5" y="0"/>
                    </a:moveTo>
                    <a:cubicBezTo>
                      <a:pt x="7" y="2"/>
                      <a:pt x="8" y="4"/>
                      <a:pt x="11" y="2"/>
                    </a:cubicBezTo>
                    <a:cubicBezTo>
                      <a:pt x="11" y="4"/>
                      <a:pt x="11" y="5"/>
                      <a:pt x="10" y="7"/>
                    </a:cubicBezTo>
                    <a:cubicBezTo>
                      <a:pt x="10" y="10"/>
                      <a:pt x="8" y="13"/>
                      <a:pt x="6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4" y="13"/>
                      <a:pt x="0" y="13"/>
                      <a:pt x="1" y="11"/>
                    </a:cubicBezTo>
                    <a:cubicBezTo>
                      <a:pt x="1" y="9"/>
                      <a:pt x="2" y="7"/>
                      <a:pt x="3" y="6"/>
                    </a:cubicBezTo>
                    <a:cubicBezTo>
                      <a:pt x="4" y="6"/>
                      <a:pt x="4" y="8"/>
                      <a:pt x="5" y="8"/>
                    </a:cubicBezTo>
                    <a:cubicBezTo>
                      <a:pt x="4" y="7"/>
                      <a:pt x="3" y="6"/>
                      <a:pt x="3" y="5"/>
                    </a:cubicBezTo>
                    <a:cubicBezTo>
                      <a:pt x="3" y="5"/>
                      <a:pt x="3" y="4"/>
                      <a:pt x="3" y="4"/>
                    </a:cubicBezTo>
                    <a:cubicBezTo>
                      <a:pt x="4" y="3"/>
                      <a:pt x="5" y="1"/>
                      <a:pt x="5" y="0"/>
                    </a:cubicBezTo>
                    <a:close/>
                  </a:path>
                </a:pathLst>
              </a:custGeom>
              <a:solidFill>
                <a:srgbClr val="FE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66" name="Freeform 322"/>
              <p:cNvSpPr/>
              <p:nvPr/>
            </p:nvSpPr>
            <p:spPr bwMode="auto">
              <a:xfrm>
                <a:off x="519" y="236"/>
                <a:ext cx="17" cy="22"/>
              </a:xfrm>
              <a:custGeom>
                <a:avLst/>
                <a:gdLst>
                  <a:gd name="T0" fmla="*/ 3 w 7"/>
                  <a:gd name="T1" fmla="*/ 2 h 9"/>
                  <a:gd name="T2" fmla="*/ 6 w 7"/>
                  <a:gd name="T3" fmla="*/ 2 h 9"/>
                  <a:gd name="T4" fmla="*/ 7 w 7"/>
                  <a:gd name="T5" fmla="*/ 5 h 9"/>
                  <a:gd name="T6" fmla="*/ 3 w 7"/>
                  <a:gd name="T7" fmla="*/ 9 h 9"/>
                  <a:gd name="T8" fmla="*/ 1 w 7"/>
                  <a:gd name="T9" fmla="*/ 8 h 9"/>
                  <a:gd name="T10" fmla="*/ 1 w 7"/>
                  <a:gd name="T11" fmla="*/ 3 h 9"/>
                  <a:gd name="T12" fmla="*/ 3 w 7"/>
                  <a:gd name="T13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9">
                    <a:moveTo>
                      <a:pt x="3" y="2"/>
                    </a:moveTo>
                    <a:cubicBezTo>
                      <a:pt x="4" y="0"/>
                      <a:pt x="4" y="6"/>
                      <a:pt x="6" y="2"/>
                    </a:cubicBezTo>
                    <a:cubicBezTo>
                      <a:pt x="6" y="2"/>
                      <a:pt x="7" y="2"/>
                      <a:pt x="7" y="5"/>
                    </a:cubicBezTo>
                    <a:cubicBezTo>
                      <a:pt x="7" y="8"/>
                      <a:pt x="7" y="8"/>
                      <a:pt x="3" y="9"/>
                    </a:cubicBezTo>
                    <a:cubicBezTo>
                      <a:pt x="2" y="9"/>
                      <a:pt x="1" y="8"/>
                      <a:pt x="1" y="8"/>
                    </a:cubicBezTo>
                    <a:cubicBezTo>
                      <a:pt x="0" y="6"/>
                      <a:pt x="1" y="5"/>
                      <a:pt x="1" y="3"/>
                    </a:cubicBezTo>
                    <a:cubicBezTo>
                      <a:pt x="1" y="3"/>
                      <a:pt x="2" y="2"/>
                      <a:pt x="3" y="2"/>
                    </a:cubicBezTo>
                    <a:close/>
                  </a:path>
                </a:pathLst>
              </a:custGeom>
              <a:solidFill>
                <a:srgbClr val="FE7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67" name="Freeform 323"/>
              <p:cNvSpPr/>
              <p:nvPr/>
            </p:nvSpPr>
            <p:spPr bwMode="auto">
              <a:xfrm>
                <a:off x="517" y="253"/>
                <a:ext cx="17" cy="17"/>
              </a:xfrm>
              <a:custGeom>
                <a:avLst/>
                <a:gdLst>
                  <a:gd name="T0" fmla="*/ 2 w 7"/>
                  <a:gd name="T1" fmla="*/ 0 h 7"/>
                  <a:gd name="T2" fmla="*/ 4 w 7"/>
                  <a:gd name="T3" fmla="*/ 1 h 7"/>
                  <a:gd name="T4" fmla="*/ 6 w 7"/>
                  <a:gd name="T5" fmla="*/ 3 h 7"/>
                  <a:gd name="T6" fmla="*/ 6 w 7"/>
                  <a:gd name="T7" fmla="*/ 6 h 7"/>
                  <a:gd name="T8" fmla="*/ 5 w 7"/>
                  <a:gd name="T9" fmla="*/ 7 h 7"/>
                  <a:gd name="T10" fmla="*/ 0 w 7"/>
                  <a:gd name="T11" fmla="*/ 4 h 7"/>
                  <a:gd name="T12" fmla="*/ 1 w 7"/>
                  <a:gd name="T13" fmla="*/ 2 h 7"/>
                  <a:gd name="T14" fmla="*/ 2 w 7"/>
                  <a:gd name="T1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7">
                    <a:moveTo>
                      <a:pt x="2" y="0"/>
                    </a:moveTo>
                    <a:cubicBezTo>
                      <a:pt x="2" y="1"/>
                      <a:pt x="3" y="1"/>
                      <a:pt x="4" y="1"/>
                    </a:cubicBezTo>
                    <a:cubicBezTo>
                      <a:pt x="5" y="1"/>
                      <a:pt x="6" y="2"/>
                      <a:pt x="6" y="3"/>
                    </a:cubicBezTo>
                    <a:cubicBezTo>
                      <a:pt x="6" y="4"/>
                      <a:pt x="7" y="5"/>
                      <a:pt x="6" y="6"/>
                    </a:cubicBezTo>
                    <a:cubicBezTo>
                      <a:pt x="6" y="6"/>
                      <a:pt x="5" y="7"/>
                      <a:pt x="5" y="7"/>
                    </a:cubicBezTo>
                    <a:cubicBezTo>
                      <a:pt x="3" y="6"/>
                      <a:pt x="1" y="5"/>
                      <a:pt x="0" y="4"/>
                    </a:cubicBezTo>
                    <a:cubicBezTo>
                      <a:pt x="0" y="3"/>
                      <a:pt x="0" y="3"/>
                      <a:pt x="1" y="2"/>
                    </a:cubicBezTo>
                    <a:cubicBezTo>
                      <a:pt x="1" y="2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FE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68" name="Freeform 324"/>
              <p:cNvSpPr/>
              <p:nvPr/>
            </p:nvSpPr>
            <p:spPr bwMode="auto">
              <a:xfrm>
                <a:off x="531" y="227"/>
                <a:ext cx="12" cy="14"/>
              </a:xfrm>
              <a:custGeom>
                <a:avLst/>
                <a:gdLst>
                  <a:gd name="T0" fmla="*/ 0 w 5"/>
                  <a:gd name="T1" fmla="*/ 0 h 6"/>
                  <a:gd name="T2" fmla="*/ 5 w 5"/>
                  <a:gd name="T3" fmla="*/ 1 h 6"/>
                  <a:gd name="T4" fmla="*/ 0 w 5"/>
                  <a:gd name="T5" fmla="*/ 1 h 6"/>
                  <a:gd name="T6" fmla="*/ 0 w 5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0" y="0"/>
                    </a:moveTo>
                    <a:cubicBezTo>
                      <a:pt x="1" y="1"/>
                      <a:pt x="3" y="3"/>
                      <a:pt x="5" y="1"/>
                    </a:cubicBezTo>
                    <a:cubicBezTo>
                      <a:pt x="3" y="4"/>
                      <a:pt x="1" y="6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E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69" name="Freeform 325"/>
              <p:cNvSpPr/>
              <p:nvPr/>
            </p:nvSpPr>
            <p:spPr bwMode="auto">
              <a:xfrm>
                <a:off x="517" y="243"/>
                <a:ext cx="7" cy="15"/>
              </a:xfrm>
              <a:custGeom>
                <a:avLst/>
                <a:gdLst>
                  <a:gd name="T0" fmla="*/ 2 w 3"/>
                  <a:gd name="T1" fmla="*/ 4 h 6"/>
                  <a:gd name="T2" fmla="*/ 1 w 3"/>
                  <a:gd name="T3" fmla="*/ 6 h 6"/>
                  <a:gd name="T4" fmla="*/ 2 w 3"/>
                  <a:gd name="T5" fmla="*/ 0 h 6"/>
                  <a:gd name="T6" fmla="*/ 2 w 3"/>
                  <a:gd name="T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2" y="4"/>
                    </a:moveTo>
                    <a:cubicBezTo>
                      <a:pt x="2" y="5"/>
                      <a:pt x="2" y="6"/>
                      <a:pt x="1" y="6"/>
                    </a:cubicBezTo>
                    <a:cubicBezTo>
                      <a:pt x="1" y="4"/>
                      <a:pt x="0" y="2"/>
                      <a:pt x="2" y="0"/>
                    </a:cubicBezTo>
                    <a:cubicBezTo>
                      <a:pt x="3" y="2"/>
                      <a:pt x="2" y="3"/>
                      <a:pt x="2" y="4"/>
                    </a:cubicBezTo>
                    <a:close/>
                  </a:path>
                </a:pathLst>
              </a:custGeom>
              <a:solidFill>
                <a:srgbClr val="FE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70" name="Freeform 326"/>
              <p:cNvSpPr/>
              <p:nvPr/>
            </p:nvSpPr>
            <p:spPr bwMode="auto">
              <a:xfrm>
                <a:off x="515" y="270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1 w 2"/>
                  <a:gd name="T5" fmla="*/ 1 h 2"/>
                  <a:gd name="T6" fmla="*/ 0 w 2"/>
                  <a:gd name="T7" fmla="*/ 1 h 2"/>
                  <a:gd name="T8" fmla="*/ 0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1"/>
                      <a:pt x="1" y="1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E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71" name="Freeform 327"/>
              <p:cNvSpPr/>
              <p:nvPr/>
            </p:nvSpPr>
            <p:spPr bwMode="auto">
              <a:xfrm>
                <a:off x="613" y="167"/>
                <a:ext cx="7" cy="10"/>
              </a:xfrm>
              <a:custGeom>
                <a:avLst/>
                <a:gdLst>
                  <a:gd name="T0" fmla="*/ 3 w 3"/>
                  <a:gd name="T1" fmla="*/ 4 h 4"/>
                  <a:gd name="T2" fmla="*/ 0 w 3"/>
                  <a:gd name="T3" fmla="*/ 3 h 4"/>
                  <a:gd name="T4" fmla="*/ 3 w 3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2" y="4"/>
                      <a:pt x="1" y="4"/>
                      <a:pt x="0" y="3"/>
                    </a:cubicBezTo>
                    <a:cubicBezTo>
                      <a:pt x="1" y="4"/>
                      <a:pt x="3" y="0"/>
                      <a:pt x="3" y="4"/>
                    </a:cubicBezTo>
                    <a:close/>
                  </a:path>
                </a:pathLst>
              </a:custGeom>
              <a:solidFill>
                <a:srgbClr val="FE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72" name="Freeform 328"/>
              <p:cNvSpPr/>
              <p:nvPr/>
            </p:nvSpPr>
            <p:spPr bwMode="auto">
              <a:xfrm>
                <a:off x="598" y="172"/>
                <a:ext cx="12" cy="2"/>
              </a:xfrm>
              <a:custGeom>
                <a:avLst/>
                <a:gdLst>
                  <a:gd name="T0" fmla="*/ 0 w 5"/>
                  <a:gd name="T1" fmla="*/ 1 h 1"/>
                  <a:gd name="T2" fmla="*/ 3 w 5"/>
                  <a:gd name="T3" fmla="*/ 0 h 1"/>
                  <a:gd name="T4" fmla="*/ 5 w 5"/>
                  <a:gd name="T5" fmla="*/ 1 h 1"/>
                  <a:gd name="T6" fmla="*/ 0 w 5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4" y="0"/>
                      <a:pt x="5" y="0"/>
                      <a:pt x="5" y="1"/>
                    </a:cubicBezTo>
                    <a:cubicBezTo>
                      <a:pt x="4" y="1"/>
                      <a:pt x="2" y="1"/>
                      <a:pt x="0" y="1"/>
                    </a:cubicBezTo>
                    <a:close/>
                  </a:path>
                </a:pathLst>
              </a:custGeom>
              <a:solidFill>
                <a:srgbClr val="FE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73" name="Freeform 329"/>
              <p:cNvSpPr/>
              <p:nvPr/>
            </p:nvSpPr>
            <p:spPr bwMode="auto">
              <a:xfrm>
                <a:off x="237" y="492"/>
                <a:ext cx="43" cy="31"/>
              </a:xfrm>
              <a:custGeom>
                <a:avLst/>
                <a:gdLst>
                  <a:gd name="T0" fmla="*/ 17 w 18"/>
                  <a:gd name="T1" fmla="*/ 13 h 13"/>
                  <a:gd name="T2" fmla="*/ 6 w 18"/>
                  <a:gd name="T3" fmla="*/ 9 h 13"/>
                  <a:gd name="T4" fmla="*/ 1 w 18"/>
                  <a:gd name="T5" fmla="*/ 4 h 13"/>
                  <a:gd name="T6" fmla="*/ 0 w 18"/>
                  <a:gd name="T7" fmla="*/ 3 h 13"/>
                  <a:gd name="T8" fmla="*/ 1 w 18"/>
                  <a:gd name="T9" fmla="*/ 2 h 13"/>
                  <a:gd name="T10" fmla="*/ 3 w 18"/>
                  <a:gd name="T11" fmla="*/ 1 h 13"/>
                  <a:gd name="T12" fmla="*/ 8 w 18"/>
                  <a:gd name="T13" fmla="*/ 1 h 13"/>
                  <a:gd name="T14" fmla="*/ 12 w 18"/>
                  <a:gd name="T15" fmla="*/ 4 h 13"/>
                  <a:gd name="T16" fmla="*/ 10 w 18"/>
                  <a:gd name="T17" fmla="*/ 8 h 13"/>
                  <a:gd name="T18" fmla="*/ 9 w 18"/>
                  <a:gd name="T19" fmla="*/ 8 h 13"/>
                  <a:gd name="T20" fmla="*/ 14 w 18"/>
                  <a:gd name="T21" fmla="*/ 10 h 13"/>
                  <a:gd name="T22" fmla="*/ 17 w 18"/>
                  <a:gd name="T2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" h="13">
                    <a:moveTo>
                      <a:pt x="17" y="13"/>
                    </a:moveTo>
                    <a:cubicBezTo>
                      <a:pt x="13" y="13"/>
                      <a:pt x="9" y="10"/>
                      <a:pt x="6" y="9"/>
                    </a:cubicBezTo>
                    <a:cubicBezTo>
                      <a:pt x="5" y="6"/>
                      <a:pt x="2" y="6"/>
                      <a:pt x="1" y="4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0" y="3"/>
                      <a:pt x="0" y="2"/>
                      <a:pt x="1" y="2"/>
                    </a:cubicBezTo>
                    <a:cubicBezTo>
                      <a:pt x="1" y="1"/>
                      <a:pt x="2" y="1"/>
                      <a:pt x="3" y="1"/>
                    </a:cubicBezTo>
                    <a:cubicBezTo>
                      <a:pt x="4" y="1"/>
                      <a:pt x="6" y="1"/>
                      <a:pt x="8" y="1"/>
                    </a:cubicBezTo>
                    <a:cubicBezTo>
                      <a:pt x="11" y="0"/>
                      <a:pt x="11" y="3"/>
                      <a:pt x="12" y="4"/>
                    </a:cubicBezTo>
                    <a:cubicBezTo>
                      <a:pt x="13" y="6"/>
                      <a:pt x="12" y="7"/>
                      <a:pt x="10" y="8"/>
                    </a:cubicBezTo>
                    <a:cubicBezTo>
                      <a:pt x="10" y="8"/>
                      <a:pt x="9" y="8"/>
                      <a:pt x="9" y="8"/>
                    </a:cubicBezTo>
                    <a:cubicBezTo>
                      <a:pt x="11" y="8"/>
                      <a:pt x="12" y="9"/>
                      <a:pt x="14" y="10"/>
                    </a:cubicBezTo>
                    <a:cubicBezTo>
                      <a:pt x="14" y="11"/>
                      <a:pt x="18" y="9"/>
                      <a:pt x="17" y="13"/>
                    </a:cubicBezTo>
                    <a:close/>
                  </a:path>
                </a:pathLst>
              </a:custGeom>
              <a:solidFill>
                <a:srgbClr val="FE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74" name="Freeform 330"/>
              <p:cNvSpPr/>
              <p:nvPr/>
            </p:nvSpPr>
            <p:spPr bwMode="auto">
              <a:xfrm>
                <a:off x="226" y="483"/>
                <a:ext cx="14" cy="21"/>
              </a:xfrm>
              <a:custGeom>
                <a:avLst/>
                <a:gdLst>
                  <a:gd name="T0" fmla="*/ 4 w 6"/>
                  <a:gd name="T1" fmla="*/ 3 h 9"/>
                  <a:gd name="T2" fmla="*/ 5 w 6"/>
                  <a:gd name="T3" fmla="*/ 3 h 9"/>
                  <a:gd name="T4" fmla="*/ 5 w 6"/>
                  <a:gd name="T5" fmla="*/ 4 h 9"/>
                  <a:gd name="T6" fmla="*/ 6 w 6"/>
                  <a:gd name="T7" fmla="*/ 7 h 9"/>
                  <a:gd name="T8" fmla="*/ 6 w 6"/>
                  <a:gd name="T9" fmla="*/ 7 h 9"/>
                  <a:gd name="T10" fmla="*/ 6 w 6"/>
                  <a:gd name="T11" fmla="*/ 8 h 9"/>
                  <a:gd name="T12" fmla="*/ 6 w 6"/>
                  <a:gd name="T13" fmla="*/ 8 h 9"/>
                  <a:gd name="T14" fmla="*/ 1 w 6"/>
                  <a:gd name="T15" fmla="*/ 8 h 9"/>
                  <a:gd name="T16" fmla="*/ 0 w 6"/>
                  <a:gd name="T17" fmla="*/ 3 h 9"/>
                  <a:gd name="T18" fmla="*/ 4 w 6"/>
                  <a:gd name="T1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9">
                    <a:moveTo>
                      <a:pt x="4" y="3"/>
                    </a:moveTo>
                    <a:cubicBezTo>
                      <a:pt x="4" y="3"/>
                      <a:pt x="4" y="3"/>
                      <a:pt x="5" y="3"/>
                    </a:cubicBezTo>
                    <a:cubicBezTo>
                      <a:pt x="5" y="3"/>
                      <a:pt x="5" y="4"/>
                      <a:pt x="5" y="4"/>
                    </a:cubicBezTo>
                    <a:cubicBezTo>
                      <a:pt x="5" y="5"/>
                      <a:pt x="5" y="6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4" y="9"/>
                      <a:pt x="3" y="8"/>
                      <a:pt x="1" y="8"/>
                    </a:cubicBezTo>
                    <a:cubicBezTo>
                      <a:pt x="3" y="6"/>
                      <a:pt x="0" y="5"/>
                      <a:pt x="0" y="3"/>
                    </a:cubicBezTo>
                    <a:cubicBezTo>
                      <a:pt x="1" y="0"/>
                      <a:pt x="3" y="2"/>
                      <a:pt x="4" y="3"/>
                    </a:cubicBezTo>
                    <a:close/>
                  </a:path>
                </a:pathLst>
              </a:custGeom>
              <a:solidFill>
                <a:srgbClr val="FE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75" name="Freeform 331"/>
              <p:cNvSpPr/>
              <p:nvPr/>
            </p:nvSpPr>
            <p:spPr bwMode="auto">
              <a:xfrm>
                <a:off x="237" y="499"/>
                <a:ext cx="15" cy="15"/>
              </a:xfrm>
              <a:custGeom>
                <a:avLst/>
                <a:gdLst>
                  <a:gd name="T0" fmla="*/ 1 w 6"/>
                  <a:gd name="T1" fmla="*/ 1 h 6"/>
                  <a:gd name="T2" fmla="*/ 1 w 6"/>
                  <a:gd name="T3" fmla="*/ 0 h 6"/>
                  <a:gd name="T4" fmla="*/ 6 w 6"/>
                  <a:gd name="T5" fmla="*/ 6 h 6"/>
                  <a:gd name="T6" fmla="*/ 1 w 6"/>
                  <a:gd name="T7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3" y="1"/>
                      <a:pt x="5" y="3"/>
                      <a:pt x="6" y="6"/>
                    </a:cubicBezTo>
                    <a:cubicBezTo>
                      <a:pt x="4" y="4"/>
                      <a:pt x="0" y="5"/>
                      <a:pt x="1" y="1"/>
                    </a:cubicBezTo>
                    <a:close/>
                  </a:path>
                </a:pathLst>
              </a:custGeom>
              <a:solidFill>
                <a:srgbClr val="FE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76" name="Freeform 332"/>
              <p:cNvSpPr/>
              <p:nvPr/>
            </p:nvSpPr>
            <p:spPr bwMode="auto">
              <a:xfrm>
                <a:off x="211" y="466"/>
                <a:ext cx="24" cy="24"/>
              </a:xfrm>
              <a:custGeom>
                <a:avLst/>
                <a:gdLst>
                  <a:gd name="T0" fmla="*/ 10 w 10"/>
                  <a:gd name="T1" fmla="*/ 10 h 10"/>
                  <a:gd name="T2" fmla="*/ 6 w 10"/>
                  <a:gd name="T3" fmla="*/ 10 h 10"/>
                  <a:gd name="T4" fmla="*/ 0 w 10"/>
                  <a:gd name="T5" fmla="*/ 3 h 10"/>
                  <a:gd name="T6" fmla="*/ 2 w 10"/>
                  <a:gd name="T7" fmla="*/ 3 h 10"/>
                  <a:gd name="T8" fmla="*/ 2 w 10"/>
                  <a:gd name="T9" fmla="*/ 0 h 10"/>
                  <a:gd name="T10" fmla="*/ 4 w 10"/>
                  <a:gd name="T11" fmla="*/ 1 h 10"/>
                  <a:gd name="T12" fmla="*/ 5 w 10"/>
                  <a:gd name="T13" fmla="*/ 3 h 10"/>
                  <a:gd name="T14" fmla="*/ 8 w 10"/>
                  <a:gd name="T15" fmla="*/ 6 h 10"/>
                  <a:gd name="T16" fmla="*/ 10 w 10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0">
                    <a:moveTo>
                      <a:pt x="10" y="10"/>
                    </a:moveTo>
                    <a:cubicBezTo>
                      <a:pt x="9" y="10"/>
                      <a:pt x="7" y="8"/>
                      <a:pt x="6" y="10"/>
                    </a:cubicBezTo>
                    <a:cubicBezTo>
                      <a:pt x="3" y="8"/>
                      <a:pt x="3" y="5"/>
                      <a:pt x="0" y="3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2"/>
                      <a:pt x="0" y="1"/>
                      <a:pt x="2" y="0"/>
                    </a:cubicBezTo>
                    <a:cubicBezTo>
                      <a:pt x="3" y="0"/>
                      <a:pt x="4" y="0"/>
                      <a:pt x="4" y="1"/>
                    </a:cubicBezTo>
                    <a:cubicBezTo>
                      <a:pt x="6" y="1"/>
                      <a:pt x="5" y="2"/>
                      <a:pt x="5" y="3"/>
                    </a:cubicBezTo>
                    <a:cubicBezTo>
                      <a:pt x="3" y="7"/>
                      <a:pt x="6" y="6"/>
                      <a:pt x="8" y="6"/>
                    </a:cubicBezTo>
                    <a:cubicBezTo>
                      <a:pt x="9" y="7"/>
                      <a:pt x="10" y="9"/>
                      <a:pt x="10" y="10"/>
                    </a:cubicBezTo>
                    <a:close/>
                  </a:path>
                </a:pathLst>
              </a:custGeom>
              <a:solidFill>
                <a:srgbClr val="FEAD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77" name="Freeform 333"/>
              <p:cNvSpPr/>
              <p:nvPr/>
            </p:nvSpPr>
            <p:spPr bwMode="auto">
              <a:xfrm>
                <a:off x="474" y="703"/>
                <a:ext cx="72" cy="55"/>
              </a:xfrm>
              <a:custGeom>
                <a:avLst/>
                <a:gdLst>
                  <a:gd name="T0" fmla="*/ 0 w 30"/>
                  <a:gd name="T1" fmla="*/ 7 h 23"/>
                  <a:gd name="T2" fmla="*/ 1 w 30"/>
                  <a:gd name="T3" fmla="*/ 5 h 23"/>
                  <a:gd name="T4" fmla="*/ 1 w 30"/>
                  <a:gd name="T5" fmla="*/ 5 h 23"/>
                  <a:gd name="T6" fmla="*/ 7 w 30"/>
                  <a:gd name="T7" fmla="*/ 4 h 23"/>
                  <a:gd name="T8" fmla="*/ 11 w 30"/>
                  <a:gd name="T9" fmla="*/ 4 h 23"/>
                  <a:gd name="T10" fmla="*/ 13 w 30"/>
                  <a:gd name="T11" fmla="*/ 2 h 23"/>
                  <a:gd name="T12" fmla="*/ 17 w 30"/>
                  <a:gd name="T13" fmla="*/ 4 h 23"/>
                  <a:gd name="T14" fmla="*/ 19 w 30"/>
                  <a:gd name="T15" fmla="*/ 9 h 23"/>
                  <a:gd name="T16" fmla="*/ 18 w 30"/>
                  <a:gd name="T17" fmla="*/ 3 h 23"/>
                  <a:gd name="T18" fmla="*/ 23 w 30"/>
                  <a:gd name="T19" fmla="*/ 3 h 23"/>
                  <a:gd name="T20" fmla="*/ 24 w 30"/>
                  <a:gd name="T21" fmla="*/ 8 h 23"/>
                  <a:gd name="T22" fmla="*/ 29 w 30"/>
                  <a:gd name="T23" fmla="*/ 15 h 23"/>
                  <a:gd name="T24" fmla="*/ 29 w 30"/>
                  <a:gd name="T25" fmla="*/ 17 h 23"/>
                  <a:gd name="T26" fmla="*/ 20 w 30"/>
                  <a:gd name="T27" fmla="*/ 17 h 23"/>
                  <a:gd name="T28" fmla="*/ 20 w 30"/>
                  <a:gd name="T29" fmla="*/ 17 h 23"/>
                  <a:gd name="T30" fmla="*/ 15 w 30"/>
                  <a:gd name="T31" fmla="*/ 18 h 23"/>
                  <a:gd name="T32" fmla="*/ 14 w 30"/>
                  <a:gd name="T33" fmla="*/ 18 h 23"/>
                  <a:gd name="T34" fmla="*/ 13 w 30"/>
                  <a:gd name="T35" fmla="*/ 16 h 23"/>
                  <a:gd name="T36" fmla="*/ 13 w 30"/>
                  <a:gd name="T37" fmla="*/ 12 h 23"/>
                  <a:gd name="T38" fmla="*/ 13 w 30"/>
                  <a:gd name="T39" fmla="*/ 20 h 23"/>
                  <a:gd name="T40" fmla="*/ 12 w 30"/>
                  <a:gd name="T41" fmla="*/ 23 h 23"/>
                  <a:gd name="T42" fmla="*/ 11 w 30"/>
                  <a:gd name="T43" fmla="*/ 22 h 23"/>
                  <a:gd name="T44" fmla="*/ 11 w 30"/>
                  <a:gd name="T45" fmla="*/ 22 h 23"/>
                  <a:gd name="T46" fmla="*/ 8 w 30"/>
                  <a:gd name="T47" fmla="*/ 20 h 23"/>
                  <a:gd name="T48" fmla="*/ 4 w 30"/>
                  <a:gd name="T49" fmla="*/ 14 h 23"/>
                  <a:gd name="T50" fmla="*/ 2 w 30"/>
                  <a:gd name="T51" fmla="*/ 11 h 23"/>
                  <a:gd name="T52" fmla="*/ 0 w 30"/>
                  <a:gd name="T53" fmla="*/ 8 h 23"/>
                  <a:gd name="T54" fmla="*/ 0 w 30"/>
                  <a:gd name="T55" fmla="*/ 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0" h="23">
                    <a:moveTo>
                      <a:pt x="0" y="7"/>
                    </a:moveTo>
                    <a:cubicBezTo>
                      <a:pt x="0" y="6"/>
                      <a:pt x="0" y="6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3" y="4"/>
                      <a:pt x="5" y="3"/>
                      <a:pt x="7" y="4"/>
                    </a:cubicBezTo>
                    <a:cubicBezTo>
                      <a:pt x="8" y="5"/>
                      <a:pt x="10" y="5"/>
                      <a:pt x="11" y="4"/>
                    </a:cubicBezTo>
                    <a:cubicBezTo>
                      <a:pt x="11" y="3"/>
                      <a:pt x="12" y="2"/>
                      <a:pt x="13" y="2"/>
                    </a:cubicBezTo>
                    <a:cubicBezTo>
                      <a:pt x="14" y="2"/>
                      <a:pt x="16" y="3"/>
                      <a:pt x="17" y="4"/>
                    </a:cubicBezTo>
                    <a:cubicBezTo>
                      <a:pt x="19" y="5"/>
                      <a:pt x="18" y="8"/>
                      <a:pt x="19" y="9"/>
                    </a:cubicBezTo>
                    <a:cubicBezTo>
                      <a:pt x="19" y="7"/>
                      <a:pt x="19" y="5"/>
                      <a:pt x="18" y="3"/>
                    </a:cubicBezTo>
                    <a:cubicBezTo>
                      <a:pt x="20" y="0"/>
                      <a:pt x="21" y="0"/>
                      <a:pt x="23" y="3"/>
                    </a:cubicBezTo>
                    <a:cubicBezTo>
                      <a:pt x="23" y="4"/>
                      <a:pt x="24" y="6"/>
                      <a:pt x="24" y="8"/>
                    </a:cubicBezTo>
                    <a:cubicBezTo>
                      <a:pt x="24" y="11"/>
                      <a:pt x="25" y="14"/>
                      <a:pt x="29" y="15"/>
                    </a:cubicBezTo>
                    <a:cubicBezTo>
                      <a:pt x="30" y="15"/>
                      <a:pt x="30" y="16"/>
                      <a:pt x="29" y="17"/>
                    </a:cubicBezTo>
                    <a:cubicBezTo>
                      <a:pt x="27" y="19"/>
                      <a:pt x="22" y="18"/>
                      <a:pt x="20" y="17"/>
                    </a:cubicBezTo>
                    <a:cubicBezTo>
                      <a:pt x="20" y="16"/>
                      <a:pt x="20" y="16"/>
                      <a:pt x="20" y="17"/>
                    </a:cubicBezTo>
                    <a:cubicBezTo>
                      <a:pt x="18" y="18"/>
                      <a:pt x="17" y="18"/>
                      <a:pt x="15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3" y="17"/>
                      <a:pt x="12" y="16"/>
                      <a:pt x="13" y="16"/>
                    </a:cubicBezTo>
                    <a:cubicBezTo>
                      <a:pt x="15" y="15"/>
                      <a:pt x="13" y="13"/>
                      <a:pt x="13" y="12"/>
                    </a:cubicBezTo>
                    <a:cubicBezTo>
                      <a:pt x="11" y="15"/>
                      <a:pt x="10" y="17"/>
                      <a:pt x="13" y="20"/>
                    </a:cubicBezTo>
                    <a:cubicBezTo>
                      <a:pt x="14" y="21"/>
                      <a:pt x="13" y="22"/>
                      <a:pt x="12" y="23"/>
                    </a:cubicBezTo>
                    <a:cubicBezTo>
                      <a:pt x="12" y="23"/>
                      <a:pt x="12" y="23"/>
                      <a:pt x="11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1" y="21"/>
                      <a:pt x="9" y="21"/>
                      <a:pt x="8" y="20"/>
                    </a:cubicBezTo>
                    <a:cubicBezTo>
                      <a:pt x="8" y="17"/>
                      <a:pt x="6" y="15"/>
                      <a:pt x="4" y="14"/>
                    </a:cubicBezTo>
                    <a:cubicBezTo>
                      <a:pt x="3" y="13"/>
                      <a:pt x="2" y="12"/>
                      <a:pt x="2" y="11"/>
                    </a:cubicBezTo>
                    <a:cubicBezTo>
                      <a:pt x="1" y="10"/>
                      <a:pt x="1" y="9"/>
                      <a:pt x="0" y="8"/>
                    </a:cubicBezTo>
                    <a:cubicBezTo>
                      <a:pt x="0" y="8"/>
                      <a:pt x="0" y="7"/>
                      <a:pt x="0" y="7"/>
                    </a:cubicBezTo>
                    <a:close/>
                  </a:path>
                </a:pathLst>
              </a:custGeom>
              <a:solidFill>
                <a:srgbClr val="FDEC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78" name="Freeform 334"/>
              <p:cNvSpPr/>
              <p:nvPr/>
            </p:nvSpPr>
            <p:spPr bwMode="auto">
              <a:xfrm>
                <a:off x="512" y="779"/>
                <a:ext cx="19" cy="27"/>
              </a:xfrm>
              <a:custGeom>
                <a:avLst/>
                <a:gdLst>
                  <a:gd name="T0" fmla="*/ 6 w 8"/>
                  <a:gd name="T1" fmla="*/ 5 h 11"/>
                  <a:gd name="T2" fmla="*/ 8 w 8"/>
                  <a:gd name="T3" fmla="*/ 11 h 11"/>
                  <a:gd name="T4" fmla="*/ 1 w 8"/>
                  <a:gd name="T5" fmla="*/ 8 h 11"/>
                  <a:gd name="T6" fmla="*/ 0 w 8"/>
                  <a:gd name="T7" fmla="*/ 1 h 11"/>
                  <a:gd name="T8" fmla="*/ 0 w 8"/>
                  <a:gd name="T9" fmla="*/ 1 h 11"/>
                  <a:gd name="T10" fmla="*/ 0 w 8"/>
                  <a:gd name="T11" fmla="*/ 0 h 11"/>
                  <a:gd name="T12" fmla="*/ 1 w 8"/>
                  <a:gd name="T13" fmla="*/ 0 h 11"/>
                  <a:gd name="T14" fmla="*/ 6 w 8"/>
                  <a:gd name="T15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1">
                    <a:moveTo>
                      <a:pt x="6" y="5"/>
                    </a:moveTo>
                    <a:cubicBezTo>
                      <a:pt x="5" y="7"/>
                      <a:pt x="8" y="8"/>
                      <a:pt x="8" y="11"/>
                    </a:cubicBezTo>
                    <a:cubicBezTo>
                      <a:pt x="6" y="9"/>
                      <a:pt x="3" y="9"/>
                      <a:pt x="1" y="8"/>
                    </a:cubicBezTo>
                    <a:cubicBezTo>
                      <a:pt x="0" y="6"/>
                      <a:pt x="1" y="3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4" y="1"/>
                      <a:pt x="6" y="2"/>
                      <a:pt x="6" y="5"/>
                    </a:cubicBezTo>
                    <a:close/>
                  </a:path>
                </a:pathLst>
              </a:custGeom>
              <a:solidFill>
                <a:srgbClr val="FDFD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79" name="Freeform 335"/>
              <p:cNvSpPr/>
              <p:nvPr/>
            </p:nvSpPr>
            <p:spPr bwMode="auto">
              <a:xfrm>
                <a:off x="496" y="755"/>
                <a:ext cx="21" cy="24"/>
              </a:xfrm>
              <a:custGeom>
                <a:avLst/>
                <a:gdLst>
                  <a:gd name="T0" fmla="*/ 8 w 9"/>
                  <a:gd name="T1" fmla="*/ 10 h 10"/>
                  <a:gd name="T2" fmla="*/ 7 w 9"/>
                  <a:gd name="T3" fmla="*/ 10 h 10"/>
                  <a:gd name="T4" fmla="*/ 3 w 9"/>
                  <a:gd name="T5" fmla="*/ 6 h 10"/>
                  <a:gd name="T6" fmla="*/ 2 w 9"/>
                  <a:gd name="T7" fmla="*/ 0 h 10"/>
                  <a:gd name="T8" fmla="*/ 3 w 9"/>
                  <a:gd name="T9" fmla="*/ 0 h 10"/>
                  <a:gd name="T10" fmla="*/ 8 w 9"/>
                  <a:gd name="T1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0">
                    <a:moveTo>
                      <a:pt x="8" y="10"/>
                    </a:moveTo>
                    <a:cubicBezTo>
                      <a:pt x="8" y="10"/>
                      <a:pt x="7" y="10"/>
                      <a:pt x="7" y="10"/>
                    </a:cubicBezTo>
                    <a:cubicBezTo>
                      <a:pt x="6" y="8"/>
                      <a:pt x="5" y="7"/>
                      <a:pt x="3" y="6"/>
                    </a:cubicBezTo>
                    <a:cubicBezTo>
                      <a:pt x="0" y="4"/>
                      <a:pt x="1" y="2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5" y="3"/>
                      <a:pt x="9" y="6"/>
                      <a:pt x="8" y="10"/>
                    </a:cubicBezTo>
                    <a:close/>
                  </a:path>
                </a:pathLst>
              </a:custGeom>
              <a:solidFill>
                <a:srgbClr val="FDFC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80" name="Freeform 336"/>
              <p:cNvSpPr/>
              <p:nvPr/>
            </p:nvSpPr>
            <p:spPr bwMode="auto">
              <a:xfrm>
                <a:off x="469" y="719"/>
                <a:ext cx="15" cy="17"/>
              </a:xfrm>
              <a:custGeom>
                <a:avLst/>
                <a:gdLst>
                  <a:gd name="T0" fmla="*/ 5 w 6"/>
                  <a:gd name="T1" fmla="*/ 4 h 7"/>
                  <a:gd name="T2" fmla="*/ 6 w 6"/>
                  <a:gd name="T3" fmla="*/ 7 h 7"/>
                  <a:gd name="T4" fmla="*/ 5 w 6"/>
                  <a:gd name="T5" fmla="*/ 7 h 7"/>
                  <a:gd name="T6" fmla="*/ 1 w 6"/>
                  <a:gd name="T7" fmla="*/ 0 h 7"/>
                  <a:gd name="T8" fmla="*/ 2 w 6"/>
                  <a:gd name="T9" fmla="*/ 0 h 7"/>
                  <a:gd name="T10" fmla="*/ 2 w 6"/>
                  <a:gd name="T11" fmla="*/ 0 h 7"/>
                  <a:gd name="T12" fmla="*/ 5 w 6"/>
                  <a:gd name="T1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7">
                    <a:moveTo>
                      <a:pt x="5" y="4"/>
                    </a:moveTo>
                    <a:cubicBezTo>
                      <a:pt x="5" y="5"/>
                      <a:pt x="5" y="6"/>
                      <a:pt x="6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0" y="6"/>
                      <a:pt x="1" y="3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4" y="2"/>
                      <a:pt x="5" y="4"/>
                    </a:cubicBezTo>
                    <a:close/>
                  </a:path>
                </a:pathLst>
              </a:custGeom>
              <a:solidFill>
                <a:srgbClr val="FDFD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81" name="Freeform 337"/>
              <p:cNvSpPr/>
              <p:nvPr/>
            </p:nvSpPr>
            <p:spPr bwMode="auto">
              <a:xfrm>
                <a:off x="493" y="751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2" y="0"/>
                      <a:pt x="3" y="1"/>
                      <a:pt x="3" y="2"/>
                    </a:cubicBezTo>
                    <a:cubicBezTo>
                      <a:pt x="2" y="2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rgbClr val="FDFC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82" name="Freeform 338"/>
              <p:cNvSpPr/>
              <p:nvPr/>
            </p:nvSpPr>
            <p:spPr bwMode="auto">
              <a:xfrm>
                <a:off x="586" y="291"/>
                <a:ext cx="41" cy="41"/>
              </a:xfrm>
              <a:custGeom>
                <a:avLst/>
                <a:gdLst>
                  <a:gd name="T0" fmla="*/ 7 w 17"/>
                  <a:gd name="T1" fmla="*/ 5 h 17"/>
                  <a:gd name="T2" fmla="*/ 11 w 17"/>
                  <a:gd name="T3" fmla="*/ 2 h 17"/>
                  <a:gd name="T4" fmla="*/ 15 w 17"/>
                  <a:gd name="T5" fmla="*/ 0 h 17"/>
                  <a:gd name="T6" fmla="*/ 17 w 17"/>
                  <a:gd name="T7" fmla="*/ 2 h 17"/>
                  <a:gd name="T8" fmla="*/ 15 w 17"/>
                  <a:gd name="T9" fmla="*/ 4 h 17"/>
                  <a:gd name="T10" fmla="*/ 13 w 17"/>
                  <a:gd name="T11" fmla="*/ 7 h 17"/>
                  <a:gd name="T12" fmla="*/ 2 w 17"/>
                  <a:gd name="T13" fmla="*/ 17 h 17"/>
                  <a:gd name="T14" fmla="*/ 1 w 17"/>
                  <a:gd name="T15" fmla="*/ 14 h 17"/>
                  <a:gd name="T16" fmla="*/ 7 w 17"/>
                  <a:gd name="T17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7">
                    <a:moveTo>
                      <a:pt x="7" y="5"/>
                    </a:moveTo>
                    <a:cubicBezTo>
                      <a:pt x="9" y="4"/>
                      <a:pt x="10" y="3"/>
                      <a:pt x="11" y="2"/>
                    </a:cubicBezTo>
                    <a:cubicBezTo>
                      <a:pt x="13" y="2"/>
                      <a:pt x="14" y="1"/>
                      <a:pt x="15" y="0"/>
                    </a:cubicBezTo>
                    <a:cubicBezTo>
                      <a:pt x="16" y="0"/>
                      <a:pt x="17" y="0"/>
                      <a:pt x="17" y="2"/>
                    </a:cubicBezTo>
                    <a:cubicBezTo>
                      <a:pt x="16" y="3"/>
                      <a:pt x="16" y="4"/>
                      <a:pt x="15" y="4"/>
                    </a:cubicBezTo>
                    <a:cubicBezTo>
                      <a:pt x="15" y="6"/>
                      <a:pt x="14" y="6"/>
                      <a:pt x="13" y="7"/>
                    </a:cubicBezTo>
                    <a:cubicBezTo>
                      <a:pt x="9" y="10"/>
                      <a:pt x="7" y="14"/>
                      <a:pt x="2" y="17"/>
                    </a:cubicBezTo>
                    <a:cubicBezTo>
                      <a:pt x="0" y="17"/>
                      <a:pt x="1" y="15"/>
                      <a:pt x="1" y="14"/>
                    </a:cubicBezTo>
                    <a:cubicBezTo>
                      <a:pt x="1" y="10"/>
                      <a:pt x="4" y="7"/>
                      <a:pt x="7" y="5"/>
                    </a:cubicBezTo>
                    <a:close/>
                  </a:path>
                </a:pathLst>
              </a:custGeom>
              <a:solidFill>
                <a:srgbClr val="FE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83" name="Freeform 339"/>
              <p:cNvSpPr/>
              <p:nvPr/>
            </p:nvSpPr>
            <p:spPr bwMode="auto">
              <a:xfrm>
                <a:off x="625" y="246"/>
                <a:ext cx="26" cy="36"/>
              </a:xfrm>
              <a:custGeom>
                <a:avLst/>
                <a:gdLst>
                  <a:gd name="T0" fmla="*/ 4 w 11"/>
                  <a:gd name="T1" fmla="*/ 3 h 15"/>
                  <a:gd name="T2" fmla="*/ 5 w 11"/>
                  <a:gd name="T3" fmla="*/ 1 h 15"/>
                  <a:gd name="T4" fmla="*/ 7 w 11"/>
                  <a:gd name="T5" fmla="*/ 0 h 15"/>
                  <a:gd name="T6" fmla="*/ 10 w 11"/>
                  <a:gd name="T7" fmla="*/ 1 h 15"/>
                  <a:gd name="T8" fmla="*/ 11 w 11"/>
                  <a:gd name="T9" fmla="*/ 1 h 15"/>
                  <a:gd name="T10" fmla="*/ 11 w 11"/>
                  <a:gd name="T11" fmla="*/ 2 h 15"/>
                  <a:gd name="T12" fmla="*/ 10 w 11"/>
                  <a:gd name="T13" fmla="*/ 8 h 15"/>
                  <a:gd name="T14" fmla="*/ 8 w 11"/>
                  <a:gd name="T15" fmla="*/ 11 h 15"/>
                  <a:gd name="T16" fmla="*/ 0 w 11"/>
                  <a:gd name="T17" fmla="*/ 12 h 15"/>
                  <a:gd name="T18" fmla="*/ 3 w 11"/>
                  <a:gd name="T19" fmla="*/ 6 h 15"/>
                  <a:gd name="T20" fmla="*/ 5 w 11"/>
                  <a:gd name="T21" fmla="*/ 6 h 15"/>
                  <a:gd name="T22" fmla="*/ 4 w 11"/>
                  <a:gd name="T23" fmla="*/ 5 h 15"/>
                  <a:gd name="T24" fmla="*/ 4 w 11"/>
                  <a:gd name="T25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15">
                    <a:moveTo>
                      <a:pt x="4" y="3"/>
                    </a:moveTo>
                    <a:cubicBezTo>
                      <a:pt x="4" y="3"/>
                      <a:pt x="4" y="2"/>
                      <a:pt x="5" y="1"/>
                    </a:cubicBezTo>
                    <a:cubicBezTo>
                      <a:pt x="5" y="1"/>
                      <a:pt x="6" y="0"/>
                      <a:pt x="7" y="0"/>
                    </a:cubicBezTo>
                    <a:cubicBezTo>
                      <a:pt x="8" y="0"/>
                      <a:pt x="9" y="0"/>
                      <a:pt x="10" y="1"/>
                    </a:cubicBezTo>
                    <a:cubicBezTo>
                      <a:pt x="10" y="1"/>
                      <a:pt x="10" y="1"/>
                      <a:pt x="11" y="1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4"/>
                      <a:pt x="11" y="6"/>
                      <a:pt x="10" y="8"/>
                    </a:cubicBezTo>
                    <a:cubicBezTo>
                      <a:pt x="9" y="9"/>
                      <a:pt x="8" y="10"/>
                      <a:pt x="8" y="11"/>
                    </a:cubicBezTo>
                    <a:cubicBezTo>
                      <a:pt x="4" y="15"/>
                      <a:pt x="3" y="15"/>
                      <a:pt x="0" y="12"/>
                    </a:cubicBezTo>
                    <a:cubicBezTo>
                      <a:pt x="0" y="10"/>
                      <a:pt x="1" y="8"/>
                      <a:pt x="3" y="6"/>
                    </a:cubicBezTo>
                    <a:cubicBezTo>
                      <a:pt x="4" y="5"/>
                      <a:pt x="4" y="6"/>
                      <a:pt x="5" y="6"/>
                    </a:cubicBezTo>
                    <a:cubicBezTo>
                      <a:pt x="5" y="6"/>
                      <a:pt x="4" y="6"/>
                      <a:pt x="4" y="5"/>
                    </a:cubicBezTo>
                    <a:cubicBezTo>
                      <a:pt x="3" y="4"/>
                      <a:pt x="3" y="4"/>
                      <a:pt x="4" y="3"/>
                    </a:cubicBezTo>
                    <a:close/>
                  </a:path>
                </a:pathLst>
              </a:custGeom>
              <a:solidFill>
                <a:srgbClr val="FE6E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84" name="Freeform 340"/>
              <p:cNvSpPr/>
              <p:nvPr/>
            </p:nvSpPr>
            <p:spPr bwMode="auto">
              <a:xfrm>
                <a:off x="613" y="272"/>
                <a:ext cx="31" cy="29"/>
              </a:xfrm>
              <a:custGeom>
                <a:avLst/>
                <a:gdLst>
                  <a:gd name="T0" fmla="*/ 5 w 13"/>
                  <a:gd name="T1" fmla="*/ 1 h 12"/>
                  <a:gd name="T2" fmla="*/ 13 w 13"/>
                  <a:gd name="T3" fmla="*/ 0 h 12"/>
                  <a:gd name="T4" fmla="*/ 6 w 13"/>
                  <a:gd name="T5" fmla="*/ 10 h 12"/>
                  <a:gd name="T6" fmla="*/ 3 w 13"/>
                  <a:gd name="T7" fmla="*/ 10 h 12"/>
                  <a:gd name="T8" fmla="*/ 0 w 13"/>
                  <a:gd name="T9" fmla="*/ 10 h 12"/>
                  <a:gd name="T10" fmla="*/ 2 w 13"/>
                  <a:gd name="T11" fmla="*/ 6 h 12"/>
                  <a:gd name="T12" fmla="*/ 4 w 13"/>
                  <a:gd name="T13" fmla="*/ 3 h 12"/>
                  <a:gd name="T14" fmla="*/ 5 w 13"/>
                  <a:gd name="T15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2">
                    <a:moveTo>
                      <a:pt x="5" y="1"/>
                    </a:moveTo>
                    <a:cubicBezTo>
                      <a:pt x="8" y="3"/>
                      <a:pt x="10" y="2"/>
                      <a:pt x="13" y="0"/>
                    </a:cubicBezTo>
                    <a:cubicBezTo>
                      <a:pt x="11" y="4"/>
                      <a:pt x="10" y="7"/>
                      <a:pt x="6" y="10"/>
                    </a:cubicBezTo>
                    <a:cubicBezTo>
                      <a:pt x="5" y="8"/>
                      <a:pt x="4" y="10"/>
                      <a:pt x="3" y="10"/>
                    </a:cubicBezTo>
                    <a:cubicBezTo>
                      <a:pt x="2" y="11"/>
                      <a:pt x="1" y="12"/>
                      <a:pt x="0" y="10"/>
                    </a:cubicBezTo>
                    <a:cubicBezTo>
                      <a:pt x="1" y="8"/>
                      <a:pt x="1" y="7"/>
                      <a:pt x="2" y="6"/>
                    </a:cubicBezTo>
                    <a:cubicBezTo>
                      <a:pt x="4" y="6"/>
                      <a:pt x="3" y="4"/>
                      <a:pt x="4" y="3"/>
                    </a:cubicBezTo>
                    <a:cubicBezTo>
                      <a:pt x="4" y="2"/>
                      <a:pt x="4" y="1"/>
                      <a:pt x="5" y="1"/>
                    </a:cubicBezTo>
                    <a:close/>
                  </a:path>
                </a:pathLst>
              </a:custGeom>
              <a:solidFill>
                <a:srgbClr val="FE79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85" name="Freeform 341"/>
              <p:cNvSpPr/>
              <p:nvPr/>
            </p:nvSpPr>
            <p:spPr bwMode="auto">
              <a:xfrm>
                <a:off x="646" y="248"/>
                <a:ext cx="10" cy="17"/>
              </a:xfrm>
              <a:custGeom>
                <a:avLst/>
                <a:gdLst>
                  <a:gd name="T0" fmla="*/ 1 w 4"/>
                  <a:gd name="T1" fmla="*/ 7 h 7"/>
                  <a:gd name="T2" fmla="*/ 2 w 4"/>
                  <a:gd name="T3" fmla="*/ 0 h 7"/>
                  <a:gd name="T4" fmla="*/ 4 w 4"/>
                  <a:gd name="T5" fmla="*/ 0 h 7"/>
                  <a:gd name="T6" fmla="*/ 2 w 4"/>
                  <a:gd name="T7" fmla="*/ 7 h 7"/>
                  <a:gd name="T8" fmla="*/ 1 w 4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7">
                    <a:moveTo>
                      <a:pt x="1" y="7"/>
                    </a:moveTo>
                    <a:cubicBezTo>
                      <a:pt x="1" y="5"/>
                      <a:pt x="0" y="3"/>
                      <a:pt x="2" y="0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3" y="3"/>
                      <a:pt x="2" y="5"/>
                      <a:pt x="2" y="7"/>
                    </a:cubicBezTo>
                    <a:cubicBezTo>
                      <a:pt x="1" y="7"/>
                      <a:pt x="1" y="7"/>
                      <a:pt x="1" y="7"/>
                    </a:cubicBezTo>
                    <a:close/>
                  </a:path>
                </a:pathLst>
              </a:custGeom>
              <a:solidFill>
                <a:srgbClr val="FE76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86" name="Freeform 342"/>
              <p:cNvSpPr/>
              <p:nvPr/>
            </p:nvSpPr>
            <p:spPr bwMode="auto">
              <a:xfrm>
                <a:off x="512" y="782"/>
                <a:ext cx="5" cy="16"/>
              </a:xfrm>
              <a:custGeom>
                <a:avLst/>
                <a:gdLst>
                  <a:gd name="T0" fmla="*/ 0 w 2"/>
                  <a:gd name="T1" fmla="*/ 0 h 7"/>
                  <a:gd name="T2" fmla="*/ 1 w 2"/>
                  <a:gd name="T3" fmla="*/ 7 h 7"/>
                  <a:gd name="T4" fmla="*/ 0 w 2"/>
                  <a:gd name="T5" fmla="*/ 7 h 7"/>
                  <a:gd name="T6" fmla="*/ 0 w 2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0" y="0"/>
                    </a:moveTo>
                    <a:cubicBezTo>
                      <a:pt x="2" y="2"/>
                      <a:pt x="2" y="4"/>
                      <a:pt x="1" y="7"/>
                    </a:cubicBezTo>
                    <a:cubicBezTo>
                      <a:pt x="1" y="7"/>
                      <a:pt x="0" y="7"/>
                      <a:pt x="0" y="7"/>
                    </a:cubicBezTo>
                    <a:cubicBezTo>
                      <a:pt x="0" y="5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rgbClr val="FDF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87" name="Freeform 343"/>
              <p:cNvSpPr/>
              <p:nvPr/>
            </p:nvSpPr>
            <p:spPr bwMode="auto">
              <a:xfrm>
                <a:off x="242" y="464"/>
                <a:ext cx="67" cy="59"/>
              </a:xfrm>
              <a:custGeom>
                <a:avLst/>
                <a:gdLst>
                  <a:gd name="T0" fmla="*/ 15 w 28"/>
                  <a:gd name="T1" fmla="*/ 25 h 25"/>
                  <a:gd name="T2" fmla="*/ 11 w 28"/>
                  <a:gd name="T3" fmla="*/ 23 h 25"/>
                  <a:gd name="T4" fmla="*/ 10 w 28"/>
                  <a:gd name="T5" fmla="*/ 21 h 25"/>
                  <a:gd name="T6" fmla="*/ 7 w 28"/>
                  <a:gd name="T7" fmla="*/ 20 h 25"/>
                  <a:gd name="T8" fmla="*/ 9 w 28"/>
                  <a:gd name="T9" fmla="*/ 17 h 25"/>
                  <a:gd name="T10" fmla="*/ 8 w 28"/>
                  <a:gd name="T11" fmla="*/ 14 h 25"/>
                  <a:gd name="T12" fmla="*/ 2 w 28"/>
                  <a:gd name="T13" fmla="*/ 15 h 25"/>
                  <a:gd name="T14" fmla="*/ 1 w 28"/>
                  <a:gd name="T15" fmla="*/ 14 h 25"/>
                  <a:gd name="T16" fmla="*/ 3 w 28"/>
                  <a:gd name="T17" fmla="*/ 10 h 25"/>
                  <a:gd name="T18" fmla="*/ 3 w 28"/>
                  <a:gd name="T19" fmla="*/ 10 h 25"/>
                  <a:gd name="T20" fmla="*/ 3 w 28"/>
                  <a:gd name="T21" fmla="*/ 10 h 25"/>
                  <a:gd name="T22" fmla="*/ 0 w 28"/>
                  <a:gd name="T23" fmla="*/ 8 h 25"/>
                  <a:gd name="T24" fmla="*/ 1 w 28"/>
                  <a:gd name="T25" fmla="*/ 6 h 25"/>
                  <a:gd name="T26" fmla="*/ 6 w 28"/>
                  <a:gd name="T27" fmla="*/ 1 h 25"/>
                  <a:gd name="T28" fmla="*/ 8 w 28"/>
                  <a:gd name="T29" fmla="*/ 1 h 25"/>
                  <a:gd name="T30" fmla="*/ 9 w 28"/>
                  <a:gd name="T31" fmla="*/ 2 h 25"/>
                  <a:gd name="T32" fmla="*/ 8 w 28"/>
                  <a:gd name="T33" fmla="*/ 8 h 25"/>
                  <a:gd name="T34" fmla="*/ 12 w 28"/>
                  <a:gd name="T35" fmla="*/ 9 h 25"/>
                  <a:gd name="T36" fmla="*/ 14 w 28"/>
                  <a:gd name="T37" fmla="*/ 11 h 25"/>
                  <a:gd name="T38" fmla="*/ 22 w 28"/>
                  <a:gd name="T39" fmla="*/ 17 h 25"/>
                  <a:gd name="T40" fmla="*/ 24 w 28"/>
                  <a:gd name="T41" fmla="*/ 17 h 25"/>
                  <a:gd name="T42" fmla="*/ 28 w 28"/>
                  <a:gd name="T43" fmla="*/ 20 h 25"/>
                  <a:gd name="T44" fmla="*/ 28 w 28"/>
                  <a:gd name="T45" fmla="*/ 21 h 25"/>
                  <a:gd name="T46" fmla="*/ 25 w 28"/>
                  <a:gd name="T47" fmla="*/ 25 h 25"/>
                  <a:gd name="T48" fmla="*/ 15 w 28"/>
                  <a:gd name="T4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" h="25">
                    <a:moveTo>
                      <a:pt x="15" y="25"/>
                    </a:moveTo>
                    <a:cubicBezTo>
                      <a:pt x="15" y="22"/>
                      <a:pt x="12" y="25"/>
                      <a:pt x="11" y="23"/>
                    </a:cubicBezTo>
                    <a:cubicBezTo>
                      <a:pt x="11" y="22"/>
                      <a:pt x="13" y="20"/>
                      <a:pt x="10" y="21"/>
                    </a:cubicBezTo>
                    <a:cubicBezTo>
                      <a:pt x="9" y="21"/>
                      <a:pt x="8" y="20"/>
                      <a:pt x="7" y="20"/>
                    </a:cubicBezTo>
                    <a:cubicBezTo>
                      <a:pt x="7" y="19"/>
                      <a:pt x="11" y="19"/>
                      <a:pt x="9" y="17"/>
                    </a:cubicBezTo>
                    <a:cubicBezTo>
                      <a:pt x="7" y="16"/>
                      <a:pt x="8" y="13"/>
                      <a:pt x="8" y="14"/>
                    </a:cubicBezTo>
                    <a:cubicBezTo>
                      <a:pt x="6" y="16"/>
                      <a:pt x="3" y="13"/>
                      <a:pt x="2" y="15"/>
                    </a:cubicBezTo>
                    <a:cubicBezTo>
                      <a:pt x="2" y="15"/>
                      <a:pt x="1" y="14"/>
                      <a:pt x="1" y="14"/>
                    </a:cubicBezTo>
                    <a:cubicBezTo>
                      <a:pt x="0" y="12"/>
                      <a:pt x="0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4" y="10"/>
                      <a:pt x="3" y="10"/>
                    </a:cubicBezTo>
                    <a:cubicBezTo>
                      <a:pt x="3" y="9"/>
                      <a:pt x="1" y="9"/>
                      <a:pt x="0" y="8"/>
                    </a:cubicBezTo>
                    <a:cubicBezTo>
                      <a:pt x="0" y="7"/>
                      <a:pt x="0" y="7"/>
                      <a:pt x="1" y="6"/>
                    </a:cubicBezTo>
                    <a:cubicBezTo>
                      <a:pt x="3" y="5"/>
                      <a:pt x="4" y="2"/>
                      <a:pt x="6" y="1"/>
                    </a:cubicBezTo>
                    <a:cubicBezTo>
                      <a:pt x="7" y="0"/>
                      <a:pt x="8" y="0"/>
                      <a:pt x="8" y="1"/>
                    </a:cubicBezTo>
                    <a:cubicBezTo>
                      <a:pt x="9" y="1"/>
                      <a:pt x="9" y="1"/>
                      <a:pt x="9" y="2"/>
                    </a:cubicBezTo>
                    <a:cubicBezTo>
                      <a:pt x="9" y="4"/>
                      <a:pt x="9" y="7"/>
                      <a:pt x="8" y="8"/>
                    </a:cubicBezTo>
                    <a:cubicBezTo>
                      <a:pt x="9" y="6"/>
                      <a:pt x="11" y="8"/>
                      <a:pt x="12" y="9"/>
                    </a:cubicBezTo>
                    <a:cubicBezTo>
                      <a:pt x="13" y="10"/>
                      <a:pt x="13" y="10"/>
                      <a:pt x="14" y="11"/>
                    </a:cubicBezTo>
                    <a:cubicBezTo>
                      <a:pt x="16" y="15"/>
                      <a:pt x="18" y="17"/>
                      <a:pt x="22" y="17"/>
                    </a:cubicBezTo>
                    <a:cubicBezTo>
                      <a:pt x="23" y="17"/>
                      <a:pt x="23" y="17"/>
                      <a:pt x="24" y="17"/>
                    </a:cubicBezTo>
                    <a:cubicBezTo>
                      <a:pt x="25" y="18"/>
                      <a:pt x="27" y="18"/>
                      <a:pt x="28" y="20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8" y="23"/>
                      <a:pt x="25" y="23"/>
                      <a:pt x="25" y="25"/>
                    </a:cubicBezTo>
                    <a:cubicBezTo>
                      <a:pt x="21" y="25"/>
                      <a:pt x="18" y="25"/>
                      <a:pt x="15" y="25"/>
                    </a:cubicBezTo>
                    <a:close/>
                  </a:path>
                </a:pathLst>
              </a:custGeom>
              <a:solidFill>
                <a:srgbClr val="FE79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88" name="Freeform 344"/>
              <p:cNvSpPr/>
              <p:nvPr/>
            </p:nvSpPr>
            <p:spPr bwMode="auto">
              <a:xfrm>
                <a:off x="295" y="511"/>
                <a:ext cx="21" cy="12"/>
              </a:xfrm>
              <a:custGeom>
                <a:avLst/>
                <a:gdLst>
                  <a:gd name="T0" fmla="*/ 3 w 9"/>
                  <a:gd name="T1" fmla="*/ 5 h 5"/>
                  <a:gd name="T2" fmla="*/ 3 w 9"/>
                  <a:gd name="T3" fmla="*/ 2 h 5"/>
                  <a:gd name="T4" fmla="*/ 6 w 9"/>
                  <a:gd name="T5" fmla="*/ 1 h 5"/>
                  <a:gd name="T6" fmla="*/ 8 w 9"/>
                  <a:gd name="T7" fmla="*/ 2 h 5"/>
                  <a:gd name="T8" fmla="*/ 7 w 9"/>
                  <a:gd name="T9" fmla="*/ 5 h 5"/>
                  <a:gd name="T10" fmla="*/ 3 w 9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5">
                    <a:moveTo>
                      <a:pt x="3" y="5"/>
                    </a:moveTo>
                    <a:cubicBezTo>
                      <a:pt x="1" y="4"/>
                      <a:pt x="0" y="3"/>
                      <a:pt x="3" y="2"/>
                    </a:cubicBezTo>
                    <a:cubicBezTo>
                      <a:pt x="4" y="2"/>
                      <a:pt x="5" y="2"/>
                      <a:pt x="6" y="1"/>
                    </a:cubicBezTo>
                    <a:cubicBezTo>
                      <a:pt x="7" y="0"/>
                      <a:pt x="8" y="0"/>
                      <a:pt x="8" y="2"/>
                    </a:cubicBezTo>
                    <a:cubicBezTo>
                      <a:pt x="9" y="3"/>
                      <a:pt x="7" y="4"/>
                      <a:pt x="7" y="5"/>
                    </a:cubicBezTo>
                    <a:cubicBezTo>
                      <a:pt x="5" y="5"/>
                      <a:pt x="4" y="5"/>
                      <a:pt x="3" y="5"/>
                    </a:cubicBezTo>
                    <a:close/>
                  </a:path>
                </a:pathLst>
              </a:custGeom>
              <a:solidFill>
                <a:srgbClr val="FE7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89" name="Freeform 345"/>
              <p:cNvSpPr/>
              <p:nvPr/>
            </p:nvSpPr>
            <p:spPr bwMode="auto">
              <a:xfrm>
                <a:off x="780" y="535"/>
                <a:ext cx="31" cy="15"/>
              </a:xfrm>
              <a:custGeom>
                <a:avLst/>
                <a:gdLst>
                  <a:gd name="T0" fmla="*/ 13 w 13"/>
                  <a:gd name="T1" fmla="*/ 3 h 6"/>
                  <a:gd name="T2" fmla="*/ 0 w 13"/>
                  <a:gd name="T3" fmla="*/ 5 h 6"/>
                  <a:gd name="T4" fmla="*/ 2 w 13"/>
                  <a:gd name="T5" fmla="*/ 3 h 6"/>
                  <a:gd name="T6" fmla="*/ 8 w 13"/>
                  <a:gd name="T7" fmla="*/ 0 h 6"/>
                  <a:gd name="T8" fmla="*/ 13 w 1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6">
                    <a:moveTo>
                      <a:pt x="13" y="3"/>
                    </a:moveTo>
                    <a:cubicBezTo>
                      <a:pt x="9" y="5"/>
                      <a:pt x="5" y="6"/>
                      <a:pt x="0" y="5"/>
                    </a:cubicBezTo>
                    <a:cubicBezTo>
                      <a:pt x="0" y="4"/>
                      <a:pt x="1" y="3"/>
                      <a:pt x="2" y="3"/>
                    </a:cubicBezTo>
                    <a:cubicBezTo>
                      <a:pt x="5" y="5"/>
                      <a:pt x="6" y="2"/>
                      <a:pt x="8" y="0"/>
                    </a:cubicBezTo>
                    <a:cubicBezTo>
                      <a:pt x="10" y="1"/>
                      <a:pt x="12" y="1"/>
                      <a:pt x="13" y="3"/>
                    </a:cubicBezTo>
                    <a:close/>
                  </a:path>
                </a:pathLst>
              </a:custGeom>
              <a:solidFill>
                <a:srgbClr val="FED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90" name="Freeform 346"/>
              <p:cNvSpPr/>
              <p:nvPr/>
            </p:nvSpPr>
            <p:spPr bwMode="auto">
              <a:xfrm>
                <a:off x="646" y="239"/>
                <a:ext cx="10" cy="9"/>
              </a:xfrm>
              <a:custGeom>
                <a:avLst/>
                <a:gdLst>
                  <a:gd name="T0" fmla="*/ 4 w 4"/>
                  <a:gd name="T1" fmla="*/ 4 h 4"/>
                  <a:gd name="T2" fmla="*/ 2 w 4"/>
                  <a:gd name="T3" fmla="*/ 4 h 4"/>
                  <a:gd name="T4" fmla="*/ 2 w 4"/>
                  <a:gd name="T5" fmla="*/ 4 h 4"/>
                  <a:gd name="T6" fmla="*/ 0 w 4"/>
                  <a:gd name="T7" fmla="*/ 1 h 4"/>
                  <a:gd name="T8" fmla="*/ 0 w 4"/>
                  <a:gd name="T9" fmla="*/ 1 h 4"/>
                  <a:gd name="T10" fmla="*/ 1 w 4"/>
                  <a:gd name="T11" fmla="*/ 0 h 4"/>
                  <a:gd name="T12" fmla="*/ 4 w 4"/>
                  <a:gd name="T13" fmla="*/ 1 h 4"/>
                  <a:gd name="T14" fmla="*/ 4 w 4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cubicBezTo>
                      <a:pt x="3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4" y="2"/>
                      <a:pt x="4" y="3"/>
                      <a:pt x="4" y="4"/>
                    </a:cubicBezTo>
                    <a:close/>
                  </a:path>
                </a:pathLst>
              </a:custGeom>
              <a:solidFill>
                <a:srgbClr val="FE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91" name="Freeform 347"/>
              <p:cNvSpPr/>
              <p:nvPr/>
            </p:nvSpPr>
            <p:spPr bwMode="auto">
              <a:xfrm>
                <a:off x="395" y="691"/>
                <a:ext cx="10" cy="12"/>
              </a:xfrm>
              <a:custGeom>
                <a:avLst/>
                <a:gdLst>
                  <a:gd name="T0" fmla="*/ 4 w 4"/>
                  <a:gd name="T1" fmla="*/ 3 h 5"/>
                  <a:gd name="T2" fmla="*/ 4 w 4"/>
                  <a:gd name="T3" fmla="*/ 4 h 5"/>
                  <a:gd name="T4" fmla="*/ 0 w 4"/>
                  <a:gd name="T5" fmla="*/ 4 h 5"/>
                  <a:gd name="T6" fmla="*/ 0 w 4"/>
                  <a:gd name="T7" fmla="*/ 4 h 5"/>
                  <a:gd name="T8" fmla="*/ 4 w 4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4" y="3"/>
                    </a:moveTo>
                    <a:cubicBezTo>
                      <a:pt x="4" y="3"/>
                      <a:pt x="4" y="4"/>
                      <a:pt x="4" y="4"/>
                    </a:cubicBezTo>
                    <a:cubicBezTo>
                      <a:pt x="3" y="5"/>
                      <a:pt x="1" y="5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2" y="0"/>
                      <a:pt x="4" y="3"/>
                    </a:cubicBezTo>
                    <a:close/>
                  </a:path>
                </a:pathLst>
              </a:custGeom>
              <a:solidFill>
                <a:srgbClr val="F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92" name="Freeform 348"/>
              <p:cNvSpPr/>
              <p:nvPr/>
            </p:nvSpPr>
            <p:spPr bwMode="auto">
              <a:xfrm>
                <a:off x="787" y="906"/>
                <a:ext cx="24" cy="17"/>
              </a:xfrm>
              <a:custGeom>
                <a:avLst/>
                <a:gdLst>
                  <a:gd name="T0" fmla="*/ 5 w 10"/>
                  <a:gd name="T1" fmla="*/ 5 h 7"/>
                  <a:gd name="T2" fmla="*/ 5 w 10"/>
                  <a:gd name="T3" fmla="*/ 0 h 7"/>
                  <a:gd name="T4" fmla="*/ 10 w 10"/>
                  <a:gd name="T5" fmla="*/ 5 h 7"/>
                  <a:gd name="T6" fmla="*/ 7 w 10"/>
                  <a:gd name="T7" fmla="*/ 7 h 7"/>
                  <a:gd name="T8" fmla="*/ 5 w 10"/>
                  <a:gd name="T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">
                    <a:moveTo>
                      <a:pt x="5" y="5"/>
                    </a:moveTo>
                    <a:cubicBezTo>
                      <a:pt x="6" y="3"/>
                      <a:pt x="0" y="1"/>
                      <a:pt x="5" y="0"/>
                    </a:cubicBezTo>
                    <a:cubicBezTo>
                      <a:pt x="6" y="2"/>
                      <a:pt x="9" y="2"/>
                      <a:pt x="10" y="5"/>
                    </a:cubicBezTo>
                    <a:cubicBezTo>
                      <a:pt x="8" y="5"/>
                      <a:pt x="7" y="5"/>
                      <a:pt x="7" y="7"/>
                    </a:cubicBezTo>
                    <a:cubicBezTo>
                      <a:pt x="6" y="6"/>
                      <a:pt x="5" y="6"/>
                      <a:pt x="5" y="5"/>
                    </a:cubicBezTo>
                    <a:close/>
                  </a:path>
                </a:pathLst>
              </a:custGeom>
              <a:solidFill>
                <a:srgbClr val="FEE8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93" name="Freeform 349"/>
              <p:cNvSpPr/>
              <p:nvPr/>
            </p:nvSpPr>
            <p:spPr bwMode="auto">
              <a:xfrm>
                <a:off x="493" y="229"/>
                <a:ext cx="67" cy="153"/>
              </a:xfrm>
              <a:custGeom>
                <a:avLst/>
                <a:gdLst>
                  <a:gd name="T0" fmla="*/ 15 w 28"/>
                  <a:gd name="T1" fmla="*/ 17 h 64"/>
                  <a:gd name="T2" fmla="*/ 16 w 28"/>
                  <a:gd name="T3" fmla="*/ 16 h 64"/>
                  <a:gd name="T4" fmla="*/ 17 w 28"/>
                  <a:gd name="T5" fmla="*/ 11 h 64"/>
                  <a:gd name="T6" fmla="*/ 19 w 28"/>
                  <a:gd name="T7" fmla="*/ 8 h 64"/>
                  <a:gd name="T8" fmla="*/ 23 w 28"/>
                  <a:gd name="T9" fmla="*/ 1 h 64"/>
                  <a:gd name="T10" fmla="*/ 27 w 28"/>
                  <a:gd name="T11" fmla="*/ 0 h 64"/>
                  <a:gd name="T12" fmla="*/ 26 w 28"/>
                  <a:gd name="T13" fmla="*/ 4 h 64"/>
                  <a:gd name="T14" fmla="*/ 17 w 28"/>
                  <a:gd name="T15" fmla="*/ 35 h 64"/>
                  <a:gd name="T16" fmla="*/ 15 w 28"/>
                  <a:gd name="T17" fmla="*/ 57 h 64"/>
                  <a:gd name="T18" fmla="*/ 13 w 28"/>
                  <a:gd name="T19" fmla="*/ 61 h 64"/>
                  <a:gd name="T20" fmla="*/ 11 w 28"/>
                  <a:gd name="T21" fmla="*/ 62 h 64"/>
                  <a:gd name="T22" fmla="*/ 10 w 28"/>
                  <a:gd name="T23" fmla="*/ 61 h 64"/>
                  <a:gd name="T24" fmla="*/ 10 w 28"/>
                  <a:gd name="T25" fmla="*/ 61 h 64"/>
                  <a:gd name="T26" fmla="*/ 9 w 28"/>
                  <a:gd name="T27" fmla="*/ 63 h 64"/>
                  <a:gd name="T28" fmla="*/ 7 w 28"/>
                  <a:gd name="T29" fmla="*/ 64 h 64"/>
                  <a:gd name="T30" fmla="*/ 2 w 28"/>
                  <a:gd name="T31" fmla="*/ 64 h 64"/>
                  <a:gd name="T32" fmla="*/ 0 w 28"/>
                  <a:gd name="T33" fmla="*/ 62 h 64"/>
                  <a:gd name="T34" fmla="*/ 0 w 28"/>
                  <a:gd name="T35" fmla="*/ 59 h 64"/>
                  <a:gd name="T36" fmla="*/ 0 w 28"/>
                  <a:gd name="T37" fmla="*/ 57 h 64"/>
                  <a:gd name="T38" fmla="*/ 6 w 28"/>
                  <a:gd name="T39" fmla="*/ 54 h 64"/>
                  <a:gd name="T40" fmla="*/ 9 w 28"/>
                  <a:gd name="T41" fmla="*/ 55 h 64"/>
                  <a:gd name="T42" fmla="*/ 11 w 28"/>
                  <a:gd name="T43" fmla="*/ 53 h 64"/>
                  <a:gd name="T44" fmla="*/ 9 w 28"/>
                  <a:gd name="T45" fmla="*/ 53 h 64"/>
                  <a:gd name="T46" fmla="*/ 6 w 28"/>
                  <a:gd name="T47" fmla="*/ 49 h 64"/>
                  <a:gd name="T48" fmla="*/ 5 w 28"/>
                  <a:gd name="T49" fmla="*/ 47 h 64"/>
                  <a:gd name="T50" fmla="*/ 5 w 28"/>
                  <a:gd name="T51" fmla="*/ 45 h 64"/>
                  <a:gd name="T52" fmla="*/ 5 w 28"/>
                  <a:gd name="T53" fmla="*/ 44 h 64"/>
                  <a:gd name="T54" fmla="*/ 8 w 28"/>
                  <a:gd name="T55" fmla="*/ 43 h 64"/>
                  <a:gd name="T56" fmla="*/ 12 w 28"/>
                  <a:gd name="T57" fmla="*/ 42 h 64"/>
                  <a:gd name="T58" fmla="*/ 13 w 28"/>
                  <a:gd name="T59" fmla="*/ 27 h 64"/>
                  <a:gd name="T60" fmla="*/ 15 w 28"/>
                  <a:gd name="T61" fmla="*/ 1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8" h="64">
                    <a:moveTo>
                      <a:pt x="15" y="17"/>
                    </a:moveTo>
                    <a:cubicBezTo>
                      <a:pt x="15" y="17"/>
                      <a:pt x="15" y="16"/>
                      <a:pt x="16" y="16"/>
                    </a:cubicBezTo>
                    <a:cubicBezTo>
                      <a:pt x="17" y="15"/>
                      <a:pt x="16" y="12"/>
                      <a:pt x="17" y="11"/>
                    </a:cubicBezTo>
                    <a:cubicBezTo>
                      <a:pt x="18" y="10"/>
                      <a:pt x="18" y="9"/>
                      <a:pt x="19" y="8"/>
                    </a:cubicBezTo>
                    <a:cubicBezTo>
                      <a:pt x="20" y="6"/>
                      <a:pt x="21" y="3"/>
                      <a:pt x="23" y="1"/>
                    </a:cubicBezTo>
                    <a:cubicBezTo>
                      <a:pt x="25" y="0"/>
                      <a:pt x="26" y="0"/>
                      <a:pt x="27" y="0"/>
                    </a:cubicBezTo>
                    <a:cubicBezTo>
                      <a:pt x="28" y="2"/>
                      <a:pt x="27" y="3"/>
                      <a:pt x="26" y="4"/>
                    </a:cubicBezTo>
                    <a:cubicBezTo>
                      <a:pt x="20" y="14"/>
                      <a:pt x="16" y="23"/>
                      <a:pt x="17" y="35"/>
                    </a:cubicBezTo>
                    <a:cubicBezTo>
                      <a:pt x="17" y="42"/>
                      <a:pt x="14" y="50"/>
                      <a:pt x="15" y="57"/>
                    </a:cubicBezTo>
                    <a:cubicBezTo>
                      <a:pt x="15" y="59"/>
                      <a:pt x="14" y="60"/>
                      <a:pt x="13" y="61"/>
                    </a:cubicBezTo>
                    <a:cubicBezTo>
                      <a:pt x="12" y="61"/>
                      <a:pt x="11" y="62"/>
                      <a:pt x="11" y="62"/>
                    </a:cubicBezTo>
                    <a:cubicBezTo>
                      <a:pt x="10" y="62"/>
                      <a:pt x="10" y="61"/>
                      <a:pt x="10" y="61"/>
                    </a:cubicBezTo>
                    <a:cubicBezTo>
                      <a:pt x="10" y="62"/>
                      <a:pt x="10" y="61"/>
                      <a:pt x="10" y="61"/>
                    </a:cubicBezTo>
                    <a:cubicBezTo>
                      <a:pt x="10" y="62"/>
                      <a:pt x="9" y="63"/>
                      <a:pt x="9" y="63"/>
                    </a:cubicBezTo>
                    <a:cubicBezTo>
                      <a:pt x="8" y="64"/>
                      <a:pt x="8" y="64"/>
                      <a:pt x="7" y="64"/>
                    </a:cubicBezTo>
                    <a:cubicBezTo>
                      <a:pt x="5" y="64"/>
                      <a:pt x="4" y="64"/>
                      <a:pt x="2" y="64"/>
                    </a:cubicBezTo>
                    <a:cubicBezTo>
                      <a:pt x="2" y="63"/>
                      <a:pt x="2" y="62"/>
                      <a:pt x="0" y="62"/>
                    </a:cubicBezTo>
                    <a:cubicBezTo>
                      <a:pt x="0" y="61"/>
                      <a:pt x="0" y="60"/>
                      <a:pt x="0" y="59"/>
                    </a:cubicBezTo>
                    <a:cubicBezTo>
                      <a:pt x="0" y="58"/>
                      <a:pt x="0" y="58"/>
                      <a:pt x="0" y="57"/>
                    </a:cubicBezTo>
                    <a:cubicBezTo>
                      <a:pt x="1" y="54"/>
                      <a:pt x="1" y="54"/>
                      <a:pt x="6" y="54"/>
                    </a:cubicBezTo>
                    <a:cubicBezTo>
                      <a:pt x="7" y="54"/>
                      <a:pt x="8" y="55"/>
                      <a:pt x="9" y="55"/>
                    </a:cubicBezTo>
                    <a:cubicBezTo>
                      <a:pt x="11" y="56"/>
                      <a:pt x="11" y="55"/>
                      <a:pt x="11" y="53"/>
                    </a:cubicBezTo>
                    <a:cubicBezTo>
                      <a:pt x="12" y="51"/>
                      <a:pt x="10" y="53"/>
                      <a:pt x="9" y="53"/>
                    </a:cubicBezTo>
                    <a:cubicBezTo>
                      <a:pt x="8" y="51"/>
                      <a:pt x="5" y="51"/>
                      <a:pt x="6" y="49"/>
                    </a:cubicBezTo>
                    <a:cubicBezTo>
                      <a:pt x="7" y="47"/>
                      <a:pt x="4" y="48"/>
                      <a:pt x="5" y="47"/>
                    </a:cubicBezTo>
                    <a:cubicBezTo>
                      <a:pt x="5" y="46"/>
                      <a:pt x="5" y="46"/>
                      <a:pt x="5" y="45"/>
                    </a:cubicBezTo>
                    <a:cubicBezTo>
                      <a:pt x="5" y="44"/>
                      <a:pt x="5" y="44"/>
                      <a:pt x="5" y="44"/>
                    </a:cubicBezTo>
                    <a:cubicBezTo>
                      <a:pt x="6" y="43"/>
                      <a:pt x="7" y="43"/>
                      <a:pt x="8" y="43"/>
                    </a:cubicBezTo>
                    <a:cubicBezTo>
                      <a:pt x="10" y="45"/>
                      <a:pt x="11" y="44"/>
                      <a:pt x="12" y="42"/>
                    </a:cubicBezTo>
                    <a:cubicBezTo>
                      <a:pt x="12" y="37"/>
                      <a:pt x="14" y="32"/>
                      <a:pt x="13" y="27"/>
                    </a:cubicBezTo>
                    <a:cubicBezTo>
                      <a:pt x="12" y="23"/>
                      <a:pt x="16" y="21"/>
                      <a:pt x="15" y="17"/>
                    </a:cubicBezTo>
                    <a:close/>
                  </a:path>
                </a:pathLst>
              </a:custGeom>
              <a:solidFill>
                <a:srgbClr val="FEAD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94" name="Freeform 350"/>
              <p:cNvSpPr/>
              <p:nvPr/>
            </p:nvSpPr>
            <p:spPr bwMode="auto">
              <a:xfrm>
                <a:off x="493" y="339"/>
                <a:ext cx="31" cy="29"/>
              </a:xfrm>
              <a:custGeom>
                <a:avLst/>
                <a:gdLst>
                  <a:gd name="T0" fmla="*/ 5 w 13"/>
                  <a:gd name="T1" fmla="*/ 1 h 12"/>
                  <a:gd name="T2" fmla="*/ 6 w 13"/>
                  <a:gd name="T3" fmla="*/ 0 h 12"/>
                  <a:gd name="T4" fmla="*/ 7 w 13"/>
                  <a:gd name="T5" fmla="*/ 2 h 12"/>
                  <a:gd name="T6" fmla="*/ 11 w 13"/>
                  <a:gd name="T7" fmla="*/ 4 h 12"/>
                  <a:gd name="T8" fmla="*/ 12 w 13"/>
                  <a:gd name="T9" fmla="*/ 5 h 12"/>
                  <a:gd name="T10" fmla="*/ 12 w 13"/>
                  <a:gd name="T11" fmla="*/ 11 h 12"/>
                  <a:gd name="T12" fmla="*/ 6 w 13"/>
                  <a:gd name="T13" fmla="*/ 9 h 12"/>
                  <a:gd name="T14" fmla="*/ 5 w 13"/>
                  <a:gd name="T15" fmla="*/ 12 h 12"/>
                  <a:gd name="T16" fmla="*/ 3 w 13"/>
                  <a:gd name="T17" fmla="*/ 8 h 12"/>
                  <a:gd name="T18" fmla="*/ 0 w 13"/>
                  <a:gd name="T19" fmla="*/ 11 h 12"/>
                  <a:gd name="T20" fmla="*/ 1 w 13"/>
                  <a:gd name="T21" fmla="*/ 3 h 12"/>
                  <a:gd name="T22" fmla="*/ 5 w 13"/>
                  <a:gd name="T23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" h="12">
                    <a:moveTo>
                      <a:pt x="5" y="1"/>
                    </a:moveTo>
                    <a:cubicBezTo>
                      <a:pt x="6" y="2"/>
                      <a:pt x="6" y="0"/>
                      <a:pt x="6" y="0"/>
                    </a:cubicBezTo>
                    <a:cubicBezTo>
                      <a:pt x="7" y="0"/>
                      <a:pt x="7" y="1"/>
                      <a:pt x="7" y="2"/>
                    </a:cubicBezTo>
                    <a:cubicBezTo>
                      <a:pt x="7" y="5"/>
                      <a:pt x="8" y="5"/>
                      <a:pt x="11" y="4"/>
                    </a:cubicBezTo>
                    <a:cubicBezTo>
                      <a:pt x="12" y="3"/>
                      <a:pt x="13" y="4"/>
                      <a:pt x="12" y="5"/>
                    </a:cubicBezTo>
                    <a:cubicBezTo>
                      <a:pt x="12" y="7"/>
                      <a:pt x="12" y="9"/>
                      <a:pt x="12" y="11"/>
                    </a:cubicBezTo>
                    <a:cubicBezTo>
                      <a:pt x="10" y="11"/>
                      <a:pt x="8" y="10"/>
                      <a:pt x="6" y="9"/>
                    </a:cubicBezTo>
                    <a:cubicBezTo>
                      <a:pt x="5" y="10"/>
                      <a:pt x="6" y="11"/>
                      <a:pt x="5" y="12"/>
                    </a:cubicBezTo>
                    <a:cubicBezTo>
                      <a:pt x="3" y="11"/>
                      <a:pt x="4" y="9"/>
                      <a:pt x="3" y="8"/>
                    </a:cubicBezTo>
                    <a:cubicBezTo>
                      <a:pt x="1" y="8"/>
                      <a:pt x="2" y="11"/>
                      <a:pt x="0" y="11"/>
                    </a:cubicBezTo>
                    <a:cubicBezTo>
                      <a:pt x="1" y="9"/>
                      <a:pt x="1" y="6"/>
                      <a:pt x="1" y="3"/>
                    </a:cubicBezTo>
                    <a:cubicBezTo>
                      <a:pt x="1" y="0"/>
                      <a:pt x="3" y="0"/>
                      <a:pt x="5" y="1"/>
                    </a:cubicBezTo>
                    <a:close/>
                  </a:path>
                </a:pathLst>
              </a:custGeom>
              <a:solidFill>
                <a:srgbClr val="FE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95" name="Freeform 351"/>
              <p:cNvSpPr/>
              <p:nvPr/>
            </p:nvSpPr>
            <p:spPr bwMode="auto">
              <a:xfrm>
                <a:off x="493" y="291"/>
                <a:ext cx="17" cy="46"/>
              </a:xfrm>
              <a:custGeom>
                <a:avLst/>
                <a:gdLst>
                  <a:gd name="T0" fmla="*/ 5 w 7"/>
                  <a:gd name="T1" fmla="*/ 18 h 19"/>
                  <a:gd name="T2" fmla="*/ 5 w 7"/>
                  <a:gd name="T3" fmla="*/ 19 h 19"/>
                  <a:gd name="T4" fmla="*/ 3 w 7"/>
                  <a:gd name="T5" fmla="*/ 15 h 19"/>
                  <a:gd name="T6" fmla="*/ 2 w 7"/>
                  <a:gd name="T7" fmla="*/ 12 h 19"/>
                  <a:gd name="T8" fmla="*/ 4 w 7"/>
                  <a:gd name="T9" fmla="*/ 2 h 19"/>
                  <a:gd name="T10" fmla="*/ 7 w 7"/>
                  <a:gd name="T11" fmla="*/ 0 h 19"/>
                  <a:gd name="T12" fmla="*/ 6 w 7"/>
                  <a:gd name="T13" fmla="*/ 4 h 19"/>
                  <a:gd name="T14" fmla="*/ 5 w 7"/>
                  <a:gd name="T15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19">
                    <a:moveTo>
                      <a:pt x="5" y="18"/>
                    </a:moveTo>
                    <a:cubicBezTo>
                      <a:pt x="5" y="18"/>
                      <a:pt x="5" y="19"/>
                      <a:pt x="5" y="19"/>
                    </a:cubicBezTo>
                    <a:cubicBezTo>
                      <a:pt x="2" y="19"/>
                      <a:pt x="0" y="18"/>
                      <a:pt x="3" y="15"/>
                    </a:cubicBezTo>
                    <a:cubicBezTo>
                      <a:pt x="3" y="14"/>
                      <a:pt x="3" y="13"/>
                      <a:pt x="2" y="12"/>
                    </a:cubicBezTo>
                    <a:cubicBezTo>
                      <a:pt x="3" y="9"/>
                      <a:pt x="3" y="5"/>
                      <a:pt x="4" y="2"/>
                    </a:cubicBezTo>
                    <a:cubicBezTo>
                      <a:pt x="5" y="1"/>
                      <a:pt x="6" y="0"/>
                      <a:pt x="7" y="0"/>
                    </a:cubicBezTo>
                    <a:cubicBezTo>
                      <a:pt x="7" y="1"/>
                      <a:pt x="6" y="3"/>
                      <a:pt x="6" y="4"/>
                    </a:cubicBezTo>
                    <a:cubicBezTo>
                      <a:pt x="7" y="9"/>
                      <a:pt x="7" y="14"/>
                      <a:pt x="5" y="18"/>
                    </a:cubicBezTo>
                    <a:close/>
                  </a:path>
                </a:pathLst>
              </a:custGeom>
              <a:solidFill>
                <a:srgbClr val="FE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96" name="Freeform 352"/>
              <p:cNvSpPr/>
              <p:nvPr/>
            </p:nvSpPr>
            <p:spPr bwMode="auto">
              <a:xfrm>
                <a:off x="307" y="492"/>
                <a:ext cx="33" cy="27"/>
              </a:xfrm>
              <a:custGeom>
                <a:avLst/>
                <a:gdLst>
                  <a:gd name="T0" fmla="*/ 3 w 14"/>
                  <a:gd name="T1" fmla="*/ 10 h 11"/>
                  <a:gd name="T2" fmla="*/ 1 w 14"/>
                  <a:gd name="T3" fmla="*/ 9 h 11"/>
                  <a:gd name="T4" fmla="*/ 1 w 14"/>
                  <a:gd name="T5" fmla="*/ 9 h 11"/>
                  <a:gd name="T6" fmla="*/ 3 w 14"/>
                  <a:gd name="T7" fmla="*/ 5 h 11"/>
                  <a:gd name="T8" fmla="*/ 10 w 14"/>
                  <a:gd name="T9" fmla="*/ 0 h 11"/>
                  <a:gd name="T10" fmla="*/ 13 w 14"/>
                  <a:gd name="T11" fmla="*/ 4 h 11"/>
                  <a:gd name="T12" fmla="*/ 13 w 14"/>
                  <a:gd name="T13" fmla="*/ 4 h 11"/>
                  <a:gd name="T14" fmla="*/ 12 w 14"/>
                  <a:gd name="T15" fmla="*/ 5 h 11"/>
                  <a:gd name="T16" fmla="*/ 12 w 14"/>
                  <a:gd name="T17" fmla="*/ 11 h 11"/>
                  <a:gd name="T18" fmla="*/ 8 w 14"/>
                  <a:gd name="T19" fmla="*/ 8 h 11"/>
                  <a:gd name="T20" fmla="*/ 9 w 14"/>
                  <a:gd name="T21" fmla="*/ 8 h 11"/>
                  <a:gd name="T22" fmla="*/ 8 w 14"/>
                  <a:gd name="T23" fmla="*/ 8 h 11"/>
                  <a:gd name="T24" fmla="*/ 3 w 14"/>
                  <a:gd name="T25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11">
                    <a:moveTo>
                      <a:pt x="3" y="10"/>
                    </a:moveTo>
                    <a:cubicBezTo>
                      <a:pt x="2" y="9"/>
                      <a:pt x="2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7"/>
                      <a:pt x="4" y="7"/>
                      <a:pt x="3" y="5"/>
                    </a:cubicBezTo>
                    <a:cubicBezTo>
                      <a:pt x="5" y="2"/>
                      <a:pt x="6" y="0"/>
                      <a:pt x="10" y="0"/>
                    </a:cubicBezTo>
                    <a:cubicBezTo>
                      <a:pt x="12" y="1"/>
                      <a:pt x="14" y="1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4"/>
                      <a:pt x="11" y="4"/>
                      <a:pt x="12" y="5"/>
                    </a:cubicBezTo>
                    <a:cubicBezTo>
                      <a:pt x="14" y="7"/>
                      <a:pt x="12" y="9"/>
                      <a:pt x="12" y="11"/>
                    </a:cubicBezTo>
                    <a:cubicBezTo>
                      <a:pt x="10" y="10"/>
                      <a:pt x="9" y="10"/>
                      <a:pt x="8" y="8"/>
                    </a:cubicBezTo>
                    <a:cubicBezTo>
                      <a:pt x="8" y="8"/>
                      <a:pt x="9" y="8"/>
                      <a:pt x="9" y="8"/>
                    </a:cubicBezTo>
                    <a:cubicBezTo>
                      <a:pt x="9" y="7"/>
                      <a:pt x="9" y="8"/>
                      <a:pt x="8" y="8"/>
                    </a:cubicBezTo>
                    <a:cubicBezTo>
                      <a:pt x="6" y="8"/>
                      <a:pt x="6" y="11"/>
                      <a:pt x="3" y="10"/>
                    </a:cubicBezTo>
                    <a:close/>
                  </a:path>
                </a:pathLst>
              </a:custGeom>
              <a:solidFill>
                <a:srgbClr val="FE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97" name="Freeform 353"/>
              <p:cNvSpPr/>
              <p:nvPr/>
            </p:nvSpPr>
            <p:spPr bwMode="auto">
              <a:xfrm>
                <a:off x="706" y="942"/>
                <a:ext cx="33" cy="29"/>
              </a:xfrm>
              <a:custGeom>
                <a:avLst/>
                <a:gdLst>
                  <a:gd name="T0" fmla="*/ 7 w 14"/>
                  <a:gd name="T1" fmla="*/ 12 h 12"/>
                  <a:gd name="T2" fmla="*/ 10 w 14"/>
                  <a:gd name="T3" fmla="*/ 6 h 12"/>
                  <a:gd name="T4" fmla="*/ 5 w 14"/>
                  <a:gd name="T5" fmla="*/ 7 h 12"/>
                  <a:gd name="T6" fmla="*/ 2 w 14"/>
                  <a:gd name="T7" fmla="*/ 5 h 12"/>
                  <a:gd name="T8" fmla="*/ 0 w 14"/>
                  <a:gd name="T9" fmla="*/ 3 h 12"/>
                  <a:gd name="T10" fmla="*/ 3 w 14"/>
                  <a:gd name="T11" fmla="*/ 1 h 12"/>
                  <a:gd name="T12" fmla="*/ 10 w 14"/>
                  <a:gd name="T13" fmla="*/ 0 h 12"/>
                  <a:gd name="T14" fmla="*/ 14 w 14"/>
                  <a:gd name="T15" fmla="*/ 6 h 12"/>
                  <a:gd name="T16" fmla="*/ 13 w 14"/>
                  <a:gd name="T17" fmla="*/ 8 h 12"/>
                  <a:gd name="T18" fmla="*/ 7 w 14"/>
                  <a:gd name="T1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2">
                    <a:moveTo>
                      <a:pt x="7" y="12"/>
                    </a:moveTo>
                    <a:cubicBezTo>
                      <a:pt x="6" y="9"/>
                      <a:pt x="8" y="8"/>
                      <a:pt x="10" y="6"/>
                    </a:cubicBezTo>
                    <a:cubicBezTo>
                      <a:pt x="8" y="4"/>
                      <a:pt x="7" y="6"/>
                      <a:pt x="5" y="7"/>
                    </a:cubicBezTo>
                    <a:cubicBezTo>
                      <a:pt x="5" y="5"/>
                      <a:pt x="4" y="4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1"/>
                      <a:pt x="2" y="1"/>
                      <a:pt x="3" y="1"/>
                    </a:cubicBezTo>
                    <a:cubicBezTo>
                      <a:pt x="6" y="3"/>
                      <a:pt x="8" y="2"/>
                      <a:pt x="10" y="0"/>
                    </a:cubicBezTo>
                    <a:cubicBezTo>
                      <a:pt x="11" y="3"/>
                      <a:pt x="12" y="4"/>
                      <a:pt x="14" y="6"/>
                    </a:cubicBezTo>
                    <a:cubicBezTo>
                      <a:pt x="14" y="7"/>
                      <a:pt x="13" y="7"/>
                      <a:pt x="13" y="8"/>
                    </a:cubicBezTo>
                    <a:cubicBezTo>
                      <a:pt x="12" y="11"/>
                      <a:pt x="8" y="9"/>
                      <a:pt x="7" y="12"/>
                    </a:cubicBezTo>
                    <a:close/>
                  </a:path>
                </a:pathLst>
              </a:custGeom>
              <a:solidFill>
                <a:srgbClr val="FEE6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98" name="Freeform 354"/>
              <p:cNvSpPr/>
              <p:nvPr/>
            </p:nvSpPr>
            <p:spPr bwMode="auto">
              <a:xfrm>
                <a:off x="730" y="939"/>
                <a:ext cx="12" cy="17"/>
              </a:xfrm>
              <a:custGeom>
                <a:avLst/>
                <a:gdLst>
                  <a:gd name="T0" fmla="*/ 4 w 5"/>
                  <a:gd name="T1" fmla="*/ 7 h 7"/>
                  <a:gd name="T2" fmla="*/ 0 w 5"/>
                  <a:gd name="T3" fmla="*/ 1 h 7"/>
                  <a:gd name="T4" fmla="*/ 4 w 5"/>
                  <a:gd name="T5" fmla="*/ 2 h 7"/>
                  <a:gd name="T6" fmla="*/ 2 w 5"/>
                  <a:gd name="T7" fmla="*/ 4 h 7"/>
                  <a:gd name="T8" fmla="*/ 4 w 5"/>
                  <a:gd name="T9" fmla="*/ 6 h 7"/>
                  <a:gd name="T10" fmla="*/ 4 w 5"/>
                  <a:gd name="T1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7">
                    <a:moveTo>
                      <a:pt x="4" y="7"/>
                    </a:moveTo>
                    <a:cubicBezTo>
                      <a:pt x="1" y="7"/>
                      <a:pt x="0" y="4"/>
                      <a:pt x="0" y="1"/>
                    </a:cubicBezTo>
                    <a:cubicBezTo>
                      <a:pt x="2" y="0"/>
                      <a:pt x="3" y="1"/>
                      <a:pt x="4" y="2"/>
                    </a:cubicBezTo>
                    <a:cubicBezTo>
                      <a:pt x="4" y="4"/>
                      <a:pt x="2" y="3"/>
                      <a:pt x="2" y="4"/>
                    </a:cubicBezTo>
                    <a:cubicBezTo>
                      <a:pt x="2" y="5"/>
                      <a:pt x="5" y="4"/>
                      <a:pt x="4" y="6"/>
                    </a:cubicBezTo>
                    <a:cubicBezTo>
                      <a:pt x="4" y="6"/>
                      <a:pt x="4" y="7"/>
                      <a:pt x="4" y="7"/>
                    </a:cubicBezTo>
                    <a:close/>
                  </a:path>
                </a:pathLst>
              </a:custGeom>
              <a:solidFill>
                <a:srgbClr val="FEE5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99" name="Freeform 355"/>
              <p:cNvSpPr/>
              <p:nvPr/>
            </p:nvSpPr>
            <p:spPr bwMode="auto">
              <a:xfrm>
                <a:off x="419" y="516"/>
                <a:ext cx="122" cy="156"/>
              </a:xfrm>
              <a:custGeom>
                <a:avLst/>
                <a:gdLst>
                  <a:gd name="T0" fmla="*/ 8 w 51"/>
                  <a:gd name="T1" fmla="*/ 50 h 65"/>
                  <a:gd name="T2" fmla="*/ 9 w 51"/>
                  <a:gd name="T3" fmla="*/ 45 h 65"/>
                  <a:gd name="T4" fmla="*/ 10 w 51"/>
                  <a:gd name="T5" fmla="*/ 43 h 65"/>
                  <a:gd name="T6" fmla="*/ 1 w 51"/>
                  <a:gd name="T7" fmla="*/ 39 h 65"/>
                  <a:gd name="T8" fmla="*/ 0 w 51"/>
                  <a:gd name="T9" fmla="*/ 39 h 65"/>
                  <a:gd name="T10" fmla="*/ 2 w 51"/>
                  <a:gd name="T11" fmla="*/ 33 h 65"/>
                  <a:gd name="T12" fmla="*/ 2 w 51"/>
                  <a:gd name="T13" fmla="*/ 28 h 65"/>
                  <a:gd name="T14" fmla="*/ 7 w 51"/>
                  <a:gd name="T15" fmla="*/ 32 h 65"/>
                  <a:gd name="T16" fmla="*/ 8 w 51"/>
                  <a:gd name="T17" fmla="*/ 29 h 65"/>
                  <a:gd name="T18" fmla="*/ 13 w 51"/>
                  <a:gd name="T19" fmla="*/ 22 h 65"/>
                  <a:gd name="T20" fmla="*/ 14 w 51"/>
                  <a:gd name="T21" fmla="*/ 20 h 65"/>
                  <a:gd name="T22" fmla="*/ 20 w 51"/>
                  <a:gd name="T23" fmla="*/ 9 h 65"/>
                  <a:gd name="T24" fmla="*/ 20 w 51"/>
                  <a:gd name="T25" fmla="*/ 10 h 65"/>
                  <a:gd name="T26" fmla="*/ 30 w 51"/>
                  <a:gd name="T27" fmla="*/ 15 h 65"/>
                  <a:gd name="T28" fmla="*/ 32 w 51"/>
                  <a:gd name="T29" fmla="*/ 7 h 65"/>
                  <a:gd name="T30" fmla="*/ 32 w 51"/>
                  <a:gd name="T31" fmla="*/ 5 h 65"/>
                  <a:gd name="T32" fmla="*/ 31 w 51"/>
                  <a:gd name="T33" fmla="*/ 8 h 65"/>
                  <a:gd name="T34" fmla="*/ 26 w 51"/>
                  <a:gd name="T35" fmla="*/ 6 h 65"/>
                  <a:gd name="T36" fmla="*/ 31 w 51"/>
                  <a:gd name="T37" fmla="*/ 1 h 65"/>
                  <a:gd name="T38" fmla="*/ 43 w 51"/>
                  <a:gd name="T39" fmla="*/ 9 h 65"/>
                  <a:gd name="T40" fmla="*/ 47 w 51"/>
                  <a:gd name="T41" fmla="*/ 17 h 65"/>
                  <a:gd name="T42" fmla="*/ 47 w 51"/>
                  <a:gd name="T43" fmla="*/ 19 h 65"/>
                  <a:gd name="T44" fmla="*/ 45 w 51"/>
                  <a:gd name="T45" fmla="*/ 27 h 65"/>
                  <a:gd name="T46" fmla="*/ 41 w 51"/>
                  <a:gd name="T47" fmla="*/ 23 h 65"/>
                  <a:gd name="T48" fmla="*/ 35 w 51"/>
                  <a:gd name="T49" fmla="*/ 26 h 65"/>
                  <a:gd name="T50" fmla="*/ 40 w 51"/>
                  <a:gd name="T51" fmla="*/ 35 h 65"/>
                  <a:gd name="T52" fmla="*/ 46 w 51"/>
                  <a:gd name="T53" fmla="*/ 41 h 65"/>
                  <a:gd name="T54" fmla="*/ 43 w 51"/>
                  <a:gd name="T55" fmla="*/ 44 h 65"/>
                  <a:gd name="T56" fmla="*/ 47 w 51"/>
                  <a:gd name="T57" fmla="*/ 47 h 65"/>
                  <a:gd name="T58" fmla="*/ 32 w 51"/>
                  <a:gd name="T59" fmla="*/ 49 h 65"/>
                  <a:gd name="T60" fmla="*/ 31 w 51"/>
                  <a:gd name="T61" fmla="*/ 44 h 65"/>
                  <a:gd name="T62" fmla="*/ 28 w 51"/>
                  <a:gd name="T63" fmla="*/ 45 h 65"/>
                  <a:gd name="T64" fmla="*/ 19 w 51"/>
                  <a:gd name="T65" fmla="*/ 45 h 65"/>
                  <a:gd name="T66" fmla="*/ 23 w 51"/>
                  <a:gd name="T67" fmla="*/ 52 h 65"/>
                  <a:gd name="T68" fmla="*/ 24 w 51"/>
                  <a:gd name="T69" fmla="*/ 63 h 65"/>
                  <a:gd name="T70" fmla="*/ 19 w 51"/>
                  <a:gd name="T71" fmla="*/ 62 h 65"/>
                  <a:gd name="T72" fmla="*/ 16 w 51"/>
                  <a:gd name="T73" fmla="*/ 58 h 65"/>
                  <a:gd name="T74" fmla="*/ 14 w 51"/>
                  <a:gd name="T75" fmla="*/ 62 h 65"/>
                  <a:gd name="T76" fmla="*/ 10 w 51"/>
                  <a:gd name="T77" fmla="*/ 57 h 65"/>
                  <a:gd name="T78" fmla="*/ 10 w 51"/>
                  <a:gd name="T79" fmla="*/ 5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1" h="65">
                    <a:moveTo>
                      <a:pt x="10" y="52"/>
                    </a:moveTo>
                    <a:cubicBezTo>
                      <a:pt x="10" y="51"/>
                      <a:pt x="9" y="50"/>
                      <a:pt x="8" y="50"/>
                    </a:cubicBezTo>
                    <a:cubicBezTo>
                      <a:pt x="6" y="50"/>
                      <a:pt x="4" y="49"/>
                      <a:pt x="5" y="47"/>
                    </a:cubicBezTo>
                    <a:cubicBezTo>
                      <a:pt x="5" y="45"/>
                      <a:pt x="8" y="45"/>
                      <a:pt x="9" y="45"/>
                    </a:cubicBezTo>
                    <a:cubicBezTo>
                      <a:pt x="11" y="45"/>
                      <a:pt x="13" y="46"/>
                      <a:pt x="13" y="44"/>
                    </a:cubicBezTo>
                    <a:cubicBezTo>
                      <a:pt x="13" y="41"/>
                      <a:pt x="11" y="45"/>
                      <a:pt x="10" y="43"/>
                    </a:cubicBezTo>
                    <a:cubicBezTo>
                      <a:pt x="8" y="39"/>
                      <a:pt x="2" y="44"/>
                      <a:pt x="1" y="39"/>
                    </a:cubicBezTo>
                    <a:cubicBezTo>
                      <a:pt x="1" y="39"/>
                      <a:pt x="1" y="39"/>
                      <a:pt x="1" y="39"/>
                    </a:cubicBezTo>
                    <a:cubicBezTo>
                      <a:pt x="1" y="39"/>
                      <a:pt x="1" y="39"/>
                      <a:pt x="1" y="39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36"/>
                      <a:pt x="3" y="37"/>
                      <a:pt x="5" y="36"/>
                    </a:cubicBezTo>
                    <a:cubicBezTo>
                      <a:pt x="5" y="35"/>
                      <a:pt x="4" y="34"/>
                      <a:pt x="2" y="33"/>
                    </a:cubicBezTo>
                    <a:cubicBezTo>
                      <a:pt x="1" y="33"/>
                      <a:pt x="0" y="33"/>
                      <a:pt x="0" y="31"/>
                    </a:cubicBezTo>
                    <a:cubicBezTo>
                      <a:pt x="1" y="30"/>
                      <a:pt x="1" y="29"/>
                      <a:pt x="2" y="28"/>
                    </a:cubicBezTo>
                    <a:cubicBezTo>
                      <a:pt x="3" y="27"/>
                      <a:pt x="4" y="29"/>
                      <a:pt x="5" y="30"/>
                    </a:cubicBezTo>
                    <a:cubicBezTo>
                      <a:pt x="6" y="31"/>
                      <a:pt x="7" y="32"/>
                      <a:pt x="7" y="32"/>
                    </a:cubicBezTo>
                    <a:cubicBezTo>
                      <a:pt x="8" y="32"/>
                      <a:pt x="9" y="31"/>
                      <a:pt x="9" y="30"/>
                    </a:cubicBezTo>
                    <a:cubicBezTo>
                      <a:pt x="11" y="28"/>
                      <a:pt x="8" y="29"/>
                      <a:pt x="8" y="29"/>
                    </a:cubicBezTo>
                    <a:cubicBezTo>
                      <a:pt x="8" y="27"/>
                      <a:pt x="5" y="28"/>
                      <a:pt x="6" y="26"/>
                    </a:cubicBezTo>
                    <a:cubicBezTo>
                      <a:pt x="8" y="24"/>
                      <a:pt x="9" y="22"/>
                      <a:pt x="13" y="22"/>
                    </a:cubicBezTo>
                    <a:cubicBezTo>
                      <a:pt x="14" y="22"/>
                      <a:pt x="14" y="24"/>
                      <a:pt x="15" y="23"/>
                    </a:cubicBezTo>
                    <a:cubicBezTo>
                      <a:pt x="16" y="21"/>
                      <a:pt x="14" y="21"/>
                      <a:pt x="14" y="20"/>
                    </a:cubicBezTo>
                    <a:cubicBezTo>
                      <a:pt x="11" y="18"/>
                      <a:pt x="11" y="14"/>
                      <a:pt x="14" y="12"/>
                    </a:cubicBezTo>
                    <a:cubicBezTo>
                      <a:pt x="16" y="10"/>
                      <a:pt x="16" y="6"/>
                      <a:pt x="20" y="9"/>
                    </a:cubicBezTo>
                    <a:cubicBezTo>
                      <a:pt x="20" y="9"/>
                      <a:pt x="20" y="10"/>
                      <a:pt x="20" y="1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2" y="8"/>
                      <a:pt x="24" y="6"/>
                      <a:pt x="25" y="11"/>
                    </a:cubicBezTo>
                    <a:cubicBezTo>
                      <a:pt x="26" y="13"/>
                      <a:pt x="30" y="11"/>
                      <a:pt x="30" y="15"/>
                    </a:cubicBezTo>
                    <a:cubicBezTo>
                      <a:pt x="30" y="12"/>
                      <a:pt x="28" y="9"/>
                      <a:pt x="31" y="7"/>
                    </a:cubicBezTo>
                    <a:cubicBezTo>
                      <a:pt x="31" y="7"/>
                      <a:pt x="32" y="7"/>
                      <a:pt x="32" y="7"/>
                    </a:cubicBezTo>
                    <a:cubicBezTo>
                      <a:pt x="33" y="6"/>
                      <a:pt x="33" y="6"/>
                      <a:pt x="32" y="5"/>
                    </a:cubicBezTo>
                    <a:cubicBezTo>
                      <a:pt x="32" y="5"/>
                      <a:pt x="31" y="4"/>
                      <a:pt x="32" y="5"/>
                    </a:cubicBezTo>
                    <a:cubicBezTo>
                      <a:pt x="32" y="6"/>
                      <a:pt x="32" y="6"/>
                      <a:pt x="32" y="7"/>
                    </a:cubicBezTo>
                    <a:cubicBezTo>
                      <a:pt x="32" y="7"/>
                      <a:pt x="31" y="7"/>
                      <a:pt x="31" y="8"/>
                    </a:cubicBezTo>
                    <a:cubicBezTo>
                      <a:pt x="29" y="9"/>
                      <a:pt x="27" y="10"/>
                      <a:pt x="26" y="8"/>
                    </a:cubicBezTo>
                    <a:cubicBezTo>
                      <a:pt x="25" y="7"/>
                      <a:pt x="25" y="7"/>
                      <a:pt x="26" y="6"/>
                    </a:cubicBezTo>
                    <a:cubicBezTo>
                      <a:pt x="27" y="5"/>
                      <a:pt x="26" y="3"/>
                      <a:pt x="27" y="2"/>
                    </a:cubicBezTo>
                    <a:cubicBezTo>
                      <a:pt x="29" y="2"/>
                      <a:pt x="30" y="1"/>
                      <a:pt x="31" y="1"/>
                    </a:cubicBezTo>
                    <a:cubicBezTo>
                      <a:pt x="33" y="0"/>
                      <a:pt x="34" y="0"/>
                      <a:pt x="36" y="1"/>
                    </a:cubicBezTo>
                    <a:cubicBezTo>
                      <a:pt x="39" y="2"/>
                      <a:pt x="43" y="4"/>
                      <a:pt x="43" y="9"/>
                    </a:cubicBezTo>
                    <a:cubicBezTo>
                      <a:pt x="43" y="10"/>
                      <a:pt x="44" y="10"/>
                      <a:pt x="45" y="10"/>
                    </a:cubicBezTo>
                    <a:cubicBezTo>
                      <a:pt x="46" y="12"/>
                      <a:pt x="47" y="14"/>
                      <a:pt x="47" y="17"/>
                    </a:cubicBezTo>
                    <a:cubicBezTo>
                      <a:pt x="46" y="18"/>
                      <a:pt x="44" y="16"/>
                      <a:pt x="43" y="19"/>
                    </a:cubicBezTo>
                    <a:cubicBezTo>
                      <a:pt x="44" y="20"/>
                      <a:pt x="46" y="18"/>
                      <a:pt x="47" y="19"/>
                    </a:cubicBezTo>
                    <a:cubicBezTo>
                      <a:pt x="48" y="19"/>
                      <a:pt x="49" y="20"/>
                      <a:pt x="50" y="21"/>
                    </a:cubicBezTo>
                    <a:cubicBezTo>
                      <a:pt x="51" y="26"/>
                      <a:pt x="46" y="25"/>
                      <a:pt x="45" y="27"/>
                    </a:cubicBezTo>
                    <a:cubicBezTo>
                      <a:pt x="37" y="31"/>
                      <a:pt x="37" y="31"/>
                      <a:pt x="34" y="30"/>
                    </a:cubicBezTo>
                    <a:cubicBezTo>
                      <a:pt x="37" y="21"/>
                      <a:pt x="37" y="21"/>
                      <a:pt x="41" y="23"/>
                    </a:cubicBezTo>
                    <a:cubicBezTo>
                      <a:pt x="39" y="22"/>
                      <a:pt x="38" y="21"/>
                      <a:pt x="37" y="22"/>
                    </a:cubicBezTo>
                    <a:cubicBezTo>
                      <a:pt x="36" y="23"/>
                      <a:pt x="34" y="23"/>
                      <a:pt x="35" y="26"/>
                    </a:cubicBezTo>
                    <a:cubicBezTo>
                      <a:pt x="36" y="29"/>
                      <a:pt x="33" y="32"/>
                      <a:pt x="33" y="35"/>
                    </a:cubicBezTo>
                    <a:cubicBezTo>
                      <a:pt x="35" y="35"/>
                      <a:pt x="38" y="34"/>
                      <a:pt x="40" y="35"/>
                    </a:cubicBezTo>
                    <a:cubicBezTo>
                      <a:pt x="42" y="36"/>
                      <a:pt x="46" y="37"/>
                      <a:pt x="43" y="40"/>
                    </a:cubicBezTo>
                    <a:cubicBezTo>
                      <a:pt x="42" y="40"/>
                      <a:pt x="42" y="41"/>
                      <a:pt x="46" y="41"/>
                    </a:cubicBezTo>
                    <a:cubicBezTo>
                      <a:pt x="46" y="41"/>
                      <a:pt x="47" y="41"/>
                      <a:pt x="47" y="42"/>
                    </a:cubicBezTo>
                    <a:cubicBezTo>
                      <a:pt x="47" y="44"/>
                      <a:pt x="46" y="45"/>
                      <a:pt x="43" y="44"/>
                    </a:cubicBezTo>
                    <a:cubicBezTo>
                      <a:pt x="45" y="45"/>
                      <a:pt x="46" y="45"/>
                      <a:pt x="47" y="46"/>
                    </a:cubicBezTo>
                    <a:cubicBezTo>
                      <a:pt x="47" y="46"/>
                      <a:pt x="47" y="47"/>
                      <a:pt x="47" y="47"/>
                    </a:cubicBezTo>
                    <a:cubicBezTo>
                      <a:pt x="44" y="51"/>
                      <a:pt x="41" y="51"/>
                      <a:pt x="37" y="47"/>
                    </a:cubicBezTo>
                    <a:cubicBezTo>
                      <a:pt x="36" y="49"/>
                      <a:pt x="35" y="51"/>
                      <a:pt x="32" y="49"/>
                    </a:cubicBezTo>
                    <a:cubicBezTo>
                      <a:pt x="32" y="49"/>
                      <a:pt x="32" y="49"/>
                      <a:pt x="32" y="48"/>
                    </a:cubicBezTo>
                    <a:cubicBezTo>
                      <a:pt x="32" y="47"/>
                      <a:pt x="31" y="46"/>
                      <a:pt x="31" y="44"/>
                    </a:cubicBezTo>
                    <a:cubicBezTo>
                      <a:pt x="31" y="43"/>
                      <a:pt x="29" y="42"/>
                      <a:pt x="29" y="41"/>
                    </a:cubicBezTo>
                    <a:cubicBezTo>
                      <a:pt x="28" y="42"/>
                      <a:pt x="29" y="44"/>
                      <a:pt x="28" y="45"/>
                    </a:cubicBezTo>
                    <a:cubicBezTo>
                      <a:pt x="27" y="45"/>
                      <a:pt x="26" y="45"/>
                      <a:pt x="26" y="45"/>
                    </a:cubicBezTo>
                    <a:cubicBezTo>
                      <a:pt x="24" y="45"/>
                      <a:pt x="22" y="48"/>
                      <a:pt x="19" y="45"/>
                    </a:cubicBezTo>
                    <a:cubicBezTo>
                      <a:pt x="19" y="48"/>
                      <a:pt x="20" y="50"/>
                      <a:pt x="22" y="51"/>
                    </a:cubicBezTo>
                    <a:cubicBezTo>
                      <a:pt x="23" y="51"/>
                      <a:pt x="23" y="52"/>
                      <a:pt x="23" y="52"/>
                    </a:cubicBezTo>
                    <a:cubicBezTo>
                      <a:pt x="21" y="54"/>
                      <a:pt x="23" y="56"/>
                      <a:pt x="23" y="57"/>
                    </a:cubicBezTo>
                    <a:cubicBezTo>
                      <a:pt x="24" y="59"/>
                      <a:pt x="23" y="61"/>
                      <a:pt x="24" y="63"/>
                    </a:cubicBezTo>
                    <a:cubicBezTo>
                      <a:pt x="24" y="64"/>
                      <a:pt x="23" y="65"/>
                      <a:pt x="22" y="64"/>
                    </a:cubicBezTo>
                    <a:cubicBezTo>
                      <a:pt x="21" y="63"/>
                      <a:pt x="20" y="62"/>
                      <a:pt x="19" y="62"/>
                    </a:cubicBezTo>
                    <a:cubicBezTo>
                      <a:pt x="18" y="62"/>
                      <a:pt x="18" y="60"/>
                      <a:pt x="17" y="60"/>
                    </a:cubicBezTo>
                    <a:cubicBezTo>
                      <a:pt x="17" y="59"/>
                      <a:pt x="17" y="58"/>
                      <a:pt x="16" y="58"/>
                    </a:cubicBezTo>
                    <a:cubicBezTo>
                      <a:pt x="15" y="58"/>
                      <a:pt x="15" y="59"/>
                      <a:pt x="15" y="59"/>
                    </a:cubicBezTo>
                    <a:cubicBezTo>
                      <a:pt x="15" y="60"/>
                      <a:pt x="17" y="61"/>
                      <a:pt x="14" y="62"/>
                    </a:cubicBezTo>
                    <a:cubicBezTo>
                      <a:pt x="13" y="62"/>
                      <a:pt x="12" y="61"/>
                      <a:pt x="12" y="60"/>
                    </a:cubicBezTo>
                    <a:cubicBezTo>
                      <a:pt x="12" y="59"/>
                      <a:pt x="11" y="58"/>
                      <a:pt x="10" y="57"/>
                    </a:cubicBezTo>
                    <a:cubicBezTo>
                      <a:pt x="12" y="57"/>
                      <a:pt x="10" y="53"/>
                      <a:pt x="13" y="53"/>
                    </a:cubicBezTo>
                    <a:cubicBezTo>
                      <a:pt x="13" y="51"/>
                      <a:pt x="11" y="52"/>
                      <a:pt x="10" y="52"/>
                    </a:cubicBezTo>
                    <a:close/>
                  </a:path>
                </a:pathLst>
              </a:custGeom>
              <a:solidFill>
                <a:srgbClr val="FDEB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00" name="Freeform 356"/>
              <p:cNvSpPr/>
              <p:nvPr/>
            </p:nvSpPr>
            <p:spPr bwMode="auto">
              <a:xfrm>
                <a:off x="761" y="712"/>
                <a:ext cx="107" cy="84"/>
              </a:xfrm>
              <a:custGeom>
                <a:avLst/>
                <a:gdLst>
                  <a:gd name="T0" fmla="*/ 23 w 45"/>
                  <a:gd name="T1" fmla="*/ 2 h 35"/>
                  <a:gd name="T2" fmla="*/ 29 w 45"/>
                  <a:gd name="T3" fmla="*/ 1 h 35"/>
                  <a:gd name="T4" fmla="*/ 25 w 45"/>
                  <a:gd name="T5" fmla="*/ 6 h 35"/>
                  <a:gd name="T6" fmla="*/ 32 w 45"/>
                  <a:gd name="T7" fmla="*/ 0 h 35"/>
                  <a:gd name="T8" fmla="*/ 35 w 45"/>
                  <a:gd name="T9" fmla="*/ 5 h 35"/>
                  <a:gd name="T10" fmla="*/ 37 w 45"/>
                  <a:gd name="T11" fmla="*/ 5 h 35"/>
                  <a:gd name="T12" fmla="*/ 41 w 45"/>
                  <a:gd name="T13" fmla="*/ 4 h 35"/>
                  <a:gd name="T14" fmla="*/ 45 w 45"/>
                  <a:gd name="T15" fmla="*/ 10 h 35"/>
                  <a:gd name="T16" fmla="*/ 44 w 45"/>
                  <a:gd name="T17" fmla="*/ 17 h 35"/>
                  <a:gd name="T18" fmla="*/ 42 w 45"/>
                  <a:gd name="T19" fmla="*/ 21 h 35"/>
                  <a:gd name="T20" fmla="*/ 40 w 45"/>
                  <a:gd name="T21" fmla="*/ 23 h 35"/>
                  <a:gd name="T22" fmla="*/ 39 w 45"/>
                  <a:gd name="T23" fmla="*/ 24 h 35"/>
                  <a:gd name="T24" fmla="*/ 38 w 45"/>
                  <a:gd name="T25" fmla="*/ 27 h 35"/>
                  <a:gd name="T26" fmla="*/ 36 w 45"/>
                  <a:gd name="T27" fmla="*/ 28 h 35"/>
                  <a:gd name="T28" fmla="*/ 33 w 45"/>
                  <a:gd name="T29" fmla="*/ 30 h 35"/>
                  <a:gd name="T30" fmla="*/ 27 w 45"/>
                  <a:gd name="T31" fmla="*/ 33 h 35"/>
                  <a:gd name="T32" fmla="*/ 20 w 45"/>
                  <a:gd name="T33" fmla="*/ 30 h 35"/>
                  <a:gd name="T34" fmla="*/ 20 w 45"/>
                  <a:gd name="T35" fmla="*/ 28 h 35"/>
                  <a:gd name="T36" fmla="*/ 22 w 45"/>
                  <a:gd name="T37" fmla="*/ 24 h 35"/>
                  <a:gd name="T38" fmla="*/ 21 w 45"/>
                  <a:gd name="T39" fmla="*/ 21 h 35"/>
                  <a:gd name="T40" fmla="*/ 19 w 45"/>
                  <a:gd name="T41" fmla="*/ 28 h 35"/>
                  <a:gd name="T42" fmla="*/ 17 w 45"/>
                  <a:gd name="T43" fmla="*/ 26 h 35"/>
                  <a:gd name="T44" fmla="*/ 19 w 45"/>
                  <a:gd name="T45" fmla="*/ 30 h 35"/>
                  <a:gd name="T46" fmla="*/ 20 w 45"/>
                  <a:gd name="T47" fmla="*/ 34 h 35"/>
                  <a:gd name="T48" fmla="*/ 16 w 45"/>
                  <a:gd name="T49" fmla="*/ 35 h 35"/>
                  <a:gd name="T50" fmla="*/ 12 w 45"/>
                  <a:gd name="T51" fmla="*/ 32 h 35"/>
                  <a:gd name="T52" fmla="*/ 8 w 45"/>
                  <a:gd name="T53" fmla="*/ 31 h 35"/>
                  <a:gd name="T54" fmla="*/ 1 w 45"/>
                  <a:gd name="T55" fmla="*/ 24 h 35"/>
                  <a:gd name="T56" fmla="*/ 3 w 45"/>
                  <a:gd name="T57" fmla="*/ 19 h 35"/>
                  <a:gd name="T58" fmla="*/ 6 w 45"/>
                  <a:gd name="T59" fmla="*/ 18 h 35"/>
                  <a:gd name="T60" fmla="*/ 9 w 45"/>
                  <a:gd name="T61" fmla="*/ 16 h 35"/>
                  <a:gd name="T62" fmla="*/ 12 w 45"/>
                  <a:gd name="T63" fmla="*/ 18 h 35"/>
                  <a:gd name="T64" fmla="*/ 15 w 45"/>
                  <a:gd name="T65" fmla="*/ 9 h 35"/>
                  <a:gd name="T66" fmla="*/ 19 w 45"/>
                  <a:gd name="T67" fmla="*/ 9 h 35"/>
                  <a:gd name="T68" fmla="*/ 22 w 45"/>
                  <a:gd name="T69" fmla="*/ 11 h 35"/>
                  <a:gd name="T70" fmla="*/ 19 w 45"/>
                  <a:gd name="T71" fmla="*/ 9 h 35"/>
                  <a:gd name="T72" fmla="*/ 21 w 45"/>
                  <a:gd name="T73" fmla="*/ 3 h 35"/>
                  <a:gd name="T74" fmla="*/ 23 w 45"/>
                  <a:gd name="T75" fmla="*/ 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5" h="35">
                    <a:moveTo>
                      <a:pt x="23" y="2"/>
                    </a:moveTo>
                    <a:cubicBezTo>
                      <a:pt x="25" y="2"/>
                      <a:pt x="27" y="2"/>
                      <a:pt x="29" y="1"/>
                    </a:cubicBezTo>
                    <a:cubicBezTo>
                      <a:pt x="29" y="4"/>
                      <a:pt x="26" y="5"/>
                      <a:pt x="25" y="6"/>
                    </a:cubicBezTo>
                    <a:cubicBezTo>
                      <a:pt x="31" y="6"/>
                      <a:pt x="31" y="6"/>
                      <a:pt x="32" y="0"/>
                    </a:cubicBezTo>
                    <a:cubicBezTo>
                      <a:pt x="34" y="1"/>
                      <a:pt x="37" y="2"/>
                      <a:pt x="35" y="5"/>
                    </a:cubicBezTo>
                    <a:cubicBezTo>
                      <a:pt x="35" y="6"/>
                      <a:pt x="37" y="7"/>
                      <a:pt x="37" y="5"/>
                    </a:cubicBezTo>
                    <a:cubicBezTo>
                      <a:pt x="38" y="3"/>
                      <a:pt x="40" y="4"/>
                      <a:pt x="41" y="4"/>
                    </a:cubicBezTo>
                    <a:cubicBezTo>
                      <a:pt x="38" y="8"/>
                      <a:pt x="38" y="8"/>
                      <a:pt x="45" y="10"/>
                    </a:cubicBezTo>
                    <a:cubicBezTo>
                      <a:pt x="44" y="12"/>
                      <a:pt x="38" y="13"/>
                      <a:pt x="44" y="17"/>
                    </a:cubicBezTo>
                    <a:cubicBezTo>
                      <a:pt x="44" y="19"/>
                      <a:pt x="43" y="20"/>
                      <a:pt x="42" y="21"/>
                    </a:cubicBezTo>
                    <a:cubicBezTo>
                      <a:pt x="41" y="22"/>
                      <a:pt x="40" y="22"/>
                      <a:pt x="40" y="23"/>
                    </a:cubicBezTo>
                    <a:cubicBezTo>
                      <a:pt x="40" y="23"/>
                      <a:pt x="40" y="24"/>
                      <a:pt x="39" y="24"/>
                    </a:cubicBezTo>
                    <a:cubicBezTo>
                      <a:pt x="39" y="25"/>
                      <a:pt x="38" y="26"/>
                      <a:pt x="38" y="27"/>
                    </a:cubicBezTo>
                    <a:cubicBezTo>
                      <a:pt x="37" y="27"/>
                      <a:pt x="37" y="28"/>
                      <a:pt x="36" y="28"/>
                    </a:cubicBezTo>
                    <a:cubicBezTo>
                      <a:pt x="35" y="29"/>
                      <a:pt x="34" y="30"/>
                      <a:pt x="33" y="30"/>
                    </a:cubicBezTo>
                    <a:cubicBezTo>
                      <a:pt x="30" y="30"/>
                      <a:pt x="28" y="31"/>
                      <a:pt x="27" y="33"/>
                    </a:cubicBezTo>
                    <a:cubicBezTo>
                      <a:pt x="23" y="35"/>
                      <a:pt x="20" y="33"/>
                      <a:pt x="20" y="30"/>
                    </a:cubicBezTo>
                    <a:cubicBezTo>
                      <a:pt x="20" y="29"/>
                      <a:pt x="20" y="28"/>
                      <a:pt x="20" y="28"/>
                    </a:cubicBezTo>
                    <a:cubicBezTo>
                      <a:pt x="23" y="28"/>
                      <a:pt x="21" y="25"/>
                      <a:pt x="22" y="24"/>
                    </a:cubicBezTo>
                    <a:cubicBezTo>
                      <a:pt x="24" y="23"/>
                      <a:pt x="23" y="22"/>
                      <a:pt x="21" y="21"/>
                    </a:cubicBezTo>
                    <a:cubicBezTo>
                      <a:pt x="23" y="24"/>
                      <a:pt x="22" y="27"/>
                      <a:pt x="19" y="28"/>
                    </a:cubicBezTo>
                    <a:cubicBezTo>
                      <a:pt x="17" y="29"/>
                      <a:pt x="18" y="27"/>
                      <a:pt x="17" y="26"/>
                    </a:cubicBezTo>
                    <a:cubicBezTo>
                      <a:pt x="17" y="27"/>
                      <a:pt x="17" y="29"/>
                      <a:pt x="19" y="30"/>
                    </a:cubicBezTo>
                    <a:cubicBezTo>
                      <a:pt x="20" y="31"/>
                      <a:pt x="21" y="32"/>
                      <a:pt x="20" y="34"/>
                    </a:cubicBezTo>
                    <a:cubicBezTo>
                      <a:pt x="19" y="35"/>
                      <a:pt x="17" y="35"/>
                      <a:pt x="16" y="35"/>
                    </a:cubicBezTo>
                    <a:cubicBezTo>
                      <a:pt x="14" y="35"/>
                      <a:pt x="13" y="33"/>
                      <a:pt x="12" y="32"/>
                    </a:cubicBezTo>
                    <a:cubicBezTo>
                      <a:pt x="11" y="32"/>
                      <a:pt x="10" y="31"/>
                      <a:pt x="8" y="31"/>
                    </a:cubicBezTo>
                    <a:cubicBezTo>
                      <a:pt x="2" y="30"/>
                      <a:pt x="2" y="30"/>
                      <a:pt x="1" y="24"/>
                    </a:cubicBezTo>
                    <a:cubicBezTo>
                      <a:pt x="0" y="22"/>
                      <a:pt x="1" y="20"/>
                      <a:pt x="3" y="19"/>
                    </a:cubicBezTo>
                    <a:cubicBezTo>
                      <a:pt x="4" y="18"/>
                      <a:pt x="5" y="18"/>
                      <a:pt x="6" y="18"/>
                    </a:cubicBezTo>
                    <a:cubicBezTo>
                      <a:pt x="7" y="18"/>
                      <a:pt x="8" y="17"/>
                      <a:pt x="9" y="16"/>
                    </a:cubicBezTo>
                    <a:cubicBezTo>
                      <a:pt x="12" y="14"/>
                      <a:pt x="12" y="16"/>
                      <a:pt x="12" y="18"/>
                    </a:cubicBezTo>
                    <a:cubicBezTo>
                      <a:pt x="12" y="15"/>
                      <a:pt x="12" y="11"/>
                      <a:pt x="15" y="9"/>
                    </a:cubicBezTo>
                    <a:cubicBezTo>
                      <a:pt x="17" y="8"/>
                      <a:pt x="18" y="6"/>
                      <a:pt x="19" y="9"/>
                    </a:cubicBezTo>
                    <a:cubicBezTo>
                      <a:pt x="19" y="11"/>
                      <a:pt x="21" y="11"/>
                      <a:pt x="22" y="11"/>
                    </a:cubicBezTo>
                    <a:cubicBezTo>
                      <a:pt x="21" y="11"/>
                      <a:pt x="20" y="11"/>
                      <a:pt x="19" y="9"/>
                    </a:cubicBezTo>
                    <a:cubicBezTo>
                      <a:pt x="19" y="7"/>
                      <a:pt x="20" y="5"/>
                      <a:pt x="21" y="3"/>
                    </a:cubicBezTo>
                    <a:cubicBezTo>
                      <a:pt x="21" y="2"/>
                      <a:pt x="22" y="2"/>
                      <a:pt x="23" y="2"/>
                    </a:cubicBezTo>
                    <a:close/>
                  </a:path>
                </a:pathLst>
              </a:custGeom>
              <a:solidFill>
                <a:srgbClr val="FED5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01" name="Freeform 357"/>
              <p:cNvSpPr/>
              <p:nvPr/>
            </p:nvSpPr>
            <p:spPr bwMode="auto">
              <a:xfrm>
                <a:off x="754" y="700"/>
                <a:ext cx="62" cy="36"/>
              </a:xfrm>
              <a:custGeom>
                <a:avLst/>
                <a:gdLst>
                  <a:gd name="T0" fmla="*/ 26 w 26"/>
                  <a:gd name="T1" fmla="*/ 7 h 15"/>
                  <a:gd name="T2" fmla="*/ 25 w 26"/>
                  <a:gd name="T3" fmla="*/ 8 h 15"/>
                  <a:gd name="T4" fmla="*/ 16 w 26"/>
                  <a:gd name="T5" fmla="*/ 14 h 15"/>
                  <a:gd name="T6" fmla="*/ 10 w 26"/>
                  <a:gd name="T7" fmla="*/ 9 h 15"/>
                  <a:gd name="T8" fmla="*/ 10 w 26"/>
                  <a:gd name="T9" fmla="*/ 8 h 15"/>
                  <a:gd name="T10" fmla="*/ 0 w 26"/>
                  <a:gd name="T11" fmla="*/ 4 h 15"/>
                  <a:gd name="T12" fmla="*/ 4 w 26"/>
                  <a:gd name="T13" fmla="*/ 2 h 15"/>
                  <a:gd name="T14" fmla="*/ 11 w 26"/>
                  <a:gd name="T15" fmla="*/ 1 h 15"/>
                  <a:gd name="T16" fmla="*/ 13 w 26"/>
                  <a:gd name="T17" fmla="*/ 3 h 15"/>
                  <a:gd name="T18" fmla="*/ 16 w 26"/>
                  <a:gd name="T19" fmla="*/ 3 h 15"/>
                  <a:gd name="T20" fmla="*/ 26 w 26"/>
                  <a:gd name="T21" fmla="*/ 5 h 15"/>
                  <a:gd name="T22" fmla="*/ 26 w 26"/>
                  <a:gd name="T23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" h="15">
                    <a:moveTo>
                      <a:pt x="26" y="7"/>
                    </a:moveTo>
                    <a:cubicBezTo>
                      <a:pt x="25" y="7"/>
                      <a:pt x="25" y="8"/>
                      <a:pt x="25" y="8"/>
                    </a:cubicBezTo>
                    <a:cubicBezTo>
                      <a:pt x="23" y="11"/>
                      <a:pt x="20" y="13"/>
                      <a:pt x="16" y="14"/>
                    </a:cubicBezTo>
                    <a:cubicBezTo>
                      <a:pt x="12" y="15"/>
                      <a:pt x="12" y="11"/>
                      <a:pt x="10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4" y="12"/>
                      <a:pt x="3" y="7"/>
                      <a:pt x="0" y="4"/>
                    </a:cubicBezTo>
                    <a:cubicBezTo>
                      <a:pt x="1" y="2"/>
                      <a:pt x="2" y="1"/>
                      <a:pt x="4" y="2"/>
                    </a:cubicBezTo>
                    <a:cubicBezTo>
                      <a:pt x="6" y="3"/>
                      <a:pt x="9" y="2"/>
                      <a:pt x="11" y="1"/>
                    </a:cubicBezTo>
                    <a:cubicBezTo>
                      <a:pt x="12" y="1"/>
                      <a:pt x="13" y="2"/>
                      <a:pt x="13" y="3"/>
                    </a:cubicBezTo>
                    <a:cubicBezTo>
                      <a:pt x="14" y="3"/>
                      <a:pt x="14" y="4"/>
                      <a:pt x="16" y="3"/>
                    </a:cubicBezTo>
                    <a:cubicBezTo>
                      <a:pt x="18" y="0"/>
                      <a:pt x="24" y="2"/>
                      <a:pt x="26" y="5"/>
                    </a:cubicBezTo>
                    <a:cubicBezTo>
                      <a:pt x="26" y="6"/>
                      <a:pt x="26" y="7"/>
                      <a:pt x="26" y="7"/>
                    </a:cubicBezTo>
                    <a:close/>
                  </a:path>
                </a:pathLst>
              </a:custGeom>
              <a:solidFill>
                <a:srgbClr val="FEE7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02" name="Freeform 358"/>
              <p:cNvSpPr/>
              <p:nvPr/>
            </p:nvSpPr>
            <p:spPr bwMode="auto">
              <a:xfrm>
                <a:off x="780" y="681"/>
                <a:ext cx="48" cy="36"/>
              </a:xfrm>
              <a:custGeom>
                <a:avLst/>
                <a:gdLst>
                  <a:gd name="T0" fmla="*/ 15 w 20"/>
                  <a:gd name="T1" fmla="*/ 13 h 15"/>
                  <a:gd name="T2" fmla="*/ 6 w 20"/>
                  <a:gd name="T3" fmla="*/ 10 h 15"/>
                  <a:gd name="T4" fmla="*/ 4 w 20"/>
                  <a:gd name="T5" fmla="*/ 15 h 15"/>
                  <a:gd name="T6" fmla="*/ 0 w 20"/>
                  <a:gd name="T7" fmla="*/ 9 h 15"/>
                  <a:gd name="T8" fmla="*/ 1 w 20"/>
                  <a:gd name="T9" fmla="*/ 7 h 15"/>
                  <a:gd name="T10" fmla="*/ 2 w 20"/>
                  <a:gd name="T11" fmla="*/ 6 h 15"/>
                  <a:gd name="T12" fmla="*/ 8 w 20"/>
                  <a:gd name="T13" fmla="*/ 4 h 15"/>
                  <a:gd name="T14" fmla="*/ 11 w 20"/>
                  <a:gd name="T15" fmla="*/ 1 h 15"/>
                  <a:gd name="T16" fmla="*/ 13 w 20"/>
                  <a:gd name="T17" fmla="*/ 1 h 15"/>
                  <a:gd name="T18" fmla="*/ 14 w 20"/>
                  <a:gd name="T19" fmla="*/ 4 h 15"/>
                  <a:gd name="T20" fmla="*/ 10 w 20"/>
                  <a:gd name="T21" fmla="*/ 7 h 15"/>
                  <a:gd name="T22" fmla="*/ 15 w 20"/>
                  <a:gd name="T23" fmla="*/ 6 h 15"/>
                  <a:gd name="T24" fmla="*/ 18 w 20"/>
                  <a:gd name="T25" fmla="*/ 6 h 15"/>
                  <a:gd name="T26" fmla="*/ 18 w 20"/>
                  <a:gd name="T27" fmla="*/ 10 h 15"/>
                  <a:gd name="T28" fmla="*/ 18 w 20"/>
                  <a:gd name="T29" fmla="*/ 10 h 15"/>
                  <a:gd name="T30" fmla="*/ 16 w 20"/>
                  <a:gd name="T31" fmla="*/ 12 h 15"/>
                  <a:gd name="T32" fmla="*/ 15 w 20"/>
                  <a:gd name="T33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" h="15">
                    <a:moveTo>
                      <a:pt x="15" y="13"/>
                    </a:moveTo>
                    <a:cubicBezTo>
                      <a:pt x="13" y="9"/>
                      <a:pt x="9" y="11"/>
                      <a:pt x="6" y="10"/>
                    </a:cubicBezTo>
                    <a:cubicBezTo>
                      <a:pt x="5" y="10"/>
                      <a:pt x="5" y="13"/>
                      <a:pt x="4" y="15"/>
                    </a:cubicBezTo>
                    <a:cubicBezTo>
                      <a:pt x="3" y="13"/>
                      <a:pt x="2" y="11"/>
                      <a:pt x="0" y="9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1" y="6"/>
                      <a:pt x="2" y="6"/>
                    </a:cubicBezTo>
                    <a:cubicBezTo>
                      <a:pt x="4" y="8"/>
                      <a:pt x="6" y="6"/>
                      <a:pt x="8" y="4"/>
                    </a:cubicBezTo>
                    <a:cubicBezTo>
                      <a:pt x="9" y="3"/>
                      <a:pt x="10" y="1"/>
                      <a:pt x="11" y="1"/>
                    </a:cubicBezTo>
                    <a:cubicBezTo>
                      <a:pt x="12" y="0"/>
                      <a:pt x="12" y="0"/>
                      <a:pt x="13" y="1"/>
                    </a:cubicBezTo>
                    <a:cubicBezTo>
                      <a:pt x="14" y="1"/>
                      <a:pt x="17" y="1"/>
                      <a:pt x="14" y="4"/>
                    </a:cubicBezTo>
                    <a:cubicBezTo>
                      <a:pt x="13" y="6"/>
                      <a:pt x="11" y="6"/>
                      <a:pt x="10" y="7"/>
                    </a:cubicBezTo>
                    <a:cubicBezTo>
                      <a:pt x="13" y="10"/>
                      <a:pt x="14" y="10"/>
                      <a:pt x="15" y="6"/>
                    </a:cubicBezTo>
                    <a:cubicBezTo>
                      <a:pt x="16" y="4"/>
                      <a:pt x="17" y="5"/>
                      <a:pt x="18" y="6"/>
                    </a:cubicBezTo>
                    <a:cubicBezTo>
                      <a:pt x="20" y="8"/>
                      <a:pt x="19" y="9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5" y="9"/>
                      <a:pt x="17" y="12"/>
                      <a:pt x="16" y="12"/>
                    </a:cubicBezTo>
                    <a:cubicBezTo>
                      <a:pt x="15" y="13"/>
                      <a:pt x="15" y="13"/>
                      <a:pt x="15" y="13"/>
                    </a:cubicBezTo>
                    <a:close/>
                  </a:path>
                </a:pathLst>
              </a:custGeom>
              <a:solidFill>
                <a:srgbClr val="FEE8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03" name="Freeform 359"/>
              <p:cNvSpPr/>
              <p:nvPr/>
            </p:nvSpPr>
            <p:spPr bwMode="auto">
              <a:xfrm>
                <a:off x="873" y="715"/>
                <a:ext cx="24" cy="24"/>
              </a:xfrm>
              <a:custGeom>
                <a:avLst/>
                <a:gdLst>
                  <a:gd name="T0" fmla="*/ 4 w 10"/>
                  <a:gd name="T1" fmla="*/ 10 h 10"/>
                  <a:gd name="T2" fmla="*/ 1 w 10"/>
                  <a:gd name="T3" fmla="*/ 7 h 10"/>
                  <a:gd name="T4" fmla="*/ 3 w 10"/>
                  <a:gd name="T5" fmla="*/ 6 h 10"/>
                  <a:gd name="T6" fmla="*/ 4 w 10"/>
                  <a:gd name="T7" fmla="*/ 3 h 10"/>
                  <a:gd name="T8" fmla="*/ 7 w 10"/>
                  <a:gd name="T9" fmla="*/ 1 h 10"/>
                  <a:gd name="T10" fmla="*/ 9 w 10"/>
                  <a:gd name="T11" fmla="*/ 2 h 10"/>
                  <a:gd name="T12" fmla="*/ 8 w 10"/>
                  <a:gd name="T13" fmla="*/ 3 h 10"/>
                  <a:gd name="T14" fmla="*/ 4 w 10"/>
                  <a:gd name="T15" fmla="*/ 10 h 10"/>
                  <a:gd name="T16" fmla="*/ 4 w 10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0">
                    <a:moveTo>
                      <a:pt x="4" y="10"/>
                    </a:moveTo>
                    <a:cubicBezTo>
                      <a:pt x="3" y="10"/>
                      <a:pt x="2" y="8"/>
                      <a:pt x="1" y="7"/>
                    </a:cubicBezTo>
                    <a:cubicBezTo>
                      <a:pt x="0" y="6"/>
                      <a:pt x="0" y="4"/>
                      <a:pt x="3" y="6"/>
                    </a:cubicBezTo>
                    <a:cubicBezTo>
                      <a:pt x="4" y="6"/>
                      <a:pt x="4" y="4"/>
                      <a:pt x="4" y="3"/>
                    </a:cubicBezTo>
                    <a:cubicBezTo>
                      <a:pt x="5" y="2"/>
                      <a:pt x="6" y="1"/>
                      <a:pt x="7" y="1"/>
                    </a:cubicBezTo>
                    <a:cubicBezTo>
                      <a:pt x="8" y="0"/>
                      <a:pt x="9" y="1"/>
                      <a:pt x="9" y="2"/>
                    </a:cubicBezTo>
                    <a:cubicBezTo>
                      <a:pt x="10" y="3"/>
                      <a:pt x="8" y="2"/>
                      <a:pt x="8" y="3"/>
                    </a:cubicBezTo>
                    <a:cubicBezTo>
                      <a:pt x="6" y="5"/>
                      <a:pt x="4" y="7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lose/>
                  </a:path>
                </a:pathLst>
              </a:custGeom>
              <a:solidFill>
                <a:srgbClr val="FED5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04" name="Freeform 360"/>
              <p:cNvSpPr/>
              <p:nvPr/>
            </p:nvSpPr>
            <p:spPr bwMode="auto">
              <a:xfrm>
                <a:off x="871" y="681"/>
                <a:ext cx="24" cy="24"/>
              </a:xfrm>
              <a:custGeom>
                <a:avLst/>
                <a:gdLst>
                  <a:gd name="T0" fmla="*/ 3 w 10"/>
                  <a:gd name="T1" fmla="*/ 0 h 10"/>
                  <a:gd name="T2" fmla="*/ 10 w 10"/>
                  <a:gd name="T3" fmla="*/ 6 h 10"/>
                  <a:gd name="T4" fmla="*/ 7 w 10"/>
                  <a:gd name="T5" fmla="*/ 7 h 10"/>
                  <a:gd name="T6" fmla="*/ 5 w 10"/>
                  <a:gd name="T7" fmla="*/ 8 h 10"/>
                  <a:gd name="T8" fmla="*/ 2 w 10"/>
                  <a:gd name="T9" fmla="*/ 8 h 10"/>
                  <a:gd name="T10" fmla="*/ 2 w 10"/>
                  <a:gd name="T11" fmla="*/ 6 h 10"/>
                  <a:gd name="T12" fmla="*/ 3 w 10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0">
                    <a:moveTo>
                      <a:pt x="3" y="0"/>
                    </a:moveTo>
                    <a:cubicBezTo>
                      <a:pt x="5" y="4"/>
                      <a:pt x="7" y="5"/>
                      <a:pt x="10" y="6"/>
                    </a:cubicBezTo>
                    <a:cubicBezTo>
                      <a:pt x="9" y="7"/>
                      <a:pt x="8" y="7"/>
                      <a:pt x="7" y="7"/>
                    </a:cubicBezTo>
                    <a:cubicBezTo>
                      <a:pt x="5" y="5"/>
                      <a:pt x="5" y="6"/>
                      <a:pt x="5" y="8"/>
                    </a:cubicBezTo>
                    <a:cubicBezTo>
                      <a:pt x="5" y="10"/>
                      <a:pt x="3" y="9"/>
                      <a:pt x="2" y="8"/>
                    </a:cubicBezTo>
                    <a:cubicBezTo>
                      <a:pt x="0" y="8"/>
                      <a:pt x="1" y="7"/>
                      <a:pt x="2" y="6"/>
                    </a:cubicBezTo>
                    <a:cubicBezTo>
                      <a:pt x="4" y="5"/>
                      <a:pt x="3" y="3"/>
                      <a:pt x="3" y="0"/>
                    </a:cubicBezTo>
                    <a:close/>
                  </a:path>
                </a:pathLst>
              </a:custGeom>
              <a:solidFill>
                <a:srgbClr val="FED8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05" name="Freeform 361"/>
              <p:cNvSpPr/>
              <p:nvPr/>
            </p:nvSpPr>
            <p:spPr bwMode="auto">
              <a:xfrm>
                <a:off x="828" y="700"/>
                <a:ext cx="12" cy="12"/>
              </a:xfrm>
              <a:custGeom>
                <a:avLst/>
                <a:gdLst>
                  <a:gd name="T0" fmla="*/ 4 w 5"/>
                  <a:gd name="T1" fmla="*/ 5 h 5"/>
                  <a:gd name="T2" fmla="*/ 4 w 5"/>
                  <a:gd name="T3" fmla="*/ 0 h 5"/>
                  <a:gd name="T4" fmla="*/ 4 w 5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4" y="5"/>
                    </a:moveTo>
                    <a:cubicBezTo>
                      <a:pt x="0" y="3"/>
                      <a:pt x="1" y="1"/>
                      <a:pt x="4" y="0"/>
                    </a:cubicBezTo>
                    <a:cubicBezTo>
                      <a:pt x="5" y="2"/>
                      <a:pt x="5" y="3"/>
                      <a:pt x="4" y="5"/>
                    </a:cubicBezTo>
                    <a:close/>
                  </a:path>
                </a:pathLst>
              </a:custGeom>
              <a:solidFill>
                <a:srgbClr val="FED5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06" name="Freeform 362"/>
              <p:cNvSpPr/>
              <p:nvPr/>
            </p:nvSpPr>
            <p:spPr bwMode="auto">
              <a:xfrm>
                <a:off x="823" y="693"/>
                <a:ext cx="7" cy="12"/>
              </a:xfrm>
              <a:custGeom>
                <a:avLst/>
                <a:gdLst>
                  <a:gd name="T0" fmla="*/ 0 w 3"/>
                  <a:gd name="T1" fmla="*/ 5 h 5"/>
                  <a:gd name="T2" fmla="*/ 0 w 3"/>
                  <a:gd name="T3" fmla="*/ 1 h 5"/>
                  <a:gd name="T4" fmla="*/ 3 w 3"/>
                  <a:gd name="T5" fmla="*/ 1 h 5"/>
                  <a:gd name="T6" fmla="*/ 0 w 3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cubicBezTo>
                      <a:pt x="0" y="4"/>
                      <a:pt x="1" y="2"/>
                      <a:pt x="0" y="1"/>
                    </a:cubicBezTo>
                    <a:cubicBezTo>
                      <a:pt x="1" y="0"/>
                      <a:pt x="2" y="0"/>
                      <a:pt x="3" y="1"/>
                    </a:cubicBezTo>
                    <a:cubicBezTo>
                      <a:pt x="3" y="3"/>
                      <a:pt x="2" y="5"/>
                      <a:pt x="0" y="5"/>
                    </a:cubicBezTo>
                    <a:close/>
                  </a:path>
                </a:pathLst>
              </a:custGeom>
              <a:solidFill>
                <a:srgbClr val="FEE8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07" name="Freeform 363"/>
              <p:cNvSpPr/>
              <p:nvPr/>
            </p:nvSpPr>
            <p:spPr bwMode="auto">
              <a:xfrm>
                <a:off x="859" y="748"/>
                <a:ext cx="16" cy="17"/>
              </a:xfrm>
              <a:custGeom>
                <a:avLst/>
                <a:gdLst>
                  <a:gd name="T0" fmla="*/ 1 w 7"/>
                  <a:gd name="T1" fmla="*/ 6 h 7"/>
                  <a:gd name="T2" fmla="*/ 3 w 7"/>
                  <a:gd name="T3" fmla="*/ 2 h 7"/>
                  <a:gd name="T4" fmla="*/ 7 w 7"/>
                  <a:gd name="T5" fmla="*/ 0 h 7"/>
                  <a:gd name="T6" fmla="*/ 6 w 7"/>
                  <a:gd name="T7" fmla="*/ 3 h 7"/>
                  <a:gd name="T8" fmla="*/ 2 w 7"/>
                  <a:gd name="T9" fmla="*/ 6 h 7"/>
                  <a:gd name="T10" fmla="*/ 1 w 7"/>
                  <a:gd name="T11" fmla="*/ 7 h 7"/>
                  <a:gd name="T12" fmla="*/ 1 w 7"/>
                  <a:gd name="T13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7">
                    <a:moveTo>
                      <a:pt x="1" y="6"/>
                    </a:moveTo>
                    <a:cubicBezTo>
                      <a:pt x="0" y="4"/>
                      <a:pt x="2" y="3"/>
                      <a:pt x="3" y="2"/>
                    </a:cubicBezTo>
                    <a:cubicBezTo>
                      <a:pt x="4" y="1"/>
                      <a:pt x="5" y="0"/>
                      <a:pt x="7" y="0"/>
                    </a:cubicBezTo>
                    <a:cubicBezTo>
                      <a:pt x="6" y="1"/>
                      <a:pt x="6" y="2"/>
                      <a:pt x="6" y="3"/>
                    </a:cubicBezTo>
                    <a:cubicBezTo>
                      <a:pt x="4" y="3"/>
                      <a:pt x="4" y="5"/>
                      <a:pt x="2" y="6"/>
                    </a:cubicBezTo>
                    <a:cubicBezTo>
                      <a:pt x="2" y="7"/>
                      <a:pt x="2" y="7"/>
                      <a:pt x="1" y="7"/>
                    </a:cubicBezTo>
                    <a:cubicBezTo>
                      <a:pt x="1" y="7"/>
                      <a:pt x="1" y="6"/>
                      <a:pt x="1" y="6"/>
                    </a:cubicBezTo>
                    <a:close/>
                  </a:path>
                </a:pathLst>
              </a:custGeom>
              <a:solidFill>
                <a:srgbClr val="FED9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08" name="Freeform 364"/>
              <p:cNvSpPr/>
              <p:nvPr/>
            </p:nvSpPr>
            <p:spPr bwMode="auto">
              <a:xfrm>
                <a:off x="837" y="684"/>
                <a:ext cx="10" cy="9"/>
              </a:xfrm>
              <a:custGeom>
                <a:avLst/>
                <a:gdLst>
                  <a:gd name="T0" fmla="*/ 0 w 4"/>
                  <a:gd name="T1" fmla="*/ 4 h 4"/>
                  <a:gd name="T2" fmla="*/ 1 w 4"/>
                  <a:gd name="T3" fmla="*/ 3 h 4"/>
                  <a:gd name="T4" fmla="*/ 4 w 4"/>
                  <a:gd name="T5" fmla="*/ 1 h 4"/>
                  <a:gd name="T6" fmla="*/ 4 w 4"/>
                  <a:gd name="T7" fmla="*/ 1 h 4"/>
                  <a:gd name="T8" fmla="*/ 0 w 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3"/>
                      <a:pt x="2" y="4"/>
                      <a:pt x="0" y="4"/>
                    </a:cubicBezTo>
                    <a:close/>
                  </a:path>
                </a:pathLst>
              </a:custGeom>
              <a:solidFill>
                <a:srgbClr val="FED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09" name="Freeform 365"/>
              <p:cNvSpPr/>
              <p:nvPr/>
            </p:nvSpPr>
            <p:spPr bwMode="auto">
              <a:xfrm>
                <a:off x="816" y="703"/>
                <a:ext cx="7" cy="7"/>
              </a:xfrm>
              <a:custGeom>
                <a:avLst/>
                <a:gdLst>
                  <a:gd name="T0" fmla="*/ 1 w 3"/>
                  <a:gd name="T1" fmla="*/ 3 h 3"/>
                  <a:gd name="T2" fmla="*/ 1 w 3"/>
                  <a:gd name="T3" fmla="*/ 0 h 3"/>
                  <a:gd name="T4" fmla="*/ 3 w 3"/>
                  <a:gd name="T5" fmla="*/ 1 h 3"/>
                  <a:gd name="T6" fmla="*/ 1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1" y="2"/>
                      <a:pt x="0" y="1"/>
                      <a:pt x="1" y="0"/>
                    </a:cubicBezTo>
                    <a:cubicBezTo>
                      <a:pt x="1" y="0"/>
                      <a:pt x="2" y="1"/>
                      <a:pt x="3" y="1"/>
                    </a:cubicBezTo>
                    <a:cubicBezTo>
                      <a:pt x="2" y="2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rgbClr val="FEE8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10" name="Freeform 366"/>
              <p:cNvSpPr/>
              <p:nvPr/>
            </p:nvSpPr>
            <p:spPr bwMode="auto">
              <a:xfrm>
                <a:off x="854" y="755"/>
                <a:ext cx="45" cy="48"/>
              </a:xfrm>
              <a:custGeom>
                <a:avLst/>
                <a:gdLst>
                  <a:gd name="T0" fmla="*/ 4 w 19"/>
                  <a:gd name="T1" fmla="*/ 3 h 20"/>
                  <a:gd name="T2" fmla="*/ 8 w 19"/>
                  <a:gd name="T3" fmla="*/ 0 h 20"/>
                  <a:gd name="T4" fmla="*/ 9 w 19"/>
                  <a:gd name="T5" fmla="*/ 4 h 20"/>
                  <a:gd name="T6" fmla="*/ 11 w 19"/>
                  <a:gd name="T7" fmla="*/ 2 h 20"/>
                  <a:gd name="T8" fmla="*/ 13 w 19"/>
                  <a:gd name="T9" fmla="*/ 0 h 20"/>
                  <a:gd name="T10" fmla="*/ 13 w 19"/>
                  <a:gd name="T11" fmla="*/ 3 h 20"/>
                  <a:gd name="T12" fmla="*/ 17 w 19"/>
                  <a:gd name="T13" fmla="*/ 11 h 20"/>
                  <a:gd name="T14" fmla="*/ 18 w 19"/>
                  <a:gd name="T15" fmla="*/ 13 h 20"/>
                  <a:gd name="T16" fmla="*/ 19 w 19"/>
                  <a:gd name="T17" fmla="*/ 17 h 20"/>
                  <a:gd name="T18" fmla="*/ 17 w 19"/>
                  <a:gd name="T19" fmla="*/ 18 h 20"/>
                  <a:gd name="T20" fmla="*/ 13 w 19"/>
                  <a:gd name="T21" fmla="*/ 13 h 20"/>
                  <a:gd name="T22" fmla="*/ 13 w 19"/>
                  <a:gd name="T23" fmla="*/ 15 h 20"/>
                  <a:gd name="T24" fmla="*/ 8 w 19"/>
                  <a:gd name="T25" fmla="*/ 19 h 20"/>
                  <a:gd name="T26" fmla="*/ 7 w 19"/>
                  <a:gd name="T27" fmla="*/ 13 h 20"/>
                  <a:gd name="T28" fmla="*/ 6 w 19"/>
                  <a:gd name="T29" fmla="*/ 12 h 20"/>
                  <a:gd name="T30" fmla="*/ 4 w 19"/>
                  <a:gd name="T31" fmla="*/ 11 h 20"/>
                  <a:gd name="T32" fmla="*/ 0 w 19"/>
                  <a:gd name="T33" fmla="*/ 7 h 20"/>
                  <a:gd name="T34" fmla="*/ 0 w 19"/>
                  <a:gd name="T35" fmla="*/ 6 h 20"/>
                  <a:gd name="T36" fmla="*/ 0 w 19"/>
                  <a:gd name="T37" fmla="*/ 5 h 20"/>
                  <a:gd name="T38" fmla="*/ 3 w 19"/>
                  <a:gd name="T39" fmla="*/ 4 h 20"/>
                  <a:gd name="T40" fmla="*/ 4 w 19"/>
                  <a:gd name="T41" fmla="*/ 4 h 20"/>
                  <a:gd name="T42" fmla="*/ 4 w 19"/>
                  <a:gd name="T43" fmla="*/ 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" h="20">
                    <a:moveTo>
                      <a:pt x="4" y="3"/>
                    </a:moveTo>
                    <a:cubicBezTo>
                      <a:pt x="4" y="1"/>
                      <a:pt x="6" y="0"/>
                      <a:pt x="8" y="0"/>
                    </a:cubicBezTo>
                    <a:cubicBezTo>
                      <a:pt x="6" y="2"/>
                      <a:pt x="10" y="2"/>
                      <a:pt x="9" y="4"/>
                    </a:cubicBezTo>
                    <a:cubicBezTo>
                      <a:pt x="11" y="4"/>
                      <a:pt x="11" y="3"/>
                      <a:pt x="11" y="2"/>
                    </a:cubicBezTo>
                    <a:cubicBezTo>
                      <a:pt x="12" y="1"/>
                      <a:pt x="11" y="0"/>
                      <a:pt x="13" y="0"/>
                    </a:cubicBezTo>
                    <a:cubicBezTo>
                      <a:pt x="13" y="1"/>
                      <a:pt x="14" y="1"/>
                      <a:pt x="13" y="3"/>
                    </a:cubicBezTo>
                    <a:cubicBezTo>
                      <a:pt x="12" y="6"/>
                      <a:pt x="12" y="9"/>
                      <a:pt x="17" y="11"/>
                    </a:cubicBezTo>
                    <a:cubicBezTo>
                      <a:pt x="18" y="11"/>
                      <a:pt x="18" y="12"/>
                      <a:pt x="18" y="13"/>
                    </a:cubicBezTo>
                    <a:cubicBezTo>
                      <a:pt x="17" y="15"/>
                      <a:pt x="18" y="16"/>
                      <a:pt x="19" y="17"/>
                    </a:cubicBezTo>
                    <a:cubicBezTo>
                      <a:pt x="19" y="18"/>
                      <a:pt x="18" y="18"/>
                      <a:pt x="17" y="18"/>
                    </a:cubicBezTo>
                    <a:cubicBezTo>
                      <a:pt x="15" y="17"/>
                      <a:pt x="14" y="15"/>
                      <a:pt x="13" y="13"/>
                    </a:cubicBezTo>
                    <a:cubicBezTo>
                      <a:pt x="12" y="14"/>
                      <a:pt x="13" y="14"/>
                      <a:pt x="13" y="15"/>
                    </a:cubicBezTo>
                    <a:cubicBezTo>
                      <a:pt x="12" y="17"/>
                      <a:pt x="10" y="20"/>
                      <a:pt x="8" y="19"/>
                    </a:cubicBezTo>
                    <a:cubicBezTo>
                      <a:pt x="6" y="18"/>
                      <a:pt x="6" y="15"/>
                      <a:pt x="7" y="13"/>
                    </a:cubicBezTo>
                    <a:cubicBezTo>
                      <a:pt x="7" y="12"/>
                      <a:pt x="7" y="12"/>
                      <a:pt x="6" y="12"/>
                    </a:cubicBezTo>
                    <a:cubicBezTo>
                      <a:pt x="5" y="12"/>
                      <a:pt x="5" y="12"/>
                      <a:pt x="4" y="11"/>
                    </a:cubicBezTo>
                    <a:cubicBezTo>
                      <a:pt x="3" y="10"/>
                      <a:pt x="2" y="8"/>
                      <a:pt x="0" y="7"/>
                    </a:cubicBezTo>
                    <a:cubicBezTo>
                      <a:pt x="0" y="7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5"/>
                    </a:cubicBezTo>
                    <a:cubicBezTo>
                      <a:pt x="1" y="4"/>
                      <a:pt x="2" y="4"/>
                      <a:pt x="3" y="4"/>
                    </a:cubicBezTo>
                    <a:cubicBezTo>
                      <a:pt x="3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3"/>
                    </a:cubicBezTo>
                    <a:close/>
                  </a:path>
                </a:pathLst>
              </a:custGeom>
              <a:solidFill>
                <a:srgbClr val="FEE8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11" name="Freeform 367"/>
              <p:cNvSpPr/>
              <p:nvPr/>
            </p:nvSpPr>
            <p:spPr bwMode="auto">
              <a:xfrm>
                <a:off x="739" y="624"/>
                <a:ext cx="81" cy="50"/>
              </a:xfrm>
              <a:custGeom>
                <a:avLst/>
                <a:gdLst>
                  <a:gd name="T0" fmla="*/ 28 w 34"/>
                  <a:gd name="T1" fmla="*/ 2 h 21"/>
                  <a:gd name="T2" fmla="*/ 32 w 34"/>
                  <a:gd name="T3" fmla="*/ 4 h 21"/>
                  <a:gd name="T4" fmla="*/ 34 w 34"/>
                  <a:gd name="T5" fmla="*/ 8 h 21"/>
                  <a:gd name="T6" fmla="*/ 32 w 34"/>
                  <a:gd name="T7" fmla="*/ 11 h 21"/>
                  <a:gd name="T8" fmla="*/ 28 w 34"/>
                  <a:gd name="T9" fmla="*/ 10 h 21"/>
                  <a:gd name="T10" fmla="*/ 24 w 34"/>
                  <a:gd name="T11" fmla="*/ 8 h 21"/>
                  <a:gd name="T12" fmla="*/ 18 w 34"/>
                  <a:gd name="T13" fmla="*/ 13 h 21"/>
                  <a:gd name="T14" fmla="*/ 18 w 34"/>
                  <a:gd name="T15" fmla="*/ 15 h 21"/>
                  <a:gd name="T16" fmla="*/ 17 w 34"/>
                  <a:gd name="T17" fmla="*/ 17 h 21"/>
                  <a:gd name="T18" fmla="*/ 16 w 34"/>
                  <a:gd name="T19" fmla="*/ 18 h 21"/>
                  <a:gd name="T20" fmla="*/ 11 w 34"/>
                  <a:gd name="T21" fmla="*/ 17 h 21"/>
                  <a:gd name="T22" fmla="*/ 10 w 34"/>
                  <a:gd name="T23" fmla="*/ 12 h 21"/>
                  <a:gd name="T24" fmla="*/ 11 w 34"/>
                  <a:gd name="T25" fmla="*/ 17 h 21"/>
                  <a:gd name="T26" fmla="*/ 7 w 34"/>
                  <a:gd name="T27" fmla="*/ 20 h 21"/>
                  <a:gd name="T28" fmla="*/ 2 w 34"/>
                  <a:gd name="T29" fmla="*/ 20 h 21"/>
                  <a:gd name="T30" fmla="*/ 1 w 34"/>
                  <a:gd name="T31" fmla="*/ 15 h 21"/>
                  <a:gd name="T32" fmla="*/ 4 w 34"/>
                  <a:gd name="T33" fmla="*/ 14 h 21"/>
                  <a:gd name="T34" fmla="*/ 6 w 34"/>
                  <a:gd name="T35" fmla="*/ 10 h 21"/>
                  <a:gd name="T36" fmla="*/ 10 w 34"/>
                  <a:gd name="T37" fmla="*/ 5 h 21"/>
                  <a:gd name="T38" fmla="*/ 10 w 34"/>
                  <a:gd name="T39" fmla="*/ 3 h 21"/>
                  <a:gd name="T40" fmla="*/ 10 w 34"/>
                  <a:gd name="T41" fmla="*/ 2 h 21"/>
                  <a:gd name="T42" fmla="*/ 11 w 34"/>
                  <a:gd name="T43" fmla="*/ 0 h 21"/>
                  <a:gd name="T44" fmla="*/ 18 w 34"/>
                  <a:gd name="T45" fmla="*/ 1 h 21"/>
                  <a:gd name="T46" fmla="*/ 28 w 34"/>
                  <a:gd name="T47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4" h="21">
                    <a:moveTo>
                      <a:pt x="28" y="2"/>
                    </a:moveTo>
                    <a:cubicBezTo>
                      <a:pt x="29" y="3"/>
                      <a:pt x="30" y="4"/>
                      <a:pt x="32" y="4"/>
                    </a:cubicBezTo>
                    <a:cubicBezTo>
                      <a:pt x="31" y="5"/>
                      <a:pt x="34" y="6"/>
                      <a:pt x="34" y="8"/>
                    </a:cubicBezTo>
                    <a:cubicBezTo>
                      <a:pt x="33" y="9"/>
                      <a:pt x="33" y="10"/>
                      <a:pt x="32" y="11"/>
                    </a:cubicBezTo>
                    <a:cubicBezTo>
                      <a:pt x="31" y="11"/>
                      <a:pt x="30" y="9"/>
                      <a:pt x="28" y="10"/>
                    </a:cubicBezTo>
                    <a:cubicBezTo>
                      <a:pt x="26" y="11"/>
                      <a:pt x="27" y="7"/>
                      <a:pt x="24" y="8"/>
                    </a:cubicBezTo>
                    <a:cubicBezTo>
                      <a:pt x="21" y="9"/>
                      <a:pt x="19" y="10"/>
                      <a:pt x="18" y="13"/>
                    </a:cubicBezTo>
                    <a:cubicBezTo>
                      <a:pt x="18" y="14"/>
                      <a:pt x="18" y="14"/>
                      <a:pt x="18" y="15"/>
                    </a:cubicBezTo>
                    <a:cubicBezTo>
                      <a:pt x="17" y="15"/>
                      <a:pt x="17" y="16"/>
                      <a:pt x="17" y="17"/>
                    </a:cubicBezTo>
                    <a:cubicBezTo>
                      <a:pt x="16" y="17"/>
                      <a:pt x="16" y="18"/>
                      <a:pt x="16" y="18"/>
                    </a:cubicBezTo>
                    <a:cubicBezTo>
                      <a:pt x="13" y="20"/>
                      <a:pt x="12" y="20"/>
                      <a:pt x="11" y="17"/>
                    </a:cubicBezTo>
                    <a:cubicBezTo>
                      <a:pt x="13" y="15"/>
                      <a:pt x="10" y="14"/>
                      <a:pt x="10" y="12"/>
                    </a:cubicBezTo>
                    <a:cubicBezTo>
                      <a:pt x="10" y="14"/>
                      <a:pt x="13" y="15"/>
                      <a:pt x="11" y="17"/>
                    </a:cubicBezTo>
                    <a:cubicBezTo>
                      <a:pt x="10" y="18"/>
                      <a:pt x="8" y="18"/>
                      <a:pt x="7" y="20"/>
                    </a:cubicBezTo>
                    <a:cubicBezTo>
                      <a:pt x="5" y="21"/>
                      <a:pt x="4" y="21"/>
                      <a:pt x="2" y="20"/>
                    </a:cubicBezTo>
                    <a:cubicBezTo>
                      <a:pt x="0" y="19"/>
                      <a:pt x="0" y="17"/>
                      <a:pt x="1" y="15"/>
                    </a:cubicBezTo>
                    <a:cubicBezTo>
                      <a:pt x="1" y="13"/>
                      <a:pt x="3" y="14"/>
                      <a:pt x="4" y="14"/>
                    </a:cubicBezTo>
                    <a:cubicBezTo>
                      <a:pt x="7" y="14"/>
                      <a:pt x="6" y="12"/>
                      <a:pt x="6" y="10"/>
                    </a:cubicBezTo>
                    <a:cubicBezTo>
                      <a:pt x="7" y="8"/>
                      <a:pt x="6" y="4"/>
                      <a:pt x="10" y="5"/>
                    </a:cubicBezTo>
                    <a:cubicBezTo>
                      <a:pt x="11" y="5"/>
                      <a:pt x="10" y="4"/>
                      <a:pt x="10" y="3"/>
                    </a:cubicBezTo>
                    <a:cubicBezTo>
                      <a:pt x="10" y="3"/>
                      <a:pt x="10" y="2"/>
                      <a:pt x="10" y="2"/>
                    </a:cubicBezTo>
                    <a:cubicBezTo>
                      <a:pt x="10" y="1"/>
                      <a:pt x="11" y="1"/>
                      <a:pt x="11" y="0"/>
                    </a:cubicBezTo>
                    <a:cubicBezTo>
                      <a:pt x="14" y="1"/>
                      <a:pt x="16" y="2"/>
                      <a:pt x="18" y="1"/>
                    </a:cubicBezTo>
                    <a:cubicBezTo>
                      <a:pt x="21" y="1"/>
                      <a:pt x="25" y="0"/>
                      <a:pt x="28" y="2"/>
                    </a:cubicBezTo>
                    <a:close/>
                  </a:path>
                </a:pathLst>
              </a:custGeom>
              <a:solidFill>
                <a:srgbClr val="FDEB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12" name="Freeform 368"/>
              <p:cNvSpPr/>
              <p:nvPr/>
            </p:nvSpPr>
            <p:spPr bwMode="auto">
              <a:xfrm>
                <a:off x="792" y="638"/>
                <a:ext cx="36" cy="46"/>
              </a:xfrm>
              <a:custGeom>
                <a:avLst/>
                <a:gdLst>
                  <a:gd name="T0" fmla="*/ 10 w 15"/>
                  <a:gd name="T1" fmla="*/ 4 h 19"/>
                  <a:gd name="T2" fmla="*/ 11 w 15"/>
                  <a:gd name="T3" fmla="*/ 2 h 19"/>
                  <a:gd name="T4" fmla="*/ 13 w 15"/>
                  <a:gd name="T5" fmla="*/ 1 h 19"/>
                  <a:gd name="T6" fmla="*/ 13 w 15"/>
                  <a:gd name="T7" fmla="*/ 2 h 19"/>
                  <a:gd name="T8" fmla="*/ 13 w 15"/>
                  <a:gd name="T9" fmla="*/ 8 h 19"/>
                  <a:gd name="T10" fmla="*/ 8 w 15"/>
                  <a:gd name="T11" fmla="*/ 19 h 19"/>
                  <a:gd name="T12" fmla="*/ 7 w 15"/>
                  <a:gd name="T13" fmla="*/ 19 h 19"/>
                  <a:gd name="T14" fmla="*/ 4 w 15"/>
                  <a:gd name="T15" fmla="*/ 18 h 19"/>
                  <a:gd name="T16" fmla="*/ 2 w 15"/>
                  <a:gd name="T17" fmla="*/ 13 h 19"/>
                  <a:gd name="T18" fmla="*/ 10 w 15"/>
                  <a:gd name="T1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9">
                    <a:moveTo>
                      <a:pt x="10" y="4"/>
                    </a:moveTo>
                    <a:cubicBezTo>
                      <a:pt x="11" y="4"/>
                      <a:pt x="11" y="3"/>
                      <a:pt x="11" y="2"/>
                    </a:cubicBezTo>
                    <a:cubicBezTo>
                      <a:pt x="11" y="1"/>
                      <a:pt x="12" y="0"/>
                      <a:pt x="13" y="1"/>
                    </a:cubicBezTo>
                    <a:cubicBezTo>
                      <a:pt x="13" y="1"/>
                      <a:pt x="13" y="1"/>
                      <a:pt x="13" y="2"/>
                    </a:cubicBezTo>
                    <a:cubicBezTo>
                      <a:pt x="15" y="4"/>
                      <a:pt x="15" y="6"/>
                      <a:pt x="13" y="8"/>
                    </a:cubicBezTo>
                    <a:cubicBezTo>
                      <a:pt x="11" y="12"/>
                      <a:pt x="8" y="15"/>
                      <a:pt x="8" y="19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6" y="19"/>
                      <a:pt x="5" y="18"/>
                      <a:pt x="4" y="18"/>
                    </a:cubicBezTo>
                    <a:cubicBezTo>
                      <a:pt x="1" y="17"/>
                      <a:pt x="0" y="16"/>
                      <a:pt x="2" y="13"/>
                    </a:cubicBezTo>
                    <a:cubicBezTo>
                      <a:pt x="4" y="10"/>
                      <a:pt x="4" y="5"/>
                      <a:pt x="10" y="4"/>
                    </a:cubicBezTo>
                    <a:close/>
                  </a:path>
                </a:pathLst>
              </a:custGeom>
              <a:solidFill>
                <a:srgbClr val="FDEA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13" name="Freeform 369"/>
              <p:cNvSpPr/>
              <p:nvPr/>
            </p:nvSpPr>
            <p:spPr bwMode="auto">
              <a:xfrm>
                <a:off x="773" y="607"/>
                <a:ext cx="40" cy="22"/>
              </a:xfrm>
              <a:custGeom>
                <a:avLst/>
                <a:gdLst>
                  <a:gd name="T0" fmla="*/ 14 w 17"/>
                  <a:gd name="T1" fmla="*/ 9 h 9"/>
                  <a:gd name="T2" fmla="*/ 4 w 17"/>
                  <a:gd name="T3" fmla="*/ 9 h 9"/>
                  <a:gd name="T4" fmla="*/ 2 w 17"/>
                  <a:gd name="T5" fmla="*/ 8 h 9"/>
                  <a:gd name="T6" fmla="*/ 0 w 17"/>
                  <a:gd name="T7" fmla="*/ 7 h 9"/>
                  <a:gd name="T8" fmla="*/ 3 w 17"/>
                  <a:gd name="T9" fmla="*/ 5 h 9"/>
                  <a:gd name="T10" fmla="*/ 2 w 17"/>
                  <a:gd name="T11" fmla="*/ 3 h 9"/>
                  <a:gd name="T12" fmla="*/ 3 w 17"/>
                  <a:gd name="T13" fmla="*/ 0 h 9"/>
                  <a:gd name="T14" fmla="*/ 5 w 17"/>
                  <a:gd name="T15" fmla="*/ 1 h 9"/>
                  <a:gd name="T16" fmla="*/ 7 w 17"/>
                  <a:gd name="T17" fmla="*/ 1 h 9"/>
                  <a:gd name="T18" fmla="*/ 14 w 17"/>
                  <a:gd name="T19" fmla="*/ 3 h 9"/>
                  <a:gd name="T20" fmla="*/ 10 w 17"/>
                  <a:gd name="T21" fmla="*/ 5 h 9"/>
                  <a:gd name="T22" fmla="*/ 17 w 17"/>
                  <a:gd name="T23" fmla="*/ 9 h 9"/>
                  <a:gd name="T24" fmla="*/ 14 w 17"/>
                  <a:gd name="T2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" h="9">
                    <a:moveTo>
                      <a:pt x="14" y="9"/>
                    </a:moveTo>
                    <a:cubicBezTo>
                      <a:pt x="11" y="9"/>
                      <a:pt x="7" y="9"/>
                      <a:pt x="4" y="9"/>
                    </a:cubicBezTo>
                    <a:cubicBezTo>
                      <a:pt x="3" y="8"/>
                      <a:pt x="2" y="8"/>
                      <a:pt x="2" y="8"/>
                    </a:cubicBezTo>
                    <a:cubicBezTo>
                      <a:pt x="1" y="8"/>
                      <a:pt x="0" y="7"/>
                      <a:pt x="0" y="7"/>
                    </a:cubicBezTo>
                    <a:cubicBezTo>
                      <a:pt x="0" y="5"/>
                      <a:pt x="2" y="5"/>
                      <a:pt x="3" y="5"/>
                    </a:cubicBezTo>
                    <a:cubicBezTo>
                      <a:pt x="3" y="4"/>
                      <a:pt x="2" y="4"/>
                      <a:pt x="2" y="3"/>
                    </a:cubicBezTo>
                    <a:cubicBezTo>
                      <a:pt x="1" y="2"/>
                      <a:pt x="2" y="1"/>
                      <a:pt x="3" y="0"/>
                    </a:cubicBezTo>
                    <a:cubicBezTo>
                      <a:pt x="4" y="0"/>
                      <a:pt x="5" y="1"/>
                      <a:pt x="5" y="1"/>
                    </a:cubicBezTo>
                    <a:cubicBezTo>
                      <a:pt x="6" y="1"/>
                      <a:pt x="6" y="1"/>
                      <a:pt x="7" y="1"/>
                    </a:cubicBezTo>
                    <a:cubicBezTo>
                      <a:pt x="9" y="2"/>
                      <a:pt x="12" y="1"/>
                      <a:pt x="14" y="3"/>
                    </a:cubicBezTo>
                    <a:cubicBezTo>
                      <a:pt x="14" y="6"/>
                      <a:pt x="11" y="5"/>
                      <a:pt x="10" y="5"/>
                    </a:cubicBezTo>
                    <a:cubicBezTo>
                      <a:pt x="11" y="9"/>
                      <a:pt x="16" y="4"/>
                      <a:pt x="17" y="9"/>
                    </a:cubicBezTo>
                    <a:cubicBezTo>
                      <a:pt x="16" y="9"/>
                      <a:pt x="15" y="9"/>
                      <a:pt x="14" y="9"/>
                    </a:cubicBezTo>
                    <a:close/>
                  </a:path>
                </a:pathLst>
              </a:custGeom>
              <a:solidFill>
                <a:srgbClr val="FEEA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14" name="Freeform 370"/>
              <p:cNvSpPr/>
              <p:nvPr/>
            </p:nvSpPr>
            <p:spPr bwMode="auto">
              <a:xfrm>
                <a:off x="823" y="641"/>
                <a:ext cx="19" cy="21"/>
              </a:xfrm>
              <a:custGeom>
                <a:avLst/>
                <a:gdLst>
                  <a:gd name="T0" fmla="*/ 0 w 8"/>
                  <a:gd name="T1" fmla="*/ 7 h 9"/>
                  <a:gd name="T2" fmla="*/ 0 w 8"/>
                  <a:gd name="T3" fmla="*/ 1 h 9"/>
                  <a:gd name="T4" fmla="*/ 2 w 8"/>
                  <a:gd name="T5" fmla="*/ 1 h 9"/>
                  <a:gd name="T6" fmla="*/ 8 w 8"/>
                  <a:gd name="T7" fmla="*/ 3 h 9"/>
                  <a:gd name="T8" fmla="*/ 7 w 8"/>
                  <a:gd name="T9" fmla="*/ 6 h 9"/>
                  <a:gd name="T10" fmla="*/ 0 w 8"/>
                  <a:gd name="T11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0" y="7"/>
                    </a:moveTo>
                    <a:cubicBezTo>
                      <a:pt x="0" y="5"/>
                      <a:pt x="0" y="3"/>
                      <a:pt x="0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5" y="0"/>
                      <a:pt x="6" y="1"/>
                      <a:pt x="8" y="3"/>
                    </a:cubicBezTo>
                    <a:cubicBezTo>
                      <a:pt x="8" y="4"/>
                      <a:pt x="8" y="6"/>
                      <a:pt x="7" y="6"/>
                    </a:cubicBezTo>
                    <a:cubicBezTo>
                      <a:pt x="5" y="8"/>
                      <a:pt x="3" y="9"/>
                      <a:pt x="0" y="7"/>
                    </a:cubicBezTo>
                    <a:close/>
                  </a:path>
                </a:pathLst>
              </a:custGeom>
              <a:solidFill>
                <a:srgbClr val="FEE9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15" name="Freeform 371"/>
              <p:cNvSpPr/>
              <p:nvPr/>
            </p:nvSpPr>
            <p:spPr bwMode="auto">
              <a:xfrm>
                <a:off x="835" y="679"/>
                <a:ext cx="12" cy="12"/>
              </a:xfrm>
              <a:custGeom>
                <a:avLst/>
                <a:gdLst>
                  <a:gd name="T0" fmla="*/ 5 w 5"/>
                  <a:gd name="T1" fmla="*/ 3 h 5"/>
                  <a:gd name="T2" fmla="*/ 2 w 5"/>
                  <a:gd name="T3" fmla="*/ 5 h 5"/>
                  <a:gd name="T4" fmla="*/ 0 w 5"/>
                  <a:gd name="T5" fmla="*/ 0 h 5"/>
                  <a:gd name="T6" fmla="*/ 5 w 5"/>
                  <a:gd name="T7" fmla="*/ 1 h 5"/>
                  <a:gd name="T8" fmla="*/ 5 w 5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3"/>
                    </a:moveTo>
                    <a:cubicBezTo>
                      <a:pt x="4" y="3"/>
                      <a:pt x="3" y="4"/>
                      <a:pt x="2" y="5"/>
                    </a:cubicBezTo>
                    <a:cubicBezTo>
                      <a:pt x="2" y="3"/>
                      <a:pt x="0" y="3"/>
                      <a:pt x="0" y="0"/>
                    </a:cubicBezTo>
                    <a:cubicBezTo>
                      <a:pt x="2" y="1"/>
                      <a:pt x="3" y="1"/>
                      <a:pt x="5" y="1"/>
                    </a:cubicBezTo>
                    <a:cubicBezTo>
                      <a:pt x="5" y="1"/>
                      <a:pt x="5" y="2"/>
                      <a:pt x="5" y="3"/>
                    </a:cubicBezTo>
                    <a:close/>
                  </a:path>
                </a:pathLst>
              </a:custGeom>
              <a:solidFill>
                <a:srgbClr val="FEE7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16" name="Freeform 372"/>
              <p:cNvSpPr/>
              <p:nvPr/>
            </p:nvSpPr>
            <p:spPr bwMode="auto">
              <a:xfrm>
                <a:off x="809" y="633"/>
                <a:ext cx="14" cy="10"/>
              </a:xfrm>
              <a:custGeom>
                <a:avLst/>
                <a:gdLst>
                  <a:gd name="T0" fmla="*/ 6 w 6"/>
                  <a:gd name="T1" fmla="*/ 3 h 4"/>
                  <a:gd name="T2" fmla="*/ 4 w 6"/>
                  <a:gd name="T3" fmla="*/ 4 h 4"/>
                  <a:gd name="T4" fmla="*/ 3 w 6"/>
                  <a:gd name="T5" fmla="*/ 0 h 4"/>
                  <a:gd name="T6" fmla="*/ 6 w 6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6" y="3"/>
                    </a:moveTo>
                    <a:cubicBezTo>
                      <a:pt x="5" y="3"/>
                      <a:pt x="5" y="3"/>
                      <a:pt x="4" y="4"/>
                    </a:cubicBezTo>
                    <a:cubicBezTo>
                      <a:pt x="4" y="2"/>
                      <a:pt x="0" y="2"/>
                      <a:pt x="3" y="0"/>
                    </a:cubicBezTo>
                    <a:cubicBezTo>
                      <a:pt x="4" y="1"/>
                      <a:pt x="5" y="2"/>
                      <a:pt x="6" y="3"/>
                    </a:cubicBezTo>
                    <a:close/>
                  </a:path>
                </a:pathLst>
              </a:custGeom>
              <a:solidFill>
                <a:srgbClr val="FEE9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17" name="Freeform 373"/>
              <p:cNvSpPr/>
              <p:nvPr/>
            </p:nvSpPr>
            <p:spPr bwMode="auto">
              <a:xfrm>
                <a:off x="789" y="605"/>
                <a:ext cx="43" cy="12"/>
              </a:xfrm>
              <a:custGeom>
                <a:avLst/>
                <a:gdLst>
                  <a:gd name="T0" fmla="*/ 7 w 18"/>
                  <a:gd name="T1" fmla="*/ 4 h 5"/>
                  <a:gd name="T2" fmla="*/ 0 w 18"/>
                  <a:gd name="T3" fmla="*/ 2 h 5"/>
                  <a:gd name="T4" fmla="*/ 3 w 18"/>
                  <a:gd name="T5" fmla="*/ 1 h 5"/>
                  <a:gd name="T6" fmla="*/ 15 w 18"/>
                  <a:gd name="T7" fmla="*/ 2 h 5"/>
                  <a:gd name="T8" fmla="*/ 18 w 18"/>
                  <a:gd name="T9" fmla="*/ 3 h 5"/>
                  <a:gd name="T10" fmla="*/ 7 w 18"/>
                  <a:gd name="T11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5">
                    <a:moveTo>
                      <a:pt x="7" y="4"/>
                    </a:moveTo>
                    <a:cubicBezTo>
                      <a:pt x="4" y="4"/>
                      <a:pt x="2" y="4"/>
                      <a:pt x="0" y="2"/>
                    </a:cubicBezTo>
                    <a:cubicBezTo>
                      <a:pt x="1" y="0"/>
                      <a:pt x="2" y="2"/>
                      <a:pt x="3" y="1"/>
                    </a:cubicBezTo>
                    <a:cubicBezTo>
                      <a:pt x="7" y="0"/>
                      <a:pt x="11" y="1"/>
                      <a:pt x="15" y="2"/>
                    </a:cubicBezTo>
                    <a:cubicBezTo>
                      <a:pt x="16" y="2"/>
                      <a:pt x="17" y="3"/>
                      <a:pt x="18" y="3"/>
                    </a:cubicBezTo>
                    <a:cubicBezTo>
                      <a:pt x="15" y="5"/>
                      <a:pt x="11" y="3"/>
                      <a:pt x="7" y="4"/>
                    </a:cubicBezTo>
                    <a:close/>
                  </a:path>
                </a:pathLst>
              </a:custGeom>
              <a:solidFill>
                <a:srgbClr val="FEE2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18" name="Freeform 374"/>
              <p:cNvSpPr/>
              <p:nvPr/>
            </p:nvSpPr>
            <p:spPr bwMode="auto">
              <a:xfrm>
                <a:off x="402" y="490"/>
                <a:ext cx="24" cy="50"/>
              </a:xfrm>
              <a:custGeom>
                <a:avLst/>
                <a:gdLst>
                  <a:gd name="T0" fmla="*/ 1 w 10"/>
                  <a:gd name="T1" fmla="*/ 18 h 21"/>
                  <a:gd name="T2" fmla="*/ 2 w 10"/>
                  <a:gd name="T3" fmla="*/ 13 h 21"/>
                  <a:gd name="T4" fmla="*/ 4 w 10"/>
                  <a:gd name="T5" fmla="*/ 2 h 21"/>
                  <a:gd name="T6" fmla="*/ 5 w 10"/>
                  <a:gd name="T7" fmla="*/ 0 h 21"/>
                  <a:gd name="T8" fmla="*/ 7 w 10"/>
                  <a:gd name="T9" fmla="*/ 1 h 21"/>
                  <a:gd name="T10" fmla="*/ 5 w 10"/>
                  <a:gd name="T11" fmla="*/ 11 h 21"/>
                  <a:gd name="T12" fmla="*/ 4 w 10"/>
                  <a:gd name="T13" fmla="*/ 12 h 21"/>
                  <a:gd name="T14" fmla="*/ 3 w 10"/>
                  <a:gd name="T15" fmla="*/ 21 h 21"/>
                  <a:gd name="T16" fmla="*/ 1 w 10"/>
                  <a:gd name="T17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21">
                    <a:moveTo>
                      <a:pt x="1" y="18"/>
                    </a:moveTo>
                    <a:cubicBezTo>
                      <a:pt x="0" y="16"/>
                      <a:pt x="2" y="15"/>
                      <a:pt x="2" y="13"/>
                    </a:cubicBezTo>
                    <a:cubicBezTo>
                      <a:pt x="3" y="9"/>
                      <a:pt x="1" y="5"/>
                      <a:pt x="4" y="2"/>
                    </a:cubicBezTo>
                    <a:cubicBezTo>
                      <a:pt x="4" y="1"/>
                      <a:pt x="4" y="1"/>
                      <a:pt x="5" y="0"/>
                    </a:cubicBezTo>
                    <a:cubicBezTo>
                      <a:pt x="5" y="0"/>
                      <a:pt x="6" y="0"/>
                      <a:pt x="7" y="1"/>
                    </a:cubicBezTo>
                    <a:cubicBezTo>
                      <a:pt x="10" y="5"/>
                      <a:pt x="6" y="7"/>
                      <a:pt x="5" y="11"/>
                    </a:cubicBezTo>
                    <a:cubicBezTo>
                      <a:pt x="4" y="11"/>
                      <a:pt x="4" y="11"/>
                      <a:pt x="4" y="12"/>
                    </a:cubicBezTo>
                    <a:cubicBezTo>
                      <a:pt x="3" y="15"/>
                      <a:pt x="5" y="18"/>
                      <a:pt x="3" y="21"/>
                    </a:cubicBezTo>
                    <a:cubicBezTo>
                      <a:pt x="3" y="20"/>
                      <a:pt x="3" y="19"/>
                      <a:pt x="1" y="18"/>
                    </a:cubicBezTo>
                    <a:close/>
                  </a:path>
                </a:pathLst>
              </a:custGeom>
              <a:solidFill>
                <a:srgbClr val="FEDC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19" name="Freeform 375"/>
              <p:cNvSpPr/>
              <p:nvPr/>
            </p:nvSpPr>
            <p:spPr bwMode="auto">
              <a:xfrm>
                <a:off x="400" y="483"/>
                <a:ext cx="14" cy="14"/>
              </a:xfrm>
              <a:custGeom>
                <a:avLst/>
                <a:gdLst>
                  <a:gd name="T0" fmla="*/ 0 w 6"/>
                  <a:gd name="T1" fmla="*/ 1 h 6"/>
                  <a:gd name="T2" fmla="*/ 4 w 6"/>
                  <a:gd name="T3" fmla="*/ 1 h 6"/>
                  <a:gd name="T4" fmla="*/ 4 w 6"/>
                  <a:gd name="T5" fmla="*/ 5 h 6"/>
                  <a:gd name="T6" fmla="*/ 0 w 6"/>
                  <a:gd name="T7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1"/>
                    </a:moveTo>
                    <a:cubicBezTo>
                      <a:pt x="1" y="0"/>
                      <a:pt x="3" y="0"/>
                      <a:pt x="4" y="1"/>
                    </a:cubicBezTo>
                    <a:cubicBezTo>
                      <a:pt x="6" y="2"/>
                      <a:pt x="4" y="4"/>
                      <a:pt x="4" y="5"/>
                    </a:cubicBezTo>
                    <a:cubicBezTo>
                      <a:pt x="0" y="6"/>
                      <a:pt x="2" y="2"/>
                      <a:pt x="0" y="1"/>
                    </a:cubicBezTo>
                    <a:close/>
                  </a:path>
                </a:pathLst>
              </a:custGeom>
              <a:solidFill>
                <a:srgbClr val="FE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20" name="Freeform 376"/>
              <p:cNvSpPr/>
              <p:nvPr/>
            </p:nvSpPr>
            <p:spPr bwMode="auto">
              <a:xfrm>
                <a:off x="378" y="540"/>
                <a:ext cx="12" cy="10"/>
              </a:xfrm>
              <a:custGeom>
                <a:avLst/>
                <a:gdLst>
                  <a:gd name="T0" fmla="*/ 3 w 5"/>
                  <a:gd name="T1" fmla="*/ 4 h 4"/>
                  <a:gd name="T2" fmla="*/ 2 w 5"/>
                  <a:gd name="T3" fmla="*/ 0 h 4"/>
                  <a:gd name="T4" fmla="*/ 3 w 5"/>
                  <a:gd name="T5" fmla="*/ 0 h 4"/>
                  <a:gd name="T6" fmla="*/ 3 w 5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3" y="4"/>
                    </a:moveTo>
                    <a:cubicBezTo>
                      <a:pt x="3" y="3"/>
                      <a:pt x="0" y="2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5" y="1"/>
                      <a:pt x="3" y="3"/>
                      <a:pt x="3" y="4"/>
                    </a:cubicBezTo>
                    <a:close/>
                  </a:path>
                </a:pathLst>
              </a:custGeom>
              <a:solidFill>
                <a:srgbClr val="F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21" name="Freeform 377"/>
              <p:cNvSpPr/>
              <p:nvPr/>
            </p:nvSpPr>
            <p:spPr bwMode="auto">
              <a:xfrm>
                <a:off x="338" y="456"/>
                <a:ext cx="67" cy="46"/>
              </a:xfrm>
              <a:custGeom>
                <a:avLst/>
                <a:gdLst>
                  <a:gd name="T0" fmla="*/ 9 w 28"/>
                  <a:gd name="T1" fmla="*/ 8 h 19"/>
                  <a:gd name="T2" fmla="*/ 25 w 28"/>
                  <a:gd name="T3" fmla="*/ 1 h 19"/>
                  <a:gd name="T4" fmla="*/ 28 w 28"/>
                  <a:gd name="T5" fmla="*/ 1 h 19"/>
                  <a:gd name="T6" fmla="*/ 27 w 28"/>
                  <a:gd name="T7" fmla="*/ 3 h 19"/>
                  <a:gd name="T8" fmla="*/ 17 w 28"/>
                  <a:gd name="T9" fmla="*/ 14 h 19"/>
                  <a:gd name="T10" fmla="*/ 17 w 28"/>
                  <a:gd name="T11" fmla="*/ 14 h 19"/>
                  <a:gd name="T12" fmla="*/ 13 w 28"/>
                  <a:gd name="T13" fmla="*/ 13 h 19"/>
                  <a:gd name="T14" fmla="*/ 10 w 28"/>
                  <a:gd name="T15" fmla="*/ 16 h 19"/>
                  <a:gd name="T16" fmla="*/ 3 w 28"/>
                  <a:gd name="T17" fmla="*/ 17 h 19"/>
                  <a:gd name="T18" fmla="*/ 4 w 28"/>
                  <a:gd name="T19" fmla="*/ 11 h 19"/>
                  <a:gd name="T20" fmla="*/ 9 w 28"/>
                  <a:gd name="T21" fmla="*/ 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19">
                    <a:moveTo>
                      <a:pt x="9" y="8"/>
                    </a:moveTo>
                    <a:cubicBezTo>
                      <a:pt x="13" y="5"/>
                      <a:pt x="20" y="4"/>
                      <a:pt x="25" y="1"/>
                    </a:cubicBezTo>
                    <a:cubicBezTo>
                      <a:pt x="26" y="0"/>
                      <a:pt x="27" y="0"/>
                      <a:pt x="28" y="1"/>
                    </a:cubicBezTo>
                    <a:cubicBezTo>
                      <a:pt x="28" y="2"/>
                      <a:pt x="28" y="2"/>
                      <a:pt x="27" y="3"/>
                    </a:cubicBezTo>
                    <a:cubicBezTo>
                      <a:pt x="25" y="8"/>
                      <a:pt x="21" y="11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5" y="14"/>
                      <a:pt x="14" y="14"/>
                      <a:pt x="13" y="13"/>
                    </a:cubicBezTo>
                    <a:cubicBezTo>
                      <a:pt x="9" y="11"/>
                      <a:pt x="9" y="14"/>
                      <a:pt x="10" y="16"/>
                    </a:cubicBezTo>
                    <a:cubicBezTo>
                      <a:pt x="8" y="19"/>
                      <a:pt x="5" y="15"/>
                      <a:pt x="3" y="17"/>
                    </a:cubicBezTo>
                    <a:cubicBezTo>
                      <a:pt x="0" y="14"/>
                      <a:pt x="2" y="12"/>
                      <a:pt x="4" y="11"/>
                    </a:cubicBezTo>
                    <a:cubicBezTo>
                      <a:pt x="6" y="10"/>
                      <a:pt x="7" y="10"/>
                      <a:pt x="9" y="8"/>
                    </a:cubicBezTo>
                    <a:close/>
                  </a:path>
                </a:pathLst>
              </a:custGeom>
              <a:solidFill>
                <a:srgbClr val="FE7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22" name="Freeform 378"/>
              <p:cNvSpPr/>
              <p:nvPr/>
            </p:nvSpPr>
            <p:spPr bwMode="auto">
              <a:xfrm>
                <a:off x="398" y="442"/>
                <a:ext cx="35" cy="31"/>
              </a:xfrm>
              <a:custGeom>
                <a:avLst/>
                <a:gdLst>
                  <a:gd name="T0" fmla="*/ 2 w 15"/>
                  <a:gd name="T1" fmla="*/ 9 h 13"/>
                  <a:gd name="T2" fmla="*/ 0 w 15"/>
                  <a:gd name="T3" fmla="*/ 7 h 13"/>
                  <a:gd name="T4" fmla="*/ 13 w 15"/>
                  <a:gd name="T5" fmla="*/ 1 h 13"/>
                  <a:gd name="T6" fmla="*/ 15 w 15"/>
                  <a:gd name="T7" fmla="*/ 4 h 13"/>
                  <a:gd name="T8" fmla="*/ 8 w 15"/>
                  <a:gd name="T9" fmla="*/ 11 h 13"/>
                  <a:gd name="T10" fmla="*/ 6 w 15"/>
                  <a:gd name="T11" fmla="*/ 11 h 13"/>
                  <a:gd name="T12" fmla="*/ 5 w 15"/>
                  <a:gd name="T13" fmla="*/ 13 h 13"/>
                  <a:gd name="T14" fmla="*/ 3 w 15"/>
                  <a:gd name="T15" fmla="*/ 10 h 13"/>
                  <a:gd name="T16" fmla="*/ 2 w 15"/>
                  <a:gd name="T17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13">
                    <a:moveTo>
                      <a:pt x="2" y="9"/>
                    </a:moveTo>
                    <a:cubicBezTo>
                      <a:pt x="3" y="6"/>
                      <a:pt x="1" y="7"/>
                      <a:pt x="0" y="7"/>
                    </a:cubicBezTo>
                    <a:cubicBezTo>
                      <a:pt x="3" y="2"/>
                      <a:pt x="7" y="0"/>
                      <a:pt x="13" y="1"/>
                    </a:cubicBezTo>
                    <a:cubicBezTo>
                      <a:pt x="15" y="1"/>
                      <a:pt x="15" y="2"/>
                      <a:pt x="15" y="4"/>
                    </a:cubicBezTo>
                    <a:cubicBezTo>
                      <a:pt x="14" y="8"/>
                      <a:pt x="12" y="10"/>
                      <a:pt x="8" y="11"/>
                    </a:cubicBezTo>
                    <a:cubicBezTo>
                      <a:pt x="7" y="10"/>
                      <a:pt x="7" y="11"/>
                      <a:pt x="6" y="11"/>
                    </a:cubicBezTo>
                    <a:cubicBezTo>
                      <a:pt x="6" y="12"/>
                      <a:pt x="6" y="13"/>
                      <a:pt x="5" y="13"/>
                    </a:cubicBezTo>
                    <a:cubicBezTo>
                      <a:pt x="3" y="13"/>
                      <a:pt x="3" y="11"/>
                      <a:pt x="3" y="10"/>
                    </a:cubicBezTo>
                    <a:cubicBezTo>
                      <a:pt x="4" y="9"/>
                      <a:pt x="3" y="9"/>
                      <a:pt x="2" y="9"/>
                    </a:cubicBezTo>
                    <a:close/>
                  </a:path>
                </a:pathLst>
              </a:custGeom>
              <a:solidFill>
                <a:srgbClr val="FE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23" name="Freeform 379"/>
              <p:cNvSpPr/>
              <p:nvPr/>
            </p:nvSpPr>
            <p:spPr bwMode="auto">
              <a:xfrm>
                <a:off x="417" y="452"/>
                <a:ext cx="21" cy="31"/>
              </a:xfrm>
              <a:custGeom>
                <a:avLst/>
                <a:gdLst>
                  <a:gd name="T0" fmla="*/ 0 w 9"/>
                  <a:gd name="T1" fmla="*/ 7 h 13"/>
                  <a:gd name="T2" fmla="*/ 7 w 9"/>
                  <a:gd name="T3" fmla="*/ 0 h 13"/>
                  <a:gd name="T4" fmla="*/ 7 w 9"/>
                  <a:gd name="T5" fmla="*/ 1 h 13"/>
                  <a:gd name="T6" fmla="*/ 6 w 9"/>
                  <a:gd name="T7" fmla="*/ 5 h 13"/>
                  <a:gd name="T8" fmla="*/ 3 w 9"/>
                  <a:gd name="T9" fmla="*/ 10 h 13"/>
                  <a:gd name="T10" fmla="*/ 0 w 9"/>
                  <a:gd name="T11" fmla="*/ 12 h 13"/>
                  <a:gd name="T12" fmla="*/ 0 w 9"/>
                  <a:gd name="T13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3">
                    <a:moveTo>
                      <a:pt x="0" y="7"/>
                    </a:moveTo>
                    <a:cubicBezTo>
                      <a:pt x="2" y="4"/>
                      <a:pt x="5" y="3"/>
                      <a:pt x="7" y="0"/>
                    </a:cubicBezTo>
                    <a:cubicBezTo>
                      <a:pt x="7" y="0"/>
                      <a:pt x="7" y="1"/>
                      <a:pt x="7" y="1"/>
                    </a:cubicBezTo>
                    <a:cubicBezTo>
                      <a:pt x="9" y="3"/>
                      <a:pt x="7" y="4"/>
                      <a:pt x="6" y="5"/>
                    </a:cubicBezTo>
                    <a:cubicBezTo>
                      <a:pt x="5" y="7"/>
                      <a:pt x="4" y="8"/>
                      <a:pt x="3" y="10"/>
                    </a:cubicBezTo>
                    <a:cubicBezTo>
                      <a:pt x="2" y="11"/>
                      <a:pt x="2" y="13"/>
                      <a:pt x="0" y="12"/>
                    </a:cubicBezTo>
                    <a:cubicBezTo>
                      <a:pt x="0" y="11"/>
                      <a:pt x="0" y="9"/>
                      <a:pt x="0" y="7"/>
                    </a:cubicBezTo>
                    <a:close/>
                  </a:path>
                </a:pathLst>
              </a:custGeom>
              <a:solidFill>
                <a:srgbClr val="FEF7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24" name="Freeform 380"/>
              <p:cNvSpPr/>
              <p:nvPr/>
            </p:nvSpPr>
            <p:spPr bwMode="auto">
              <a:xfrm>
                <a:off x="414" y="473"/>
                <a:ext cx="15" cy="19"/>
              </a:xfrm>
              <a:custGeom>
                <a:avLst/>
                <a:gdLst>
                  <a:gd name="T0" fmla="*/ 1 w 6"/>
                  <a:gd name="T1" fmla="*/ 3 h 8"/>
                  <a:gd name="T2" fmla="*/ 3 w 6"/>
                  <a:gd name="T3" fmla="*/ 0 h 8"/>
                  <a:gd name="T4" fmla="*/ 5 w 6"/>
                  <a:gd name="T5" fmla="*/ 3 h 8"/>
                  <a:gd name="T6" fmla="*/ 1 w 6"/>
                  <a:gd name="T7" fmla="*/ 8 h 8"/>
                  <a:gd name="T8" fmla="*/ 0 w 6"/>
                  <a:gd name="T9" fmla="*/ 7 h 8"/>
                  <a:gd name="T10" fmla="*/ 1 w 6"/>
                  <a:gd name="T11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8">
                    <a:moveTo>
                      <a:pt x="1" y="3"/>
                    </a:moveTo>
                    <a:cubicBezTo>
                      <a:pt x="2" y="3"/>
                      <a:pt x="2" y="1"/>
                      <a:pt x="3" y="0"/>
                    </a:cubicBezTo>
                    <a:cubicBezTo>
                      <a:pt x="5" y="1"/>
                      <a:pt x="5" y="2"/>
                      <a:pt x="5" y="3"/>
                    </a:cubicBezTo>
                    <a:cubicBezTo>
                      <a:pt x="6" y="7"/>
                      <a:pt x="2" y="7"/>
                      <a:pt x="1" y="8"/>
                    </a:cubicBezTo>
                    <a:cubicBezTo>
                      <a:pt x="0" y="8"/>
                      <a:pt x="0" y="7"/>
                      <a:pt x="0" y="7"/>
                    </a:cubicBezTo>
                    <a:cubicBezTo>
                      <a:pt x="0" y="6"/>
                      <a:pt x="0" y="5"/>
                      <a:pt x="1" y="3"/>
                    </a:cubicBezTo>
                    <a:close/>
                  </a:path>
                </a:pathLst>
              </a:custGeom>
              <a:solidFill>
                <a:srgbClr val="FEEB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25" name="Freeform 381"/>
              <p:cNvSpPr/>
              <p:nvPr/>
            </p:nvSpPr>
            <p:spPr bwMode="auto">
              <a:xfrm>
                <a:off x="364" y="485"/>
                <a:ext cx="14" cy="14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5 h 6"/>
                  <a:gd name="T4" fmla="*/ 6 w 6"/>
                  <a:gd name="T5" fmla="*/ 2 h 6"/>
                  <a:gd name="T6" fmla="*/ 6 w 6"/>
                  <a:gd name="T7" fmla="*/ 2 h 6"/>
                  <a:gd name="T8" fmla="*/ 0 w 6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cubicBezTo>
                      <a:pt x="0" y="6"/>
                      <a:pt x="0" y="5"/>
                      <a:pt x="0" y="5"/>
                    </a:cubicBezTo>
                    <a:cubicBezTo>
                      <a:pt x="1" y="2"/>
                      <a:pt x="3" y="0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4" y="4"/>
                      <a:pt x="2" y="6"/>
                      <a:pt x="0" y="6"/>
                    </a:cubicBezTo>
                    <a:close/>
                  </a:path>
                </a:pathLst>
              </a:custGeom>
              <a:solidFill>
                <a:srgbClr val="FE7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26" name="Freeform 382"/>
              <p:cNvSpPr/>
              <p:nvPr/>
            </p:nvSpPr>
            <p:spPr bwMode="auto">
              <a:xfrm>
                <a:off x="328" y="475"/>
                <a:ext cx="31" cy="27"/>
              </a:xfrm>
              <a:custGeom>
                <a:avLst/>
                <a:gdLst>
                  <a:gd name="T0" fmla="*/ 13 w 13"/>
                  <a:gd name="T1" fmla="*/ 0 h 11"/>
                  <a:gd name="T2" fmla="*/ 10 w 13"/>
                  <a:gd name="T3" fmla="*/ 3 h 11"/>
                  <a:gd name="T4" fmla="*/ 7 w 13"/>
                  <a:gd name="T5" fmla="*/ 9 h 11"/>
                  <a:gd name="T6" fmla="*/ 4 w 13"/>
                  <a:gd name="T7" fmla="*/ 11 h 11"/>
                  <a:gd name="T8" fmla="*/ 0 w 13"/>
                  <a:gd name="T9" fmla="*/ 8 h 11"/>
                  <a:gd name="T10" fmla="*/ 9 w 13"/>
                  <a:gd name="T11" fmla="*/ 2 h 11"/>
                  <a:gd name="T12" fmla="*/ 13 w 13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1">
                    <a:moveTo>
                      <a:pt x="13" y="0"/>
                    </a:moveTo>
                    <a:cubicBezTo>
                      <a:pt x="12" y="1"/>
                      <a:pt x="13" y="3"/>
                      <a:pt x="10" y="3"/>
                    </a:cubicBezTo>
                    <a:cubicBezTo>
                      <a:pt x="7" y="3"/>
                      <a:pt x="6" y="6"/>
                      <a:pt x="7" y="9"/>
                    </a:cubicBezTo>
                    <a:cubicBezTo>
                      <a:pt x="6" y="10"/>
                      <a:pt x="6" y="11"/>
                      <a:pt x="4" y="11"/>
                    </a:cubicBezTo>
                    <a:cubicBezTo>
                      <a:pt x="4" y="9"/>
                      <a:pt x="2" y="8"/>
                      <a:pt x="0" y="8"/>
                    </a:cubicBezTo>
                    <a:cubicBezTo>
                      <a:pt x="2" y="4"/>
                      <a:pt x="6" y="3"/>
                      <a:pt x="9" y="2"/>
                    </a:cubicBezTo>
                    <a:cubicBezTo>
                      <a:pt x="10" y="1"/>
                      <a:pt x="11" y="1"/>
                      <a:pt x="13" y="0"/>
                    </a:cubicBezTo>
                    <a:close/>
                  </a:path>
                </a:pathLst>
              </a:custGeom>
              <a:solidFill>
                <a:srgbClr val="F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27" name="Freeform 383"/>
              <p:cNvSpPr/>
              <p:nvPr/>
            </p:nvSpPr>
            <p:spPr bwMode="auto">
              <a:xfrm>
                <a:off x="352" y="483"/>
                <a:ext cx="26" cy="14"/>
              </a:xfrm>
              <a:custGeom>
                <a:avLst/>
                <a:gdLst>
                  <a:gd name="T0" fmla="*/ 11 w 11"/>
                  <a:gd name="T1" fmla="*/ 3 h 6"/>
                  <a:gd name="T2" fmla="*/ 5 w 11"/>
                  <a:gd name="T3" fmla="*/ 6 h 6"/>
                  <a:gd name="T4" fmla="*/ 4 w 11"/>
                  <a:gd name="T5" fmla="*/ 5 h 6"/>
                  <a:gd name="T6" fmla="*/ 2 w 11"/>
                  <a:gd name="T7" fmla="*/ 1 h 6"/>
                  <a:gd name="T8" fmla="*/ 7 w 11"/>
                  <a:gd name="T9" fmla="*/ 1 h 6"/>
                  <a:gd name="T10" fmla="*/ 11 w 11"/>
                  <a:gd name="T11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6">
                    <a:moveTo>
                      <a:pt x="11" y="3"/>
                    </a:moveTo>
                    <a:cubicBezTo>
                      <a:pt x="8" y="2"/>
                      <a:pt x="7" y="5"/>
                      <a:pt x="5" y="6"/>
                    </a:cubicBezTo>
                    <a:cubicBezTo>
                      <a:pt x="4" y="6"/>
                      <a:pt x="4" y="5"/>
                      <a:pt x="4" y="5"/>
                    </a:cubicBezTo>
                    <a:cubicBezTo>
                      <a:pt x="4" y="4"/>
                      <a:pt x="0" y="3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ubicBezTo>
                      <a:pt x="8" y="2"/>
                      <a:pt x="10" y="1"/>
                      <a:pt x="11" y="3"/>
                    </a:cubicBezTo>
                    <a:close/>
                  </a:path>
                </a:pathLst>
              </a:custGeom>
              <a:solidFill>
                <a:srgbClr val="FE72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28" name="Freeform 384"/>
              <p:cNvSpPr/>
              <p:nvPr/>
            </p:nvSpPr>
            <p:spPr bwMode="auto">
              <a:xfrm>
                <a:off x="443" y="425"/>
                <a:ext cx="67" cy="34"/>
              </a:xfrm>
              <a:custGeom>
                <a:avLst/>
                <a:gdLst>
                  <a:gd name="T0" fmla="*/ 0 w 28"/>
                  <a:gd name="T1" fmla="*/ 8 h 14"/>
                  <a:gd name="T2" fmla="*/ 4 w 28"/>
                  <a:gd name="T3" fmla="*/ 3 h 14"/>
                  <a:gd name="T4" fmla="*/ 5 w 28"/>
                  <a:gd name="T5" fmla="*/ 4 h 14"/>
                  <a:gd name="T6" fmla="*/ 14 w 28"/>
                  <a:gd name="T7" fmla="*/ 0 h 14"/>
                  <a:gd name="T8" fmla="*/ 14 w 28"/>
                  <a:gd name="T9" fmla="*/ 0 h 14"/>
                  <a:gd name="T10" fmla="*/ 22 w 28"/>
                  <a:gd name="T11" fmla="*/ 1 h 14"/>
                  <a:gd name="T12" fmla="*/ 27 w 28"/>
                  <a:gd name="T13" fmla="*/ 6 h 14"/>
                  <a:gd name="T14" fmla="*/ 23 w 28"/>
                  <a:gd name="T15" fmla="*/ 6 h 14"/>
                  <a:gd name="T16" fmla="*/ 18 w 28"/>
                  <a:gd name="T17" fmla="*/ 6 h 14"/>
                  <a:gd name="T18" fmla="*/ 26 w 28"/>
                  <a:gd name="T19" fmla="*/ 8 h 14"/>
                  <a:gd name="T20" fmla="*/ 24 w 28"/>
                  <a:gd name="T21" fmla="*/ 12 h 14"/>
                  <a:gd name="T22" fmla="*/ 8 w 28"/>
                  <a:gd name="T23" fmla="*/ 14 h 14"/>
                  <a:gd name="T24" fmla="*/ 0 w 28"/>
                  <a:gd name="T25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14">
                    <a:moveTo>
                      <a:pt x="0" y="8"/>
                    </a:moveTo>
                    <a:cubicBezTo>
                      <a:pt x="1" y="6"/>
                      <a:pt x="2" y="4"/>
                      <a:pt x="4" y="3"/>
                    </a:cubicBezTo>
                    <a:cubicBezTo>
                      <a:pt x="5" y="3"/>
                      <a:pt x="4" y="5"/>
                      <a:pt x="5" y="4"/>
                    </a:cubicBezTo>
                    <a:cubicBezTo>
                      <a:pt x="8" y="3"/>
                      <a:pt x="11" y="1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6" y="2"/>
                      <a:pt x="20" y="0"/>
                      <a:pt x="22" y="1"/>
                    </a:cubicBezTo>
                    <a:cubicBezTo>
                      <a:pt x="25" y="2"/>
                      <a:pt x="28" y="2"/>
                      <a:pt x="27" y="6"/>
                    </a:cubicBezTo>
                    <a:cubicBezTo>
                      <a:pt x="26" y="7"/>
                      <a:pt x="24" y="6"/>
                      <a:pt x="23" y="6"/>
                    </a:cubicBezTo>
                    <a:cubicBezTo>
                      <a:pt x="21" y="5"/>
                      <a:pt x="19" y="5"/>
                      <a:pt x="18" y="6"/>
                    </a:cubicBezTo>
                    <a:cubicBezTo>
                      <a:pt x="21" y="4"/>
                      <a:pt x="24" y="6"/>
                      <a:pt x="26" y="8"/>
                    </a:cubicBezTo>
                    <a:cubicBezTo>
                      <a:pt x="28" y="10"/>
                      <a:pt x="26" y="11"/>
                      <a:pt x="24" y="12"/>
                    </a:cubicBezTo>
                    <a:cubicBezTo>
                      <a:pt x="18" y="11"/>
                      <a:pt x="13" y="12"/>
                      <a:pt x="8" y="14"/>
                    </a:cubicBezTo>
                    <a:cubicBezTo>
                      <a:pt x="5" y="12"/>
                      <a:pt x="1" y="12"/>
                      <a:pt x="0" y="8"/>
                    </a:cubicBezTo>
                    <a:close/>
                  </a:path>
                </a:pathLst>
              </a:custGeom>
              <a:solidFill>
                <a:srgbClr val="FEEB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29" name="Freeform 385"/>
              <p:cNvSpPr/>
              <p:nvPr/>
            </p:nvSpPr>
            <p:spPr bwMode="auto">
              <a:xfrm>
                <a:off x="421" y="444"/>
                <a:ext cx="39" cy="39"/>
              </a:xfrm>
              <a:custGeom>
                <a:avLst/>
                <a:gdLst>
                  <a:gd name="T0" fmla="*/ 9 w 16"/>
                  <a:gd name="T1" fmla="*/ 0 h 16"/>
                  <a:gd name="T2" fmla="*/ 16 w 16"/>
                  <a:gd name="T3" fmla="*/ 5 h 16"/>
                  <a:gd name="T4" fmla="*/ 16 w 16"/>
                  <a:gd name="T5" fmla="*/ 6 h 16"/>
                  <a:gd name="T6" fmla="*/ 11 w 16"/>
                  <a:gd name="T7" fmla="*/ 8 h 16"/>
                  <a:gd name="T8" fmla="*/ 9 w 16"/>
                  <a:gd name="T9" fmla="*/ 9 h 16"/>
                  <a:gd name="T10" fmla="*/ 4 w 16"/>
                  <a:gd name="T11" fmla="*/ 14 h 16"/>
                  <a:gd name="T12" fmla="*/ 3 w 16"/>
                  <a:gd name="T13" fmla="*/ 16 h 16"/>
                  <a:gd name="T14" fmla="*/ 1 w 16"/>
                  <a:gd name="T15" fmla="*/ 15 h 16"/>
                  <a:gd name="T16" fmla="*/ 0 w 16"/>
                  <a:gd name="T17" fmla="*/ 12 h 16"/>
                  <a:gd name="T18" fmla="*/ 5 w 16"/>
                  <a:gd name="T19" fmla="*/ 4 h 16"/>
                  <a:gd name="T20" fmla="*/ 9 w 16"/>
                  <a:gd name="T2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16">
                    <a:moveTo>
                      <a:pt x="9" y="0"/>
                    </a:moveTo>
                    <a:cubicBezTo>
                      <a:pt x="11" y="2"/>
                      <a:pt x="15" y="2"/>
                      <a:pt x="16" y="5"/>
                    </a:cubicBezTo>
                    <a:cubicBezTo>
                      <a:pt x="16" y="5"/>
                      <a:pt x="16" y="6"/>
                      <a:pt x="16" y="6"/>
                    </a:cubicBezTo>
                    <a:cubicBezTo>
                      <a:pt x="14" y="7"/>
                      <a:pt x="13" y="7"/>
                      <a:pt x="11" y="8"/>
                    </a:cubicBezTo>
                    <a:cubicBezTo>
                      <a:pt x="11" y="9"/>
                      <a:pt x="10" y="9"/>
                      <a:pt x="9" y="9"/>
                    </a:cubicBezTo>
                    <a:cubicBezTo>
                      <a:pt x="5" y="9"/>
                      <a:pt x="4" y="11"/>
                      <a:pt x="4" y="14"/>
                    </a:cubicBezTo>
                    <a:cubicBezTo>
                      <a:pt x="4" y="15"/>
                      <a:pt x="3" y="15"/>
                      <a:pt x="3" y="16"/>
                    </a:cubicBezTo>
                    <a:cubicBezTo>
                      <a:pt x="2" y="16"/>
                      <a:pt x="2" y="16"/>
                      <a:pt x="1" y="15"/>
                    </a:cubicBezTo>
                    <a:cubicBezTo>
                      <a:pt x="1" y="14"/>
                      <a:pt x="1" y="13"/>
                      <a:pt x="0" y="12"/>
                    </a:cubicBezTo>
                    <a:cubicBezTo>
                      <a:pt x="1" y="9"/>
                      <a:pt x="5" y="7"/>
                      <a:pt x="5" y="4"/>
                    </a:cubicBezTo>
                    <a:cubicBezTo>
                      <a:pt x="7" y="3"/>
                      <a:pt x="8" y="1"/>
                      <a:pt x="9" y="0"/>
                    </a:cubicBezTo>
                    <a:close/>
                  </a:path>
                </a:pathLst>
              </a:custGeom>
              <a:solidFill>
                <a:srgbClr val="FEEA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30" name="Freeform 386"/>
              <p:cNvSpPr/>
              <p:nvPr/>
            </p:nvSpPr>
            <p:spPr bwMode="auto">
              <a:xfrm>
                <a:off x="302" y="480"/>
                <a:ext cx="48" cy="29"/>
              </a:xfrm>
              <a:custGeom>
                <a:avLst/>
                <a:gdLst>
                  <a:gd name="T0" fmla="*/ 20 w 20"/>
                  <a:gd name="T1" fmla="*/ 0 h 12"/>
                  <a:gd name="T2" fmla="*/ 11 w 20"/>
                  <a:gd name="T3" fmla="*/ 6 h 12"/>
                  <a:gd name="T4" fmla="*/ 5 w 20"/>
                  <a:gd name="T5" fmla="*/ 10 h 12"/>
                  <a:gd name="T6" fmla="*/ 2 w 20"/>
                  <a:gd name="T7" fmla="*/ 11 h 12"/>
                  <a:gd name="T8" fmla="*/ 3 w 20"/>
                  <a:gd name="T9" fmla="*/ 6 h 12"/>
                  <a:gd name="T10" fmla="*/ 1 w 20"/>
                  <a:gd name="T11" fmla="*/ 3 h 12"/>
                  <a:gd name="T12" fmla="*/ 2 w 20"/>
                  <a:gd name="T13" fmla="*/ 3 h 12"/>
                  <a:gd name="T14" fmla="*/ 20 w 20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12">
                    <a:moveTo>
                      <a:pt x="20" y="0"/>
                    </a:moveTo>
                    <a:cubicBezTo>
                      <a:pt x="17" y="2"/>
                      <a:pt x="14" y="4"/>
                      <a:pt x="11" y="6"/>
                    </a:cubicBezTo>
                    <a:cubicBezTo>
                      <a:pt x="9" y="6"/>
                      <a:pt x="8" y="9"/>
                      <a:pt x="5" y="10"/>
                    </a:cubicBezTo>
                    <a:cubicBezTo>
                      <a:pt x="4" y="11"/>
                      <a:pt x="3" y="12"/>
                      <a:pt x="2" y="11"/>
                    </a:cubicBezTo>
                    <a:cubicBezTo>
                      <a:pt x="0" y="9"/>
                      <a:pt x="3" y="8"/>
                      <a:pt x="3" y="6"/>
                    </a:cubicBezTo>
                    <a:cubicBezTo>
                      <a:pt x="3" y="5"/>
                      <a:pt x="2" y="4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8" y="3"/>
                      <a:pt x="14" y="2"/>
                      <a:pt x="20" y="0"/>
                    </a:cubicBezTo>
                    <a:close/>
                  </a:path>
                </a:pathLst>
              </a:custGeom>
              <a:solidFill>
                <a:srgbClr val="FE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31" name="Freeform 387"/>
              <p:cNvSpPr/>
              <p:nvPr/>
            </p:nvSpPr>
            <p:spPr bwMode="auto">
              <a:xfrm>
                <a:off x="453" y="416"/>
                <a:ext cx="26" cy="21"/>
              </a:xfrm>
              <a:custGeom>
                <a:avLst/>
                <a:gdLst>
                  <a:gd name="T0" fmla="*/ 10 w 11"/>
                  <a:gd name="T1" fmla="*/ 4 h 9"/>
                  <a:gd name="T2" fmla="*/ 10 w 11"/>
                  <a:gd name="T3" fmla="*/ 6 h 9"/>
                  <a:gd name="T4" fmla="*/ 0 w 11"/>
                  <a:gd name="T5" fmla="*/ 9 h 9"/>
                  <a:gd name="T6" fmla="*/ 0 w 11"/>
                  <a:gd name="T7" fmla="*/ 7 h 9"/>
                  <a:gd name="T8" fmla="*/ 5 w 11"/>
                  <a:gd name="T9" fmla="*/ 1 h 9"/>
                  <a:gd name="T10" fmla="*/ 10 w 11"/>
                  <a:gd name="T11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9">
                    <a:moveTo>
                      <a:pt x="10" y="4"/>
                    </a:moveTo>
                    <a:cubicBezTo>
                      <a:pt x="10" y="5"/>
                      <a:pt x="11" y="7"/>
                      <a:pt x="10" y="6"/>
                    </a:cubicBezTo>
                    <a:cubicBezTo>
                      <a:pt x="5" y="5"/>
                      <a:pt x="4" y="9"/>
                      <a:pt x="0" y="9"/>
                    </a:cubicBezTo>
                    <a:cubicBezTo>
                      <a:pt x="0" y="9"/>
                      <a:pt x="0" y="8"/>
                      <a:pt x="0" y="7"/>
                    </a:cubicBezTo>
                    <a:cubicBezTo>
                      <a:pt x="1" y="4"/>
                      <a:pt x="3" y="3"/>
                      <a:pt x="5" y="1"/>
                    </a:cubicBezTo>
                    <a:cubicBezTo>
                      <a:pt x="8" y="0"/>
                      <a:pt x="8" y="4"/>
                      <a:pt x="10" y="4"/>
                    </a:cubicBezTo>
                    <a:close/>
                  </a:path>
                </a:pathLst>
              </a:custGeom>
              <a:solidFill>
                <a:srgbClr val="FEE9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32" name="Freeform 388"/>
              <p:cNvSpPr/>
              <p:nvPr/>
            </p:nvSpPr>
            <p:spPr bwMode="auto">
              <a:xfrm>
                <a:off x="288" y="487"/>
                <a:ext cx="26" cy="22"/>
              </a:xfrm>
              <a:custGeom>
                <a:avLst/>
                <a:gdLst>
                  <a:gd name="T0" fmla="*/ 10 w 11"/>
                  <a:gd name="T1" fmla="*/ 2 h 9"/>
                  <a:gd name="T2" fmla="*/ 8 w 11"/>
                  <a:gd name="T3" fmla="*/ 8 h 9"/>
                  <a:gd name="T4" fmla="*/ 5 w 11"/>
                  <a:gd name="T5" fmla="*/ 8 h 9"/>
                  <a:gd name="T6" fmla="*/ 4 w 11"/>
                  <a:gd name="T7" fmla="*/ 8 h 9"/>
                  <a:gd name="T8" fmla="*/ 3 w 11"/>
                  <a:gd name="T9" fmla="*/ 6 h 9"/>
                  <a:gd name="T10" fmla="*/ 2 w 11"/>
                  <a:gd name="T11" fmla="*/ 2 h 9"/>
                  <a:gd name="T12" fmla="*/ 3 w 11"/>
                  <a:gd name="T13" fmla="*/ 1 h 9"/>
                  <a:gd name="T14" fmla="*/ 4 w 11"/>
                  <a:gd name="T15" fmla="*/ 1 h 9"/>
                  <a:gd name="T16" fmla="*/ 10 w 11"/>
                  <a:gd name="T17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9">
                    <a:moveTo>
                      <a:pt x="10" y="2"/>
                    </a:moveTo>
                    <a:cubicBezTo>
                      <a:pt x="11" y="5"/>
                      <a:pt x="7" y="5"/>
                      <a:pt x="8" y="8"/>
                    </a:cubicBezTo>
                    <a:cubicBezTo>
                      <a:pt x="7" y="9"/>
                      <a:pt x="6" y="8"/>
                      <a:pt x="5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3" y="8"/>
                      <a:pt x="5" y="6"/>
                      <a:pt x="3" y="6"/>
                    </a:cubicBezTo>
                    <a:cubicBezTo>
                      <a:pt x="0" y="6"/>
                      <a:pt x="0" y="4"/>
                      <a:pt x="2" y="2"/>
                    </a:cubicBezTo>
                    <a:cubicBezTo>
                      <a:pt x="2" y="2"/>
                      <a:pt x="2" y="2"/>
                      <a:pt x="3" y="1"/>
                    </a:cubicBezTo>
                    <a:cubicBezTo>
                      <a:pt x="3" y="1"/>
                      <a:pt x="3" y="1"/>
                      <a:pt x="4" y="1"/>
                    </a:cubicBezTo>
                    <a:cubicBezTo>
                      <a:pt x="6" y="3"/>
                      <a:pt x="8" y="0"/>
                      <a:pt x="10" y="2"/>
                    </a:cubicBezTo>
                    <a:close/>
                  </a:path>
                </a:pathLst>
              </a:custGeom>
              <a:solidFill>
                <a:srgbClr val="FE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33" name="Freeform 389"/>
              <p:cNvSpPr/>
              <p:nvPr/>
            </p:nvSpPr>
            <p:spPr bwMode="auto">
              <a:xfrm>
                <a:off x="254" y="468"/>
                <a:ext cx="17" cy="22"/>
              </a:xfrm>
              <a:custGeom>
                <a:avLst/>
                <a:gdLst>
                  <a:gd name="T0" fmla="*/ 6 w 7"/>
                  <a:gd name="T1" fmla="*/ 8 h 9"/>
                  <a:gd name="T2" fmla="*/ 5 w 7"/>
                  <a:gd name="T3" fmla="*/ 6 h 9"/>
                  <a:gd name="T4" fmla="*/ 0 w 7"/>
                  <a:gd name="T5" fmla="*/ 9 h 9"/>
                  <a:gd name="T6" fmla="*/ 3 w 7"/>
                  <a:gd name="T7" fmla="*/ 0 h 9"/>
                  <a:gd name="T8" fmla="*/ 4 w 7"/>
                  <a:gd name="T9" fmla="*/ 1 h 9"/>
                  <a:gd name="T10" fmla="*/ 6 w 7"/>
                  <a:gd name="T11" fmla="*/ 5 h 9"/>
                  <a:gd name="T12" fmla="*/ 6 w 7"/>
                  <a:gd name="T13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9">
                    <a:moveTo>
                      <a:pt x="6" y="8"/>
                    </a:moveTo>
                    <a:cubicBezTo>
                      <a:pt x="4" y="9"/>
                      <a:pt x="5" y="7"/>
                      <a:pt x="5" y="6"/>
                    </a:cubicBezTo>
                    <a:cubicBezTo>
                      <a:pt x="3" y="6"/>
                      <a:pt x="3" y="9"/>
                      <a:pt x="0" y="9"/>
                    </a:cubicBezTo>
                    <a:cubicBezTo>
                      <a:pt x="3" y="6"/>
                      <a:pt x="3" y="3"/>
                      <a:pt x="3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5" y="2"/>
                      <a:pt x="6" y="4"/>
                      <a:pt x="6" y="5"/>
                    </a:cubicBezTo>
                    <a:cubicBezTo>
                      <a:pt x="7" y="6"/>
                      <a:pt x="7" y="7"/>
                      <a:pt x="6" y="8"/>
                    </a:cubicBezTo>
                    <a:close/>
                  </a:path>
                </a:pathLst>
              </a:custGeom>
              <a:solidFill>
                <a:srgbClr val="F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34" name="Freeform 390"/>
              <p:cNvSpPr/>
              <p:nvPr/>
            </p:nvSpPr>
            <p:spPr bwMode="auto">
              <a:xfrm>
                <a:off x="269" y="480"/>
                <a:ext cx="26" cy="19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0 h 8"/>
                  <a:gd name="T4" fmla="*/ 11 w 11"/>
                  <a:gd name="T5" fmla="*/ 4 h 8"/>
                  <a:gd name="T6" fmla="*/ 11 w 11"/>
                  <a:gd name="T7" fmla="*/ 5 h 8"/>
                  <a:gd name="T8" fmla="*/ 2 w 11"/>
                  <a:gd name="T9" fmla="*/ 4 h 8"/>
                  <a:gd name="T10" fmla="*/ 0 w 11"/>
                  <a:gd name="T11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8">
                    <a:moveTo>
                      <a:pt x="0" y="3"/>
                    </a:moveTo>
                    <a:cubicBezTo>
                      <a:pt x="0" y="2"/>
                      <a:pt x="0" y="1"/>
                      <a:pt x="0" y="0"/>
                    </a:cubicBezTo>
                    <a:cubicBezTo>
                      <a:pt x="3" y="3"/>
                      <a:pt x="7" y="4"/>
                      <a:pt x="11" y="4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5" y="8"/>
                      <a:pt x="5" y="8"/>
                      <a:pt x="2" y="4"/>
                    </a:cubicBezTo>
                    <a:cubicBezTo>
                      <a:pt x="2" y="4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E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35" name="Freeform 391"/>
              <p:cNvSpPr/>
              <p:nvPr/>
            </p:nvSpPr>
            <p:spPr bwMode="auto">
              <a:xfrm>
                <a:off x="254" y="442"/>
                <a:ext cx="12" cy="29"/>
              </a:xfrm>
              <a:custGeom>
                <a:avLst/>
                <a:gdLst>
                  <a:gd name="T0" fmla="*/ 4 w 5"/>
                  <a:gd name="T1" fmla="*/ 12 h 12"/>
                  <a:gd name="T2" fmla="*/ 3 w 5"/>
                  <a:gd name="T3" fmla="*/ 11 h 12"/>
                  <a:gd name="T4" fmla="*/ 3 w 5"/>
                  <a:gd name="T5" fmla="*/ 10 h 12"/>
                  <a:gd name="T6" fmla="*/ 5 w 5"/>
                  <a:gd name="T7" fmla="*/ 0 h 12"/>
                  <a:gd name="T8" fmla="*/ 4 w 5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2">
                    <a:moveTo>
                      <a:pt x="4" y="12"/>
                    </a:moveTo>
                    <a:cubicBezTo>
                      <a:pt x="4" y="11"/>
                      <a:pt x="4" y="11"/>
                      <a:pt x="3" y="11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0" y="5"/>
                      <a:pt x="1" y="3"/>
                      <a:pt x="5" y="0"/>
                    </a:cubicBezTo>
                    <a:cubicBezTo>
                      <a:pt x="5" y="4"/>
                      <a:pt x="4" y="8"/>
                      <a:pt x="4" y="12"/>
                    </a:cubicBezTo>
                    <a:close/>
                  </a:path>
                </a:pathLst>
              </a:custGeom>
              <a:solidFill>
                <a:srgbClr val="FE8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36" name="Freeform 392"/>
              <p:cNvSpPr/>
              <p:nvPr/>
            </p:nvSpPr>
            <p:spPr bwMode="auto">
              <a:xfrm>
                <a:off x="269" y="423"/>
                <a:ext cx="16" cy="14"/>
              </a:xfrm>
              <a:custGeom>
                <a:avLst/>
                <a:gdLst>
                  <a:gd name="T0" fmla="*/ 1 w 7"/>
                  <a:gd name="T1" fmla="*/ 3 h 6"/>
                  <a:gd name="T2" fmla="*/ 2 w 7"/>
                  <a:gd name="T3" fmla="*/ 1 h 6"/>
                  <a:gd name="T4" fmla="*/ 4 w 7"/>
                  <a:gd name="T5" fmla="*/ 0 h 6"/>
                  <a:gd name="T6" fmla="*/ 7 w 7"/>
                  <a:gd name="T7" fmla="*/ 0 h 6"/>
                  <a:gd name="T8" fmla="*/ 1 w 7"/>
                  <a:gd name="T9" fmla="*/ 6 h 6"/>
                  <a:gd name="T10" fmla="*/ 1 w 7"/>
                  <a:gd name="T11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6">
                    <a:moveTo>
                      <a:pt x="1" y="3"/>
                    </a:moveTo>
                    <a:cubicBezTo>
                      <a:pt x="1" y="3"/>
                      <a:pt x="2" y="2"/>
                      <a:pt x="2" y="1"/>
                    </a:cubicBezTo>
                    <a:cubicBezTo>
                      <a:pt x="3" y="1"/>
                      <a:pt x="3" y="1"/>
                      <a:pt x="4" y="0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5" y="2"/>
                      <a:pt x="3" y="4"/>
                      <a:pt x="1" y="6"/>
                    </a:cubicBezTo>
                    <a:cubicBezTo>
                      <a:pt x="0" y="5"/>
                      <a:pt x="1" y="4"/>
                      <a:pt x="1" y="3"/>
                    </a:cubicBezTo>
                    <a:close/>
                  </a:path>
                </a:pathLst>
              </a:custGeom>
              <a:solidFill>
                <a:srgbClr val="FE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37" name="Freeform 393"/>
              <p:cNvSpPr/>
              <p:nvPr/>
            </p:nvSpPr>
            <p:spPr bwMode="auto">
              <a:xfrm>
                <a:off x="297" y="487"/>
                <a:ext cx="15" cy="12"/>
              </a:xfrm>
              <a:custGeom>
                <a:avLst/>
                <a:gdLst>
                  <a:gd name="T0" fmla="*/ 6 w 6"/>
                  <a:gd name="T1" fmla="*/ 2 h 5"/>
                  <a:gd name="T2" fmla="*/ 0 w 6"/>
                  <a:gd name="T3" fmla="*/ 1 h 5"/>
                  <a:gd name="T4" fmla="*/ 3 w 6"/>
                  <a:gd name="T5" fmla="*/ 0 h 5"/>
                  <a:gd name="T6" fmla="*/ 6 w 6"/>
                  <a:gd name="T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6" y="2"/>
                    </a:moveTo>
                    <a:cubicBezTo>
                      <a:pt x="4" y="2"/>
                      <a:pt x="2" y="5"/>
                      <a:pt x="0" y="1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5" y="0"/>
                      <a:pt x="6" y="1"/>
                      <a:pt x="6" y="2"/>
                    </a:cubicBezTo>
                    <a:close/>
                  </a:path>
                </a:pathLst>
              </a:custGeom>
              <a:solidFill>
                <a:srgbClr val="FE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38" name="Freeform 394"/>
              <p:cNvSpPr/>
              <p:nvPr/>
            </p:nvSpPr>
            <p:spPr bwMode="auto">
              <a:xfrm>
                <a:off x="266" y="430"/>
                <a:ext cx="5" cy="12"/>
              </a:xfrm>
              <a:custGeom>
                <a:avLst/>
                <a:gdLst>
                  <a:gd name="T0" fmla="*/ 2 w 2"/>
                  <a:gd name="T1" fmla="*/ 0 h 5"/>
                  <a:gd name="T2" fmla="*/ 2 w 2"/>
                  <a:gd name="T3" fmla="*/ 3 h 5"/>
                  <a:gd name="T4" fmla="*/ 0 w 2"/>
                  <a:gd name="T5" fmla="*/ 5 h 5"/>
                  <a:gd name="T6" fmla="*/ 2 w 2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cubicBezTo>
                      <a:pt x="2" y="1"/>
                      <a:pt x="2" y="2"/>
                      <a:pt x="2" y="3"/>
                    </a:cubicBezTo>
                    <a:cubicBezTo>
                      <a:pt x="2" y="4"/>
                      <a:pt x="1" y="4"/>
                      <a:pt x="0" y="5"/>
                    </a:cubicBezTo>
                    <a:cubicBezTo>
                      <a:pt x="0" y="3"/>
                      <a:pt x="1" y="2"/>
                      <a:pt x="2" y="0"/>
                    </a:cubicBezTo>
                    <a:close/>
                  </a:path>
                </a:pathLst>
              </a:custGeom>
              <a:solidFill>
                <a:srgbClr val="FE8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39" name="Freeform 395"/>
              <p:cNvSpPr/>
              <p:nvPr/>
            </p:nvSpPr>
            <p:spPr bwMode="auto">
              <a:xfrm>
                <a:off x="269" y="411"/>
                <a:ext cx="11" cy="9"/>
              </a:xfrm>
              <a:custGeom>
                <a:avLst/>
                <a:gdLst>
                  <a:gd name="T0" fmla="*/ 5 w 5"/>
                  <a:gd name="T1" fmla="*/ 1 h 4"/>
                  <a:gd name="T2" fmla="*/ 1 w 5"/>
                  <a:gd name="T3" fmla="*/ 3 h 4"/>
                  <a:gd name="T4" fmla="*/ 1 w 5"/>
                  <a:gd name="T5" fmla="*/ 2 h 4"/>
                  <a:gd name="T6" fmla="*/ 5 w 5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5" y="1"/>
                    </a:moveTo>
                    <a:cubicBezTo>
                      <a:pt x="4" y="2"/>
                      <a:pt x="3" y="4"/>
                      <a:pt x="1" y="3"/>
                    </a:cubicBezTo>
                    <a:cubicBezTo>
                      <a:pt x="1" y="3"/>
                      <a:pt x="0" y="2"/>
                      <a:pt x="1" y="2"/>
                    </a:cubicBezTo>
                    <a:cubicBezTo>
                      <a:pt x="2" y="0"/>
                      <a:pt x="3" y="2"/>
                      <a:pt x="5" y="1"/>
                    </a:cubicBezTo>
                    <a:close/>
                  </a:path>
                </a:pathLst>
              </a:custGeom>
              <a:solidFill>
                <a:srgbClr val="FE6E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40" name="Freeform 396"/>
              <p:cNvSpPr/>
              <p:nvPr/>
            </p:nvSpPr>
            <p:spPr bwMode="auto">
              <a:xfrm>
                <a:off x="259" y="409"/>
                <a:ext cx="7" cy="7"/>
              </a:xfrm>
              <a:custGeom>
                <a:avLst/>
                <a:gdLst>
                  <a:gd name="T0" fmla="*/ 0 w 3"/>
                  <a:gd name="T1" fmla="*/ 2 h 3"/>
                  <a:gd name="T2" fmla="*/ 3 w 3"/>
                  <a:gd name="T3" fmla="*/ 2 h 3"/>
                  <a:gd name="T4" fmla="*/ 0 w 3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1" y="0"/>
                      <a:pt x="2" y="0"/>
                      <a:pt x="3" y="2"/>
                    </a:cubicBezTo>
                    <a:cubicBezTo>
                      <a:pt x="2" y="3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FE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41" name="Freeform 397"/>
              <p:cNvSpPr/>
              <p:nvPr/>
            </p:nvSpPr>
            <p:spPr bwMode="auto">
              <a:xfrm>
                <a:off x="300" y="397"/>
                <a:ext cx="19" cy="19"/>
              </a:xfrm>
              <a:custGeom>
                <a:avLst/>
                <a:gdLst>
                  <a:gd name="T0" fmla="*/ 0 w 8"/>
                  <a:gd name="T1" fmla="*/ 4 h 8"/>
                  <a:gd name="T2" fmla="*/ 4 w 8"/>
                  <a:gd name="T3" fmla="*/ 1 h 8"/>
                  <a:gd name="T4" fmla="*/ 4 w 8"/>
                  <a:gd name="T5" fmla="*/ 1 h 8"/>
                  <a:gd name="T6" fmla="*/ 5 w 8"/>
                  <a:gd name="T7" fmla="*/ 1 h 8"/>
                  <a:gd name="T8" fmla="*/ 8 w 8"/>
                  <a:gd name="T9" fmla="*/ 2 h 8"/>
                  <a:gd name="T10" fmla="*/ 6 w 8"/>
                  <a:gd name="T11" fmla="*/ 3 h 8"/>
                  <a:gd name="T12" fmla="*/ 0 w 8"/>
                  <a:gd name="T1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8">
                    <a:moveTo>
                      <a:pt x="0" y="4"/>
                    </a:moveTo>
                    <a:cubicBezTo>
                      <a:pt x="1" y="3"/>
                      <a:pt x="2" y="2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5" y="1"/>
                      <a:pt x="5" y="1"/>
                    </a:cubicBezTo>
                    <a:cubicBezTo>
                      <a:pt x="6" y="1"/>
                      <a:pt x="7" y="0"/>
                      <a:pt x="8" y="2"/>
                    </a:cubicBezTo>
                    <a:cubicBezTo>
                      <a:pt x="8" y="3"/>
                      <a:pt x="7" y="3"/>
                      <a:pt x="6" y="3"/>
                    </a:cubicBezTo>
                    <a:cubicBezTo>
                      <a:pt x="4" y="3"/>
                      <a:pt x="2" y="8"/>
                      <a:pt x="0" y="4"/>
                    </a:cubicBezTo>
                    <a:close/>
                  </a:path>
                </a:pathLst>
              </a:custGeom>
              <a:solidFill>
                <a:srgbClr val="FE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42" name="Freeform 398"/>
              <p:cNvSpPr/>
              <p:nvPr/>
            </p:nvSpPr>
            <p:spPr bwMode="auto">
              <a:xfrm>
                <a:off x="297" y="389"/>
                <a:ext cx="15" cy="10"/>
              </a:xfrm>
              <a:custGeom>
                <a:avLst/>
                <a:gdLst>
                  <a:gd name="T0" fmla="*/ 5 w 6"/>
                  <a:gd name="T1" fmla="*/ 4 h 4"/>
                  <a:gd name="T2" fmla="*/ 0 w 6"/>
                  <a:gd name="T3" fmla="*/ 2 h 4"/>
                  <a:gd name="T4" fmla="*/ 5 w 6"/>
                  <a:gd name="T5" fmla="*/ 1 h 4"/>
                  <a:gd name="T6" fmla="*/ 5 w 6"/>
                  <a:gd name="T7" fmla="*/ 4 h 4"/>
                  <a:gd name="T8" fmla="*/ 5 w 6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5" y="4"/>
                    </a:moveTo>
                    <a:cubicBezTo>
                      <a:pt x="3" y="4"/>
                      <a:pt x="2" y="4"/>
                      <a:pt x="0" y="2"/>
                    </a:cubicBezTo>
                    <a:cubicBezTo>
                      <a:pt x="2" y="2"/>
                      <a:pt x="3" y="0"/>
                      <a:pt x="5" y="1"/>
                    </a:cubicBezTo>
                    <a:cubicBezTo>
                      <a:pt x="6" y="1"/>
                      <a:pt x="5" y="3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lose/>
                  </a:path>
                </a:pathLst>
              </a:custGeom>
              <a:solidFill>
                <a:srgbClr val="FE7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43" name="Freeform 399"/>
              <p:cNvSpPr/>
              <p:nvPr/>
            </p:nvSpPr>
            <p:spPr bwMode="auto">
              <a:xfrm>
                <a:off x="316" y="387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2 w 3"/>
                  <a:gd name="T5" fmla="*/ 1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FE76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44" name="Freeform 400"/>
              <p:cNvSpPr/>
              <p:nvPr/>
            </p:nvSpPr>
            <p:spPr bwMode="auto">
              <a:xfrm>
                <a:off x="617" y="901"/>
                <a:ext cx="51" cy="65"/>
              </a:xfrm>
              <a:custGeom>
                <a:avLst/>
                <a:gdLst>
                  <a:gd name="T0" fmla="*/ 7 w 21"/>
                  <a:gd name="T1" fmla="*/ 26 h 27"/>
                  <a:gd name="T2" fmla="*/ 2 w 21"/>
                  <a:gd name="T3" fmla="*/ 25 h 27"/>
                  <a:gd name="T4" fmla="*/ 3 w 21"/>
                  <a:gd name="T5" fmla="*/ 22 h 27"/>
                  <a:gd name="T6" fmla="*/ 3 w 21"/>
                  <a:gd name="T7" fmla="*/ 22 h 27"/>
                  <a:gd name="T8" fmla="*/ 4 w 21"/>
                  <a:gd name="T9" fmla="*/ 11 h 27"/>
                  <a:gd name="T10" fmla="*/ 4 w 21"/>
                  <a:gd name="T11" fmla="*/ 6 h 27"/>
                  <a:gd name="T12" fmla="*/ 12 w 21"/>
                  <a:gd name="T13" fmla="*/ 5 h 27"/>
                  <a:gd name="T14" fmla="*/ 14 w 21"/>
                  <a:gd name="T15" fmla="*/ 0 h 27"/>
                  <a:gd name="T16" fmla="*/ 16 w 21"/>
                  <a:gd name="T17" fmla="*/ 3 h 27"/>
                  <a:gd name="T18" fmla="*/ 20 w 21"/>
                  <a:gd name="T19" fmla="*/ 8 h 27"/>
                  <a:gd name="T20" fmla="*/ 20 w 21"/>
                  <a:gd name="T21" fmla="*/ 10 h 27"/>
                  <a:gd name="T22" fmla="*/ 18 w 21"/>
                  <a:gd name="T23" fmla="*/ 10 h 27"/>
                  <a:gd name="T24" fmla="*/ 15 w 21"/>
                  <a:gd name="T25" fmla="*/ 10 h 27"/>
                  <a:gd name="T26" fmla="*/ 12 w 21"/>
                  <a:gd name="T27" fmla="*/ 12 h 27"/>
                  <a:gd name="T28" fmla="*/ 8 w 21"/>
                  <a:gd name="T29" fmla="*/ 14 h 27"/>
                  <a:gd name="T30" fmla="*/ 11 w 21"/>
                  <a:gd name="T31" fmla="*/ 20 h 27"/>
                  <a:gd name="T32" fmla="*/ 7 w 21"/>
                  <a:gd name="T33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" h="27">
                    <a:moveTo>
                      <a:pt x="7" y="26"/>
                    </a:moveTo>
                    <a:cubicBezTo>
                      <a:pt x="5" y="25"/>
                      <a:pt x="3" y="27"/>
                      <a:pt x="2" y="25"/>
                    </a:cubicBezTo>
                    <a:cubicBezTo>
                      <a:pt x="2" y="24"/>
                      <a:pt x="0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1" y="18"/>
                      <a:pt x="6" y="15"/>
                      <a:pt x="4" y="11"/>
                    </a:cubicBezTo>
                    <a:cubicBezTo>
                      <a:pt x="3" y="10"/>
                      <a:pt x="3" y="8"/>
                      <a:pt x="4" y="6"/>
                    </a:cubicBezTo>
                    <a:cubicBezTo>
                      <a:pt x="6" y="9"/>
                      <a:pt x="9" y="9"/>
                      <a:pt x="12" y="5"/>
                    </a:cubicBezTo>
                    <a:cubicBezTo>
                      <a:pt x="13" y="3"/>
                      <a:pt x="14" y="2"/>
                      <a:pt x="14" y="0"/>
                    </a:cubicBezTo>
                    <a:cubicBezTo>
                      <a:pt x="17" y="0"/>
                      <a:pt x="16" y="2"/>
                      <a:pt x="16" y="3"/>
                    </a:cubicBezTo>
                    <a:cubicBezTo>
                      <a:pt x="17" y="5"/>
                      <a:pt x="17" y="7"/>
                      <a:pt x="20" y="8"/>
                    </a:cubicBezTo>
                    <a:cubicBezTo>
                      <a:pt x="21" y="9"/>
                      <a:pt x="21" y="10"/>
                      <a:pt x="20" y="10"/>
                    </a:cubicBezTo>
                    <a:cubicBezTo>
                      <a:pt x="19" y="11"/>
                      <a:pt x="19" y="10"/>
                      <a:pt x="18" y="10"/>
                    </a:cubicBezTo>
                    <a:cubicBezTo>
                      <a:pt x="17" y="8"/>
                      <a:pt x="16" y="9"/>
                      <a:pt x="15" y="10"/>
                    </a:cubicBezTo>
                    <a:cubicBezTo>
                      <a:pt x="14" y="11"/>
                      <a:pt x="13" y="12"/>
                      <a:pt x="12" y="12"/>
                    </a:cubicBezTo>
                    <a:cubicBezTo>
                      <a:pt x="11" y="13"/>
                      <a:pt x="10" y="13"/>
                      <a:pt x="8" y="14"/>
                    </a:cubicBezTo>
                    <a:cubicBezTo>
                      <a:pt x="10" y="15"/>
                      <a:pt x="13" y="17"/>
                      <a:pt x="11" y="20"/>
                    </a:cubicBezTo>
                    <a:cubicBezTo>
                      <a:pt x="9" y="22"/>
                      <a:pt x="10" y="25"/>
                      <a:pt x="7" y="26"/>
                    </a:cubicBezTo>
                    <a:close/>
                  </a:path>
                </a:pathLst>
              </a:custGeom>
              <a:solidFill>
                <a:srgbClr val="FEE9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45" name="Freeform 401"/>
              <p:cNvSpPr/>
              <p:nvPr/>
            </p:nvSpPr>
            <p:spPr bwMode="auto">
              <a:xfrm>
                <a:off x="584" y="971"/>
                <a:ext cx="14" cy="12"/>
              </a:xfrm>
              <a:custGeom>
                <a:avLst/>
                <a:gdLst>
                  <a:gd name="T0" fmla="*/ 0 w 6"/>
                  <a:gd name="T1" fmla="*/ 4 h 5"/>
                  <a:gd name="T2" fmla="*/ 6 w 6"/>
                  <a:gd name="T3" fmla="*/ 2 h 5"/>
                  <a:gd name="T4" fmla="*/ 5 w 6"/>
                  <a:gd name="T5" fmla="*/ 5 h 5"/>
                  <a:gd name="T6" fmla="*/ 5 w 6"/>
                  <a:gd name="T7" fmla="*/ 5 h 5"/>
                  <a:gd name="T8" fmla="*/ 0 w 6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0" y="4"/>
                    </a:moveTo>
                    <a:cubicBezTo>
                      <a:pt x="1" y="0"/>
                      <a:pt x="4" y="4"/>
                      <a:pt x="6" y="2"/>
                    </a:cubicBezTo>
                    <a:cubicBezTo>
                      <a:pt x="6" y="3"/>
                      <a:pt x="6" y="4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3" y="5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EE6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46" name="Freeform 402"/>
              <p:cNvSpPr/>
              <p:nvPr/>
            </p:nvSpPr>
            <p:spPr bwMode="auto">
              <a:xfrm>
                <a:off x="632" y="901"/>
                <a:ext cx="14" cy="15"/>
              </a:xfrm>
              <a:custGeom>
                <a:avLst/>
                <a:gdLst>
                  <a:gd name="T0" fmla="*/ 0 w 6"/>
                  <a:gd name="T1" fmla="*/ 4 h 6"/>
                  <a:gd name="T2" fmla="*/ 6 w 6"/>
                  <a:gd name="T3" fmla="*/ 5 h 6"/>
                  <a:gd name="T4" fmla="*/ 0 w 6"/>
                  <a:gd name="T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4"/>
                    </a:moveTo>
                    <a:cubicBezTo>
                      <a:pt x="2" y="4"/>
                      <a:pt x="4" y="0"/>
                      <a:pt x="6" y="5"/>
                    </a:cubicBezTo>
                    <a:cubicBezTo>
                      <a:pt x="4" y="4"/>
                      <a:pt x="2" y="6"/>
                      <a:pt x="0" y="4"/>
                    </a:cubicBezTo>
                    <a:close/>
                  </a:path>
                </a:pathLst>
              </a:custGeom>
              <a:solidFill>
                <a:srgbClr val="FEE9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47" name="Freeform 403"/>
              <p:cNvSpPr/>
              <p:nvPr/>
            </p:nvSpPr>
            <p:spPr bwMode="auto">
              <a:xfrm>
                <a:off x="596" y="980"/>
                <a:ext cx="9" cy="12"/>
              </a:xfrm>
              <a:custGeom>
                <a:avLst/>
                <a:gdLst>
                  <a:gd name="T0" fmla="*/ 3 w 4"/>
                  <a:gd name="T1" fmla="*/ 0 h 5"/>
                  <a:gd name="T2" fmla="*/ 0 w 4"/>
                  <a:gd name="T3" fmla="*/ 2 h 5"/>
                  <a:gd name="T4" fmla="*/ 0 w 4"/>
                  <a:gd name="T5" fmla="*/ 1 h 5"/>
                  <a:gd name="T6" fmla="*/ 0 w 4"/>
                  <a:gd name="T7" fmla="*/ 1 h 5"/>
                  <a:gd name="T8" fmla="*/ 3 w 4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3" y="0"/>
                    </a:moveTo>
                    <a:cubicBezTo>
                      <a:pt x="2" y="0"/>
                      <a:pt x="4" y="5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FEE6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48" name="Freeform 404"/>
              <p:cNvSpPr/>
              <p:nvPr/>
            </p:nvSpPr>
            <p:spPr bwMode="auto">
              <a:xfrm>
                <a:off x="603" y="928"/>
                <a:ext cx="7" cy="7"/>
              </a:xfrm>
              <a:custGeom>
                <a:avLst/>
                <a:gdLst>
                  <a:gd name="T0" fmla="*/ 2 w 3"/>
                  <a:gd name="T1" fmla="*/ 3 h 3"/>
                  <a:gd name="T2" fmla="*/ 0 w 3"/>
                  <a:gd name="T3" fmla="*/ 1 h 3"/>
                  <a:gd name="T4" fmla="*/ 0 w 3"/>
                  <a:gd name="T5" fmla="*/ 1 h 3"/>
                  <a:gd name="T6" fmla="*/ 0 w 3"/>
                  <a:gd name="T7" fmla="*/ 0 h 3"/>
                  <a:gd name="T8" fmla="*/ 3 w 3"/>
                  <a:gd name="T9" fmla="*/ 3 h 3"/>
                  <a:gd name="T10" fmla="*/ 2 w 3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2" y="3"/>
                      <a:pt x="1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2" y="0"/>
                      <a:pt x="3" y="1"/>
                      <a:pt x="3" y="3"/>
                    </a:cubicBezTo>
                    <a:cubicBezTo>
                      <a:pt x="3" y="3"/>
                      <a:pt x="3" y="3"/>
                      <a:pt x="2" y="3"/>
                    </a:cubicBezTo>
                    <a:close/>
                  </a:path>
                </a:pathLst>
              </a:custGeom>
              <a:solidFill>
                <a:srgbClr val="FCE6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49" name="Freeform 405"/>
              <p:cNvSpPr/>
              <p:nvPr/>
            </p:nvSpPr>
            <p:spPr bwMode="auto">
              <a:xfrm>
                <a:off x="591" y="920"/>
                <a:ext cx="12" cy="27"/>
              </a:xfrm>
              <a:custGeom>
                <a:avLst/>
                <a:gdLst>
                  <a:gd name="T0" fmla="*/ 5 w 5"/>
                  <a:gd name="T1" fmla="*/ 3 h 11"/>
                  <a:gd name="T2" fmla="*/ 5 w 5"/>
                  <a:gd name="T3" fmla="*/ 4 h 11"/>
                  <a:gd name="T4" fmla="*/ 5 w 5"/>
                  <a:gd name="T5" fmla="*/ 9 h 11"/>
                  <a:gd name="T6" fmla="*/ 1 w 5"/>
                  <a:gd name="T7" fmla="*/ 9 h 11"/>
                  <a:gd name="T8" fmla="*/ 0 w 5"/>
                  <a:gd name="T9" fmla="*/ 6 h 11"/>
                  <a:gd name="T10" fmla="*/ 1 w 5"/>
                  <a:gd name="T11" fmla="*/ 1 h 11"/>
                  <a:gd name="T12" fmla="*/ 2 w 5"/>
                  <a:gd name="T13" fmla="*/ 0 h 11"/>
                  <a:gd name="T14" fmla="*/ 5 w 5"/>
                  <a:gd name="T15" fmla="*/ 1 h 11"/>
                  <a:gd name="T16" fmla="*/ 5 w 5"/>
                  <a:gd name="T1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11">
                    <a:moveTo>
                      <a:pt x="5" y="3"/>
                    </a:moveTo>
                    <a:cubicBezTo>
                      <a:pt x="5" y="4"/>
                      <a:pt x="5" y="4"/>
                      <a:pt x="5" y="4"/>
                    </a:cubicBezTo>
                    <a:cubicBezTo>
                      <a:pt x="1" y="6"/>
                      <a:pt x="4" y="8"/>
                      <a:pt x="5" y="9"/>
                    </a:cubicBezTo>
                    <a:cubicBezTo>
                      <a:pt x="4" y="11"/>
                      <a:pt x="3" y="9"/>
                      <a:pt x="1" y="9"/>
                    </a:cubicBezTo>
                    <a:cubicBezTo>
                      <a:pt x="1" y="8"/>
                      <a:pt x="0" y="7"/>
                      <a:pt x="0" y="6"/>
                    </a:cubicBezTo>
                    <a:cubicBezTo>
                      <a:pt x="0" y="5"/>
                      <a:pt x="3" y="4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3" y="0"/>
                      <a:pt x="5" y="0"/>
                      <a:pt x="5" y="1"/>
                    </a:cubicBezTo>
                    <a:cubicBezTo>
                      <a:pt x="5" y="2"/>
                      <a:pt x="4" y="3"/>
                      <a:pt x="5" y="3"/>
                    </a:cubicBezTo>
                    <a:close/>
                  </a:path>
                </a:pathLst>
              </a:custGeom>
              <a:solidFill>
                <a:srgbClr val="FCE6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</p:grpSp>
        <p:grpSp>
          <p:nvGrpSpPr>
            <p:cNvPr id="12" name="Group 607"/>
            <p:cNvGrpSpPr/>
            <p:nvPr/>
          </p:nvGrpSpPr>
          <p:grpSpPr bwMode="auto">
            <a:xfrm>
              <a:off x="233" y="236"/>
              <a:ext cx="662" cy="768"/>
              <a:chOff x="233" y="236"/>
              <a:chExt cx="662" cy="768"/>
            </a:xfrm>
          </p:grpSpPr>
          <p:sp>
            <p:nvSpPr>
              <p:cNvPr id="250" name="Freeform 407"/>
              <p:cNvSpPr/>
              <p:nvPr/>
            </p:nvSpPr>
            <p:spPr bwMode="auto">
              <a:xfrm>
                <a:off x="572" y="925"/>
                <a:ext cx="19" cy="19"/>
              </a:xfrm>
              <a:custGeom>
                <a:avLst/>
                <a:gdLst>
                  <a:gd name="T0" fmla="*/ 8 w 8"/>
                  <a:gd name="T1" fmla="*/ 2 h 8"/>
                  <a:gd name="T2" fmla="*/ 7 w 8"/>
                  <a:gd name="T3" fmla="*/ 3 h 8"/>
                  <a:gd name="T4" fmla="*/ 1 w 8"/>
                  <a:gd name="T5" fmla="*/ 3 h 8"/>
                  <a:gd name="T6" fmla="*/ 1 w 8"/>
                  <a:gd name="T7" fmla="*/ 1 h 8"/>
                  <a:gd name="T8" fmla="*/ 2 w 8"/>
                  <a:gd name="T9" fmla="*/ 3 h 8"/>
                  <a:gd name="T10" fmla="*/ 4 w 8"/>
                  <a:gd name="T11" fmla="*/ 2 h 8"/>
                  <a:gd name="T12" fmla="*/ 8 w 8"/>
                  <a:gd name="T13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8">
                    <a:moveTo>
                      <a:pt x="8" y="2"/>
                    </a:moveTo>
                    <a:cubicBezTo>
                      <a:pt x="7" y="3"/>
                      <a:pt x="7" y="3"/>
                      <a:pt x="7" y="3"/>
                    </a:cubicBezTo>
                    <a:cubicBezTo>
                      <a:pt x="5" y="4"/>
                      <a:pt x="3" y="8"/>
                      <a:pt x="1" y="3"/>
                    </a:cubicBezTo>
                    <a:cubicBezTo>
                      <a:pt x="0" y="3"/>
                      <a:pt x="1" y="2"/>
                      <a:pt x="1" y="1"/>
                    </a:cubicBezTo>
                    <a:cubicBezTo>
                      <a:pt x="2" y="1"/>
                      <a:pt x="2" y="2"/>
                      <a:pt x="2" y="3"/>
                    </a:cubicBezTo>
                    <a:cubicBezTo>
                      <a:pt x="3" y="4"/>
                      <a:pt x="3" y="4"/>
                      <a:pt x="4" y="2"/>
                    </a:cubicBezTo>
                    <a:cubicBezTo>
                      <a:pt x="5" y="1"/>
                      <a:pt x="6" y="0"/>
                      <a:pt x="8" y="2"/>
                    </a:cubicBezTo>
                    <a:close/>
                  </a:path>
                </a:pathLst>
              </a:custGeom>
              <a:solidFill>
                <a:srgbClr val="FCE6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51" name="Freeform 408"/>
              <p:cNvSpPr/>
              <p:nvPr/>
            </p:nvSpPr>
            <p:spPr bwMode="auto">
              <a:xfrm>
                <a:off x="660" y="863"/>
                <a:ext cx="53" cy="57"/>
              </a:xfrm>
              <a:custGeom>
                <a:avLst/>
                <a:gdLst>
                  <a:gd name="T0" fmla="*/ 11 w 22"/>
                  <a:gd name="T1" fmla="*/ 23 h 24"/>
                  <a:gd name="T2" fmla="*/ 9 w 22"/>
                  <a:gd name="T3" fmla="*/ 20 h 24"/>
                  <a:gd name="T4" fmla="*/ 8 w 22"/>
                  <a:gd name="T5" fmla="*/ 22 h 24"/>
                  <a:gd name="T6" fmla="*/ 7 w 22"/>
                  <a:gd name="T7" fmla="*/ 23 h 24"/>
                  <a:gd name="T8" fmla="*/ 3 w 22"/>
                  <a:gd name="T9" fmla="*/ 23 h 24"/>
                  <a:gd name="T10" fmla="*/ 2 w 22"/>
                  <a:gd name="T11" fmla="*/ 20 h 24"/>
                  <a:gd name="T12" fmla="*/ 0 w 22"/>
                  <a:gd name="T13" fmla="*/ 16 h 24"/>
                  <a:gd name="T14" fmla="*/ 1 w 22"/>
                  <a:gd name="T15" fmla="*/ 14 h 24"/>
                  <a:gd name="T16" fmla="*/ 3 w 22"/>
                  <a:gd name="T17" fmla="*/ 11 h 24"/>
                  <a:gd name="T18" fmla="*/ 3 w 22"/>
                  <a:gd name="T19" fmla="*/ 10 h 24"/>
                  <a:gd name="T20" fmla="*/ 0 w 22"/>
                  <a:gd name="T21" fmla="*/ 7 h 24"/>
                  <a:gd name="T22" fmla="*/ 0 w 22"/>
                  <a:gd name="T23" fmla="*/ 6 h 24"/>
                  <a:gd name="T24" fmla="*/ 3 w 22"/>
                  <a:gd name="T25" fmla="*/ 4 h 24"/>
                  <a:gd name="T26" fmla="*/ 4 w 22"/>
                  <a:gd name="T27" fmla="*/ 2 h 24"/>
                  <a:gd name="T28" fmla="*/ 8 w 22"/>
                  <a:gd name="T29" fmla="*/ 1 h 24"/>
                  <a:gd name="T30" fmla="*/ 16 w 22"/>
                  <a:gd name="T31" fmla="*/ 3 h 24"/>
                  <a:gd name="T32" fmla="*/ 18 w 22"/>
                  <a:gd name="T33" fmla="*/ 3 h 24"/>
                  <a:gd name="T34" fmla="*/ 19 w 22"/>
                  <a:gd name="T35" fmla="*/ 4 h 24"/>
                  <a:gd name="T36" fmla="*/ 16 w 22"/>
                  <a:gd name="T37" fmla="*/ 12 h 24"/>
                  <a:gd name="T38" fmla="*/ 12 w 22"/>
                  <a:gd name="T39" fmla="*/ 11 h 24"/>
                  <a:gd name="T40" fmla="*/ 8 w 22"/>
                  <a:gd name="T41" fmla="*/ 10 h 24"/>
                  <a:gd name="T42" fmla="*/ 12 w 22"/>
                  <a:gd name="T43" fmla="*/ 10 h 24"/>
                  <a:gd name="T44" fmla="*/ 12 w 22"/>
                  <a:gd name="T45" fmla="*/ 13 h 24"/>
                  <a:gd name="T46" fmla="*/ 12 w 22"/>
                  <a:gd name="T47" fmla="*/ 14 h 24"/>
                  <a:gd name="T48" fmla="*/ 17 w 22"/>
                  <a:gd name="T49" fmla="*/ 14 h 24"/>
                  <a:gd name="T50" fmla="*/ 17 w 22"/>
                  <a:gd name="T51" fmla="*/ 17 h 24"/>
                  <a:gd name="T52" fmla="*/ 17 w 22"/>
                  <a:gd name="T53" fmla="*/ 20 h 24"/>
                  <a:gd name="T54" fmla="*/ 17 w 22"/>
                  <a:gd name="T55" fmla="*/ 21 h 24"/>
                  <a:gd name="T56" fmla="*/ 12 w 22"/>
                  <a:gd name="T57" fmla="*/ 23 h 24"/>
                  <a:gd name="T58" fmla="*/ 11 w 22"/>
                  <a:gd name="T59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2" h="24">
                    <a:moveTo>
                      <a:pt x="11" y="23"/>
                    </a:moveTo>
                    <a:cubicBezTo>
                      <a:pt x="11" y="21"/>
                      <a:pt x="11" y="20"/>
                      <a:pt x="9" y="20"/>
                    </a:cubicBezTo>
                    <a:cubicBezTo>
                      <a:pt x="6" y="20"/>
                      <a:pt x="9" y="21"/>
                      <a:pt x="8" y="22"/>
                    </a:cubicBezTo>
                    <a:cubicBezTo>
                      <a:pt x="8" y="23"/>
                      <a:pt x="7" y="24"/>
                      <a:pt x="7" y="23"/>
                    </a:cubicBezTo>
                    <a:cubicBezTo>
                      <a:pt x="6" y="18"/>
                      <a:pt x="4" y="24"/>
                      <a:pt x="3" y="23"/>
                    </a:cubicBezTo>
                    <a:cubicBezTo>
                      <a:pt x="3" y="22"/>
                      <a:pt x="1" y="21"/>
                      <a:pt x="2" y="20"/>
                    </a:cubicBezTo>
                    <a:cubicBezTo>
                      <a:pt x="3" y="18"/>
                      <a:pt x="5" y="16"/>
                      <a:pt x="0" y="16"/>
                    </a:cubicBezTo>
                    <a:cubicBezTo>
                      <a:pt x="0" y="17"/>
                      <a:pt x="1" y="15"/>
                      <a:pt x="1" y="14"/>
                    </a:cubicBezTo>
                    <a:cubicBezTo>
                      <a:pt x="2" y="13"/>
                      <a:pt x="3" y="13"/>
                      <a:pt x="3" y="11"/>
                    </a:cubicBezTo>
                    <a:cubicBezTo>
                      <a:pt x="3" y="11"/>
                      <a:pt x="3" y="10"/>
                      <a:pt x="3" y="10"/>
                    </a:cubicBezTo>
                    <a:cubicBezTo>
                      <a:pt x="3" y="8"/>
                      <a:pt x="0" y="9"/>
                      <a:pt x="0" y="7"/>
                    </a:cubicBezTo>
                    <a:cubicBezTo>
                      <a:pt x="0" y="7"/>
                      <a:pt x="0" y="7"/>
                      <a:pt x="0" y="6"/>
                    </a:cubicBezTo>
                    <a:cubicBezTo>
                      <a:pt x="1" y="5"/>
                      <a:pt x="2" y="5"/>
                      <a:pt x="3" y="4"/>
                    </a:cubicBezTo>
                    <a:cubicBezTo>
                      <a:pt x="3" y="3"/>
                      <a:pt x="3" y="2"/>
                      <a:pt x="4" y="2"/>
                    </a:cubicBezTo>
                    <a:cubicBezTo>
                      <a:pt x="5" y="1"/>
                      <a:pt x="6" y="0"/>
                      <a:pt x="8" y="1"/>
                    </a:cubicBezTo>
                    <a:cubicBezTo>
                      <a:pt x="9" y="7"/>
                      <a:pt x="10" y="7"/>
                      <a:pt x="16" y="3"/>
                    </a:cubicBezTo>
                    <a:cubicBezTo>
                      <a:pt x="17" y="3"/>
                      <a:pt x="17" y="3"/>
                      <a:pt x="18" y="3"/>
                    </a:cubicBezTo>
                    <a:cubicBezTo>
                      <a:pt x="18" y="3"/>
                      <a:pt x="19" y="4"/>
                      <a:pt x="19" y="4"/>
                    </a:cubicBezTo>
                    <a:cubicBezTo>
                      <a:pt x="22" y="9"/>
                      <a:pt x="22" y="9"/>
                      <a:pt x="16" y="12"/>
                    </a:cubicBezTo>
                    <a:cubicBezTo>
                      <a:pt x="15" y="12"/>
                      <a:pt x="13" y="12"/>
                      <a:pt x="12" y="11"/>
                    </a:cubicBezTo>
                    <a:cubicBezTo>
                      <a:pt x="11" y="9"/>
                      <a:pt x="10" y="10"/>
                      <a:pt x="8" y="10"/>
                    </a:cubicBezTo>
                    <a:cubicBezTo>
                      <a:pt x="9" y="10"/>
                      <a:pt x="11" y="9"/>
                      <a:pt x="12" y="10"/>
                    </a:cubicBezTo>
                    <a:cubicBezTo>
                      <a:pt x="12" y="11"/>
                      <a:pt x="13" y="12"/>
                      <a:pt x="12" y="13"/>
                    </a:cubicBezTo>
                    <a:cubicBezTo>
                      <a:pt x="12" y="13"/>
                      <a:pt x="11" y="13"/>
                      <a:pt x="12" y="14"/>
                    </a:cubicBezTo>
                    <a:cubicBezTo>
                      <a:pt x="13" y="14"/>
                      <a:pt x="15" y="13"/>
                      <a:pt x="17" y="14"/>
                    </a:cubicBezTo>
                    <a:cubicBezTo>
                      <a:pt x="17" y="15"/>
                      <a:pt x="17" y="16"/>
                      <a:pt x="17" y="17"/>
                    </a:cubicBezTo>
                    <a:cubicBezTo>
                      <a:pt x="17" y="18"/>
                      <a:pt x="18" y="19"/>
                      <a:pt x="17" y="20"/>
                    </a:cubicBezTo>
                    <a:cubicBezTo>
                      <a:pt x="17" y="20"/>
                      <a:pt x="17" y="21"/>
                      <a:pt x="17" y="21"/>
                    </a:cubicBezTo>
                    <a:cubicBezTo>
                      <a:pt x="16" y="23"/>
                      <a:pt x="13" y="22"/>
                      <a:pt x="12" y="23"/>
                    </a:cubicBezTo>
                    <a:cubicBezTo>
                      <a:pt x="12" y="23"/>
                      <a:pt x="11" y="23"/>
                      <a:pt x="11" y="23"/>
                    </a:cubicBezTo>
                    <a:close/>
                  </a:path>
                </a:pathLst>
              </a:custGeom>
              <a:solidFill>
                <a:srgbClr val="FEEA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52" name="Freeform 409"/>
              <p:cNvSpPr/>
              <p:nvPr/>
            </p:nvSpPr>
            <p:spPr bwMode="auto">
              <a:xfrm>
                <a:off x="625" y="863"/>
                <a:ext cx="45" cy="33"/>
              </a:xfrm>
              <a:custGeom>
                <a:avLst/>
                <a:gdLst>
                  <a:gd name="T0" fmla="*/ 19 w 19"/>
                  <a:gd name="T1" fmla="*/ 2 h 14"/>
                  <a:gd name="T2" fmla="*/ 18 w 19"/>
                  <a:gd name="T3" fmla="*/ 4 h 14"/>
                  <a:gd name="T4" fmla="*/ 11 w 19"/>
                  <a:gd name="T5" fmla="*/ 11 h 14"/>
                  <a:gd name="T6" fmla="*/ 8 w 19"/>
                  <a:gd name="T7" fmla="*/ 11 h 14"/>
                  <a:gd name="T8" fmla="*/ 4 w 19"/>
                  <a:gd name="T9" fmla="*/ 13 h 14"/>
                  <a:gd name="T10" fmla="*/ 3 w 19"/>
                  <a:gd name="T11" fmla="*/ 4 h 14"/>
                  <a:gd name="T12" fmla="*/ 7 w 19"/>
                  <a:gd name="T13" fmla="*/ 4 h 14"/>
                  <a:gd name="T14" fmla="*/ 10 w 19"/>
                  <a:gd name="T15" fmla="*/ 2 h 14"/>
                  <a:gd name="T16" fmla="*/ 19 w 19"/>
                  <a:gd name="T17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14">
                    <a:moveTo>
                      <a:pt x="19" y="2"/>
                    </a:moveTo>
                    <a:cubicBezTo>
                      <a:pt x="19" y="3"/>
                      <a:pt x="19" y="4"/>
                      <a:pt x="18" y="4"/>
                    </a:cubicBezTo>
                    <a:cubicBezTo>
                      <a:pt x="13" y="4"/>
                      <a:pt x="11" y="7"/>
                      <a:pt x="11" y="11"/>
                    </a:cubicBezTo>
                    <a:cubicBezTo>
                      <a:pt x="10" y="11"/>
                      <a:pt x="8" y="8"/>
                      <a:pt x="8" y="11"/>
                    </a:cubicBezTo>
                    <a:cubicBezTo>
                      <a:pt x="7" y="14"/>
                      <a:pt x="5" y="13"/>
                      <a:pt x="4" y="13"/>
                    </a:cubicBezTo>
                    <a:cubicBezTo>
                      <a:pt x="4" y="10"/>
                      <a:pt x="0" y="8"/>
                      <a:pt x="3" y="4"/>
                    </a:cubicBezTo>
                    <a:cubicBezTo>
                      <a:pt x="4" y="4"/>
                      <a:pt x="6" y="5"/>
                      <a:pt x="7" y="4"/>
                    </a:cubicBezTo>
                    <a:cubicBezTo>
                      <a:pt x="7" y="3"/>
                      <a:pt x="9" y="2"/>
                      <a:pt x="10" y="2"/>
                    </a:cubicBezTo>
                    <a:cubicBezTo>
                      <a:pt x="13" y="2"/>
                      <a:pt x="16" y="0"/>
                      <a:pt x="19" y="2"/>
                    </a:cubicBezTo>
                    <a:close/>
                  </a:path>
                </a:pathLst>
              </a:custGeom>
              <a:solidFill>
                <a:srgbClr val="FEEA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53" name="Freeform 410"/>
              <p:cNvSpPr/>
              <p:nvPr/>
            </p:nvSpPr>
            <p:spPr bwMode="auto">
              <a:xfrm>
                <a:off x="653" y="918"/>
                <a:ext cx="27" cy="33"/>
              </a:xfrm>
              <a:custGeom>
                <a:avLst/>
                <a:gdLst>
                  <a:gd name="T0" fmla="*/ 3 w 11"/>
                  <a:gd name="T1" fmla="*/ 3 h 14"/>
                  <a:gd name="T2" fmla="*/ 5 w 11"/>
                  <a:gd name="T3" fmla="*/ 1 h 14"/>
                  <a:gd name="T4" fmla="*/ 6 w 11"/>
                  <a:gd name="T5" fmla="*/ 0 h 14"/>
                  <a:gd name="T6" fmla="*/ 11 w 11"/>
                  <a:gd name="T7" fmla="*/ 7 h 14"/>
                  <a:gd name="T8" fmla="*/ 5 w 11"/>
                  <a:gd name="T9" fmla="*/ 11 h 14"/>
                  <a:gd name="T10" fmla="*/ 0 w 11"/>
                  <a:gd name="T11" fmla="*/ 11 h 14"/>
                  <a:gd name="T12" fmla="*/ 2 w 11"/>
                  <a:gd name="T13" fmla="*/ 6 h 14"/>
                  <a:gd name="T14" fmla="*/ 3 w 11"/>
                  <a:gd name="T15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14">
                    <a:moveTo>
                      <a:pt x="3" y="3"/>
                    </a:moveTo>
                    <a:cubicBezTo>
                      <a:pt x="6" y="4"/>
                      <a:pt x="5" y="2"/>
                      <a:pt x="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8" y="2"/>
                      <a:pt x="9" y="4"/>
                      <a:pt x="11" y="7"/>
                    </a:cubicBezTo>
                    <a:cubicBezTo>
                      <a:pt x="8" y="7"/>
                      <a:pt x="6" y="8"/>
                      <a:pt x="5" y="11"/>
                    </a:cubicBezTo>
                    <a:cubicBezTo>
                      <a:pt x="4" y="14"/>
                      <a:pt x="2" y="11"/>
                      <a:pt x="0" y="11"/>
                    </a:cubicBezTo>
                    <a:cubicBezTo>
                      <a:pt x="2" y="10"/>
                      <a:pt x="5" y="9"/>
                      <a:pt x="2" y="6"/>
                    </a:cubicBezTo>
                    <a:cubicBezTo>
                      <a:pt x="1" y="5"/>
                      <a:pt x="2" y="4"/>
                      <a:pt x="3" y="3"/>
                    </a:cubicBezTo>
                    <a:close/>
                  </a:path>
                </a:pathLst>
              </a:custGeom>
              <a:solidFill>
                <a:srgbClr val="FEE6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54" name="Freeform 411"/>
              <p:cNvSpPr/>
              <p:nvPr/>
            </p:nvSpPr>
            <p:spPr bwMode="auto">
              <a:xfrm>
                <a:off x="644" y="868"/>
                <a:ext cx="28" cy="31"/>
              </a:xfrm>
              <a:custGeom>
                <a:avLst/>
                <a:gdLst>
                  <a:gd name="T0" fmla="*/ 3 w 12"/>
                  <a:gd name="T1" fmla="*/ 9 h 13"/>
                  <a:gd name="T2" fmla="*/ 3 w 12"/>
                  <a:gd name="T3" fmla="*/ 8 h 13"/>
                  <a:gd name="T4" fmla="*/ 2 w 12"/>
                  <a:gd name="T5" fmla="*/ 4 h 13"/>
                  <a:gd name="T6" fmla="*/ 10 w 12"/>
                  <a:gd name="T7" fmla="*/ 2 h 13"/>
                  <a:gd name="T8" fmla="*/ 7 w 12"/>
                  <a:gd name="T9" fmla="*/ 4 h 13"/>
                  <a:gd name="T10" fmla="*/ 10 w 12"/>
                  <a:gd name="T11" fmla="*/ 9 h 13"/>
                  <a:gd name="T12" fmla="*/ 11 w 12"/>
                  <a:gd name="T13" fmla="*/ 12 h 13"/>
                  <a:gd name="T14" fmla="*/ 8 w 12"/>
                  <a:gd name="T15" fmla="*/ 12 h 13"/>
                  <a:gd name="T16" fmla="*/ 3 w 12"/>
                  <a:gd name="T17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13">
                    <a:moveTo>
                      <a:pt x="3" y="9"/>
                    </a:moveTo>
                    <a:cubicBezTo>
                      <a:pt x="3" y="9"/>
                      <a:pt x="3" y="8"/>
                      <a:pt x="3" y="8"/>
                    </a:cubicBezTo>
                    <a:cubicBezTo>
                      <a:pt x="4" y="6"/>
                      <a:pt x="0" y="5"/>
                      <a:pt x="2" y="4"/>
                    </a:cubicBezTo>
                    <a:cubicBezTo>
                      <a:pt x="5" y="3"/>
                      <a:pt x="7" y="0"/>
                      <a:pt x="10" y="2"/>
                    </a:cubicBezTo>
                    <a:cubicBezTo>
                      <a:pt x="11" y="4"/>
                      <a:pt x="11" y="4"/>
                      <a:pt x="7" y="4"/>
                    </a:cubicBezTo>
                    <a:cubicBezTo>
                      <a:pt x="6" y="8"/>
                      <a:pt x="9" y="8"/>
                      <a:pt x="10" y="9"/>
                    </a:cubicBezTo>
                    <a:cubicBezTo>
                      <a:pt x="11" y="10"/>
                      <a:pt x="12" y="11"/>
                      <a:pt x="11" y="12"/>
                    </a:cubicBezTo>
                    <a:cubicBezTo>
                      <a:pt x="11" y="13"/>
                      <a:pt x="9" y="12"/>
                      <a:pt x="8" y="12"/>
                    </a:cubicBezTo>
                    <a:cubicBezTo>
                      <a:pt x="6" y="12"/>
                      <a:pt x="5" y="8"/>
                      <a:pt x="3" y="9"/>
                    </a:cubicBezTo>
                    <a:close/>
                  </a:path>
                </a:pathLst>
              </a:custGeom>
              <a:solidFill>
                <a:srgbClr val="FEEB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55" name="Freeform 412"/>
              <p:cNvSpPr/>
              <p:nvPr/>
            </p:nvSpPr>
            <p:spPr bwMode="auto">
              <a:xfrm>
                <a:off x="646" y="894"/>
                <a:ext cx="7" cy="7"/>
              </a:xfrm>
              <a:custGeom>
                <a:avLst/>
                <a:gdLst>
                  <a:gd name="T0" fmla="*/ 0 w 3"/>
                  <a:gd name="T1" fmla="*/ 1 h 3"/>
                  <a:gd name="T2" fmla="*/ 2 w 3"/>
                  <a:gd name="T3" fmla="*/ 0 h 3"/>
                  <a:gd name="T4" fmla="*/ 3 w 3"/>
                  <a:gd name="T5" fmla="*/ 2 h 3"/>
                  <a:gd name="T6" fmla="*/ 2 w 3"/>
                  <a:gd name="T7" fmla="*/ 3 h 3"/>
                  <a:gd name="T8" fmla="*/ 0 w 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1" y="1"/>
                      <a:pt x="1" y="0"/>
                      <a:pt x="2" y="0"/>
                    </a:cubicBezTo>
                    <a:cubicBezTo>
                      <a:pt x="3" y="0"/>
                      <a:pt x="3" y="1"/>
                      <a:pt x="3" y="2"/>
                    </a:cubicBezTo>
                    <a:cubicBezTo>
                      <a:pt x="2" y="2"/>
                      <a:pt x="3" y="3"/>
                      <a:pt x="2" y="3"/>
                    </a:cubicBezTo>
                    <a:cubicBezTo>
                      <a:pt x="1" y="3"/>
                      <a:pt x="1" y="2"/>
                      <a:pt x="0" y="1"/>
                    </a:cubicBezTo>
                    <a:close/>
                  </a:path>
                </a:pathLst>
              </a:custGeom>
              <a:solidFill>
                <a:srgbClr val="FEE9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56" name="Freeform 413"/>
              <p:cNvSpPr/>
              <p:nvPr/>
            </p:nvSpPr>
            <p:spPr bwMode="auto">
              <a:xfrm>
                <a:off x="627" y="844"/>
                <a:ext cx="41" cy="28"/>
              </a:xfrm>
              <a:custGeom>
                <a:avLst/>
                <a:gdLst>
                  <a:gd name="T0" fmla="*/ 9 w 17"/>
                  <a:gd name="T1" fmla="*/ 11 h 12"/>
                  <a:gd name="T2" fmla="*/ 6 w 17"/>
                  <a:gd name="T3" fmla="*/ 12 h 12"/>
                  <a:gd name="T4" fmla="*/ 3 w 17"/>
                  <a:gd name="T5" fmla="*/ 6 h 12"/>
                  <a:gd name="T6" fmla="*/ 4 w 17"/>
                  <a:gd name="T7" fmla="*/ 5 h 12"/>
                  <a:gd name="T8" fmla="*/ 13 w 17"/>
                  <a:gd name="T9" fmla="*/ 0 h 12"/>
                  <a:gd name="T10" fmla="*/ 15 w 17"/>
                  <a:gd name="T11" fmla="*/ 4 h 12"/>
                  <a:gd name="T12" fmla="*/ 10 w 17"/>
                  <a:gd name="T13" fmla="*/ 10 h 12"/>
                  <a:gd name="T14" fmla="*/ 9 w 17"/>
                  <a:gd name="T15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2">
                    <a:moveTo>
                      <a:pt x="9" y="11"/>
                    </a:moveTo>
                    <a:cubicBezTo>
                      <a:pt x="8" y="11"/>
                      <a:pt x="7" y="11"/>
                      <a:pt x="6" y="12"/>
                    </a:cubicBezTo>
                    <a:cubicBezTo>
                      <a:pt x="0" y="11"/>
                      <a:pt x="0" y="11"/>
                      <a:pt x="3" y="6"/>
                    </a:cubicBezTo>
                    <a:cubicBezTo>
                      <a:pt x="3" y="5"/>
                      <a:pt x="3" y="5"/>
                      <a:pt x="4" y="5"/>
                    </a:cubicBezTo>
                    <a:cubicBezTo>
                      <a:pt x="6" y="1"/>
                      <a:pt x="9" y="0"/>
                      <a:pt x="13" y="0"/>
                    </a:cubicBezTo>
                    <a:cubicBezTo>
                      <a:pt x="16" y="0"/>
                      <a:pt x="16" y="2"/>
                      <a:pt x="15" y="4"/>
                    </a:cubicBezTo>
                    <a:cubicBezTo>
                      <a:pt x="17" y="8"/>
                      <a:pt x="15" y="10"/>
                      <a:pt x="10" y="10"/>
                    </a:cubicBezTo>
                    <a:cubicBezTo>
                      <a:pt x="9" y="10"/>
                      <a:pt x="9" y="11"/>
                      <a:pt x="9" y="11"/>
                    </a:cubicBezTo>
                    <a:close/>
                  </a:path>
                </a:pathLst>
              </a:custGeom>
              <a:solidFill>
                <a:srgbClr val="FED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57" name="Freeform 414"/>
              <p:cNvSpPr/>
              <p:nvPr/>
            </p:nvSpPr>
            <p:spPr bwMode="auto">
              <a:xfrm>
                <a:off x="789" y="779"/>
                <a:ext cx="106" cy="96"/>
              </a:xfrm>
              <a:custGeom>
                <a:avLst/>
                <a:gdLst>
                  <a:gd name="T0" fmla="*/ 32 w 44"/>
                  <a:gd name="T1" fmla="*/ 1 h 40"/>
                  <a:gd name="T2" fmla="*/ 36 w 44"/>
                  <a:gd name="T3" fmla="*/ 1 h 40"/>
                  <a:gd name="T4" fmla="*/ 36 w 44"/>
                  <a:gd name="T5" fmla="*/ 4 h 40"/>
                  <a:gd name="T6" fmla="*/ 35 w 44"/>
                  <a:gd name="T7" fmla="*/ 8 h 40"/>
                  <a:gd name="T8" fmla="*/ 37 w 44"/>
                  <a:gd name="T9" fmla="*/ 0 h 40"/>
                  <a:gd name="T10" fmla="*/ 44 w 44"/>
                  <a:gd name="T11" fmla="*/ 8 h 40"/>
                  <a:gd name="T12" fmla="*/ 41 w 44"/>
                  <a:gd name="T13" fmla="*/ 12 h 40"/>
                  <a:gd name="T14" fmla="*/ 37 w 44"/>
                  <a:gd name="T15" fmla="*/ 16 h 40"/>
                  <a:gd name="T16" fmla="*/ 16 w 44"/>
                  <a:gd name="T17" fmla="*/ 34 h 40"/>
                  <a:gd name="T18" fmla="*/ 12 w 44"/>
                  <a:gd name="T19" fmla="*/ 37 h 40"/>
                  <a:gd name="T20" fmla="*/ 9 w 44"/>
                  <a:gd name="T21" fmla="*/ 38 h 40"/>
                  <a:gd name="T22" fmla="*/ 3 w 44"/>
                  <a:gd name="T23" fmla="*/ 39 h 40"/>
                  <a:gd name="T24" fmla="*/ 0 w 44"/>
                  <a:gd name="T25" fmla="*/ 38 h 40"/>
                  <a:gd name="T26" fmla="*/ 1 w 44"/>
                  <a:gd name="T27" fmla="*/ 34 h 40"/>
                  <a:gd name="T28" fmla="*/ 2 w 44"/>
                  <a:gd name="T29" fmla="*/ 31 h 40"/>
                  <a:gd name="T30" fmla="*/ 3 w 44"/>
                  <a:gd name="T31" fmla="*/ 29 h 40"/>
                  <a:gd name="T32" fmla="*/ 8 w 44"/>
                  <a:gd name="T33" fmla="*/ 29 h 40"/>
                  <a:gd name="T34" fmla="*/ 7 w 44"/>
                  <a:gd name="T35" fmla="*/ 20 h 40"/>
                  <a:gd name="T36" fmla="*/ 5 w 44"/>
                  <a:gd name="T37" fmla="*/ 15 h 40"/>
                  <a:gd name="T38" fmla="*/ 6 w 44"/>
                  <a:gd name="T39" fmla="*/ 12 h 40"/>
                  <a:gd name="T40" fmla="*/ 13 w 44"/>
                  <a:gd name="T41" fmla="*/ 8 h 40"/>
                  <a:gd name="T42" fmla="*/ 19 w 44"/>
                  <a:gd name="T43" fmla="*/ 7 h 40"/>
                  <a:gd name="T44" fmla="*/ 18 w 44"/>
                  <a:gd name="T45" fmla="*/ 4 h 40"/>
                  <a:gd name="T46" fmla="*/ 21 w 44"/>
                  <a:gd name="T47" fmla="*/ 2 h 40"/>
                  <a:gd name="T48" fmla="*/ 32 w 44"/>
                  <a:gd name="T49" fmla="*/ 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4" h="40">
                    <a:moveTo>
                      <a:pt x="32" y="1"/>
                    </a:moveTo>
                    <a:cubicBezTo>
                      <a:pt x="33" y="1"/>
                      <a:pt x="34" y="1"/>
                      <a:pt x="36" y="1"/>
                    </a:cubicBezTo>
                    <a:cubicBezTo>
                      <a:pt x="37" y="2"/>
                      <a:pt x="37" y="4"/>
                      <a:pt x="36" y="4"/>
                    </a:cubicBezTo>
                    <a:cubicBezTo>
                      <a:pt x="32" y="4"/>
                      <a:pt x="36" y="7"/>
                      <a:pt x="35" y="8"/>
                    </a:cubicBezTo>
                    <a:cubicBezTo>
                      <a:pt x="38" y="7"/>
                      <a:pt x="39" y="4"/>
                      <a:pt x="37" y="0"/>
                    </a:cubicBezTo>
                    <a:cubicBezTo>
                      <a:pt x="42" y="2"/>
                      <a:pt x="42" y="5"/>
                      <a:pt x="44" y="8"/>
                    </a:cubicBezTo>
                    <a:cubicBezTo>
                      <a:pt x="44" y="10"/>
                      <a:pt x="42" y="10"/>
                      <a:pt x="41" y="12"/>
                    </a:cubicBezTo>
                    <a:cubicBezTo>
                      <a:pt x="39" y="13"/>
                      <a:pt x="38" y="14"/>
                      <a:pt x="37" y="16"/>
                    </a:cubicBezTo>
                    <a:cubicBezTo>
                      <a:pt x="30" y="23"/>
                      <a:pt x="23" y="28"/>
                      <a:pt x="16" y="34"/>
                    </a:cubicBezTo>
                    <a:cubicBezTo>
                      <a:pt x="14" y="35"/>
                      <a:pt x="13" y="36"/>
                      <a:pt x="12" y="37"/>
                    </a:cubicBezTo>
                    <a:cubicBezTo>
                      <a:pt x="11" y="37"/>
                      <a:pt x="11" y="38"/>
                      <a:pt x="9" y="38"/>
                    </a:cubicBezTo>
                    <a:cubicBezTo>
                      <a:pt x="7" y="38"/>
                      <a:pt x="5" y="39"/>
                      <a:pt x="3" y="39"/>
                    </a:cubicBezTo>
                    <a:cubicBezTo>
                      <a:pt x="2" y="40"/>
                      <a:pt x="1" y="39"/>
                      <a:pt x="0" y="38"/>
                    </a:cubicBezTo>
                    <a:cubicBezTo>
                      <a:pt x="0" y="36"/>
                      <a:pt x="0" y="35"/>
                      <a:pt x="1" y="34"/>
                    </a:cubicBezTo>
                    <a:cubicBezTo>
                      <a:pt x="4" y="34"/>
                      <a:pt x="3" y="32"/>
                      <a:pt x="2" y="31"/>
                    </a:cubicBezTo>
                    <a:cubicBezTo>
                      <a:pt x="2" y="30"/>
                      <a:pt x="2" y="29"/>
                      <a:pt x="3" y="29"/>
                    </a:cubicBezTo>
                    <a:cubicBezTo>
                      <a:pt x="5" y="29"/>
                      <a:pt x="7" y="27"/>
                      <a:pt x="8" y="29"/>
                    </a:cubicBezTo>
                    <a:cubicBezTo>
                      <a:pt x="6" y="26"/>
                      <a:pt x="8" y="23"/>
                      <a:pt x="7" y="20"/>
                    </a:cubicBezTo>
                    <a:cubicBezTo>
                      <a:pt x="11" y="16"/>
                      <a:pt x="5" y="16"/>
                      <a:pt x="5" y="15"/>
                    </a:cubicBezTo>
                    <a:cubicBezTo>
                      <a:pt x="4" y="14"/>
                      <a:pt x="5" y="13"/>
                      <a:pt x="6" y="12"/>
                    </a:cubicBezTo>
                    <a:cubicBezTo>
                      <a:pt x="9" y="12"/>
                      <a:pt x="11" y="9"/>
                      <a:pt x="13" y="8"/>
                    </a:cubicBezTo>
                    <a:cubicBezTo>
                      <a:pt x="15" y="7"/>
                      <a:pt x="17" y="6"/>
                      <a:pt x="19" y="7"/>
                    </a:cubicBezTo>
                    <a:cubicBezTo>
                      <a:pt x="18" y="6"/>
                      <a:pt x="18" y="5"/>
                      <a:pt x="18" y="4"/>
                    </a:cubicBezTo>
                    <a:cubicBezTo>
                      <a:pt x="19" y="2"/>
                      <a:pt x="19" y="2"/>
                      <a:pt x="21" y="2"/>
                    </a:cubicBezTo>
                    <a:cubicBezTo>
                      <a:pt x="24" y="3"/>
                      <a:pt x="28" y="2"/>
                      <a:pt x="32" y="1"/>
                    </a:cubicBezTo>
                    <a:close/>
                  </a:path>
                </a:pathLst>
              </a:custGeom>
              <a:solidFill>
                <a:srgbClr val="FEE9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58" name="Freeform 415"/>
              <p:cNvSpPr/>
              <p:nvPr/>
            </p:nvSpPr>
            <p:spPr bwMode="auto">
              <a:xfrm>
                <a:off x="804" y="868"/>
                <a:ext cx="16" cy="9"/>
              </a:xfrm>
              <a:custGeom>
                <a:avLst/>
                <a:gdLst>
                  <a:gd name="T0" fmla="*/ 4 w 7"/>
                  <a:gd name="T1" fmla="*/ 1 h 4"/>
                  <a:gd name="T2" fmla="*/ 6 w 7"/>
                  <a:gd name="T3" fmla="*/ 0 h 4"/>
                  <a:gd name="T4" fmla="*/ 1 w 7"/>
                  <a:gd name="T5" fmla="*/ 4 h 4"/>
                  <a:gd name="T6" fmla="*/ 1 w 7"/>
                  <a:gd name="T7" fmla="*/ 4 h 4"/>
                  <a:gd name="T8" fmla="*/ 4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4" y="1"/>
                    </a:moveTo>
                    <a:cubicBezTo>
                      <a:pt x="4" y="0"/>
                      <a:pt x="5" y="0"/>
                      <a:pt x="6" y="0"/>
                    </a:cubicBezTo>
                    <a:cubicBezTo>
                      <a:pt x="7" y="4"/>
                      <a:pt x="4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2"/>
                      <a:pt x="2" y="1"/>
                      <a:pt x="4" y="1"/>
                    </a:cubicBezTo>
                    <a:close/>
                  </a:path>
                </a:pathLst>
              </a:custGeom>
              <a:solidFill>
                <a:srgbClr val="FEDB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59" name="Freeform 416"/>
              <p:cNvSpPr/>
              <p:nvPr/>
            </p:nvSpPr>
            <p:spPr bwMode="auto">
              <a:xfrm>
                <a:off x="816" y="875"/>
                <a:ext cx="7" cy="5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3" y="2"/>
                      <a:pt x="1" y="2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solidFill>
                <a:srgbClr val="FEDB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60" name="Freeform 417"/>
              <p:cNvSpPr/>
              <p:nvPr/>
            </p:nvSpPr>
            <p:spPr bwMode="auto">
              <a:xfrm>
                <a:off x="789" y="894"/>
                <a:ext cx="24" cy="14"/>
              </a:xfrm>
              <a:custGeom>
                <a:avLst/>
                <a:gdLst>
                  <a:gd name="T0" fmla="*/ 4 w 10"/>
                  <a:gd name="T1" fmla="*/ 4 h 6"/>
                  <a:gd name="T2" fmla="*/ 1 w 10"/>
                  <a:gd name="T3" fmla="*/ 2 h 6"/>
                  <a:gd name="T4" fmla="*/ 4 w 10"/>
                  <a:gd name="T5" fmla="*/ 0 h 6"/>
                  <a:gd name="T6" fmla="*/ 10 w 10"/>
                  <a:gd name="T7" fmla="*/ 3 h 6"/>
                  <a:gd name="T8" fmla="*/ 4 w 10"/>
                  <a:gd name="T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6">
                    <a:moveTo>
                      <a:pt x="4" y="4"/>
                    </a:moveTo>
                    <a:cubicBezTo>
                      <a:pt x="4" y="2"/>
                      <a:pt x="0" y="6"/>
                      <a:pt x="1" y="2"/>
                    </a:cubicBezTo>
                    <a:cubicBezTo>
                      <a:pt x="2" y="1"/>
                      <a:pt x="3" y="1"/>
                      <a:pt x="4" y="0"/>
                    </a:cubicBezTo>
                    <a:cubicBezTo>
                      <a:pt x="5" y="2"/>
                      <a:pt x="9" y="0"/>
                      <a:pt x="10" y="3"/>
                    </a:cubicBezTo>
                    <a:cubicBezTo>
                      <a:pt x="8" y="5"/>
                      <a:pt x="6" y="4"/>
                      <a:pt x="4" y="4"/>
                    </a:cubicBezTo>
                    <a:close/>
                  </a:path>
                </a:pathLst>
              </a:custGeom>
              <a:solidFill>
                <a:srgbClr val="FEE8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61" name="Freeform 418"/>
              <p:cNvSpPr/>
              <p:nvPr/>
            </p:nvSpPr>
            <p:spPr bwMode="auto">
              <a:xfrm>
                <a:off x="577" y="980"/>
                <a:ext cx="19" cy="12"/>
              </a:xfrm>
              <a:custGeom>
                <a:avLst/>
                <a:gdLst>
                  <a:gd name="T0" fmla="*/ 8 w 8"/>
                  <a:gd name="T1" fmla="*/ 1 h 5"/>
                  <a:gd name="T2" fmla="*/ 8 w 8"/>
                  <a:gd name="T3" fmla="*/ 2 h 5"/>
                  <a:gd name="T4" fmla="*/ 7 w 8"/>
                  <a:gd name="T5" fmla="*/ 2 h 5"/>
                  <a:gd name="T6" fmla="*/ 3 w 8"/>
                  <a:gd name="T7" fmla="*/ 5 h 5"/>
                  <a:gd name="T8" fmla="*/ 3 w 8"/>
                  <a:gd name="T9" fmla="*/ 5 h 5"/>
                  <a:gd name="T10" fmla="*/ 2 w 8"/>
                  <a:gd name="T11" fmla="*/ 5 h 5"/>
                  <a:gd name="T12" fmla="*/ 1 w 8"/>
                  <a:gd name="T13" fmla="*/ 4 h 5"/>
                  <a:gd name="T14" fmla="*/ 3 w 8"/>
                  <a:gd name="T15" fmla="*/ 0 h 5"/>
                  <a:gd name="T16" fmla="*/ 8 w 8"/>
                  <a:gd name="T1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5">
                    <a:moveTo>
                      <a:pt x="8" y="1"/>
                    </a:moveTo>
                    <a:cubicBezTo>
                      <a:pt x="8" y="1"/>
                      <a:pt x="8" y="1"/>
                      <a:pt x="8" y="2"/>
                    </a:cubicBezTo>
                    <a:cubicBezTo>
                      <a:pt x="8" y="2"/>
                      <a:pt x="7" y="2"/>
                      <a:pt x="7" y="2"/>
                    </a:cubicBezTo>
                    <a:cubicBezTo>
                      <a:pt x="5" y="3"/>
                      <a:pt x="3" y="3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0" y="2"/>
                      <a:pt x="2" y="1"/>
                      <a:pt x="3" y="0"/>
                    </a:cubicBezTo>
                    <a:cubicBezTo>
                      <a:pt x="5" y="0"/>
                      <a:pt x="7" y="0"/>
                      <a:pt x="8" y="1"/>
                    </a:cubicBezTo>
                    <a:close/>
                  </a:path>
                </a:pathLst>
              </a:custGeom>
              <a:solidFill>
                <a:srgbClr val="FEE7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62" name="Freeform 419"/>
              <p:cNvSpPr/>
              <p:nvPr/>
            </p:nvSpPr>
            <p:spPr bwMode="auto">
              <a:xfrm>
                <a:off x="792" y="585"/>
                <a:ext cx="40" cy="27"/>
              </a:xfrm>
              <a:custGeom>
                <a:avLst/>
                <a:gdLst>
                  <a:gd name="T0" fmla="*/ 14 w 17"/>
                  <a:gd name="T1" fmla="*/ 10 h 11"/>
                  <a:gd name="T2" fmla="*/ 2 w 17"/>
                  <a:gd name="T3" fmla="*/ 9 h 11"/>
                  <a:gd name="T4" fmla="*/ 0 w 17"/>
                  <a:gd name="T5" fmla="*/ 5 h 11"/>
                  <a:gd name="T6" fmla="*/ 5 w 17"/>
                  <a:gd name="T7" fmla="*/ 4 h 11"/>
                  <a:gd name="T8" fmla="*/ 2 w 17"/>
                  <a:gd name="T9" fmla="*/ 0 h 11"/>
                  <a:gd name="T10" fmla="*/ 5 w 17"/>
                  <a:gd name="T11" fmla="*/ 0 h 11"/>
                  <a:gd name="T12" fmla="*/ 11 w 17"/>
                  <a:gd name="T13" fmla="*/ 4 h 11"/>
                  <a:gd name="T14" fmla="*/ 15 w 17"/>
                  <a:gd name="T15" fmla="*/ 2 h 11"/>
                  <a:gd name="T16" fmla="*/ 17 w 17"/>
                  <a:gd name="T17" fmla="*/ 6 h 11"/>
                  <a:gd name="T18" fmla="*/ 12 w 17"/>
                  <a:gd name="T19" fmla="*/ 8 h 11"/>
                  <a:gd name="T20" fmla="*/ 14 w 17"/>
                  <a:gd name="T21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1">
                    <a:moveTo>
                      <a:pt x="14" y="10"/>
                    </a:moveTo>
                    <a:cubicBezTo>
                      <a:pt x="10" y="10"/>
                      <a:pt x="6" y="11"/>
                      <a:pt x="2" y="9"/>
                    </a:cubicBezTo>
                    <a:cubicBezTo>
                      <a:pt x="1" y="8"/>
                      <a:pt x="2" y="6"/>
                      <a:pt x="0" y="5"/>
                    </a:cubicBezTo>
                    <a:cubicBezTo>
                      <a:pt x="2" y="5"/>
                      <a:pt x="4" y="6"/>
                      <a:pt x="5" y="4"/>
                    </a:cubicBezTo>
                    <a:cubicBezTo>
                      <a:pt x="6" y="2"/>
                      <a:pt x="3" y="2"/>
                      <a:pt x="2" y="0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6" y="3"/>
                      <a:pt x="9" y="3"/>
                      <a:pt x="11" y="4"/>
                    </a:cubicBezTo>
                    <a:cubicBezTo>
                      <a:pt x="13" y="5"/>
                      <a:pt x="12" y="1"/>
                      <a:pt x="15" y="2"/>
                    </a:cubicBezTo>
                    <a:cubicBezTo>
                      <a:pt x="15" y="3"/>
                      <a:pt x="16" y="5"/>
                      <a:pt x="17" y="6"/>
                    </a:cubicBezTo>
                    <a:cubicBezTo>
                      <a:pt x="15" y="7"/>
                      <a:pt x="14" y="7"/>
                      <a:pt x="12" y="8"/>
                    </a:cubicBezTo>
                    <a:cubicBezTo>
                      <a:pt x="13" y="9"/>
                      <a:pt x="14" y="9"/>
                      <a:pt x="14" y="10"/>
                    </a:cubicBezTo>
                    <a:close/>
                  </a:path>
                </a:pathLst>
              </a:custGeom>
              <a:solidFill>
                <a:srgbClr val="FED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63" name="Freeform 420"/>
              <p:cNvSpPr/>
              <p:nvPr/>
            </p:nvSpPr>
            <p:spPr bwMode="auto">
              <a:xfrm>
                <a:off x="804" y="581"/>
                <a:ext cx="7" cy="7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  <a:gd name="T4" fmla="*/ 0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cubicBezTo>
                      <a:pt x="0" y="1"/>
                      <a:pt x="1" y="0"/>
                      <a:pt x="3" y="0"/>
                    </a:cubicBezTo>
                    <a:cubicBezTo>
                      <a:pt x="2" y="2"/>
                      <a:pt x="2" y="2"/>
                      <a:pt x="0" y="3"/>
                    </a:cubicBezTo>
                    <a:close/>
                  </a:path>
                </a:pathLst>
              </a:custGeom>
              <a:solidFill>
                <a:srgbClr val="FED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64" name="Freeform 421"/>
              <p:cNvSpPr/>
              <p:nvPr/>
            </p:nvSpPr>
            <p:spPr bwMode="auto">
              <a:xfrm>
                <a:off x="715" y="526"/>
                <a:ext cx="24" cy="21"/>
              </a:xfrm>
              <a:custGeom>
                <a:avLst/>
                <a:gdLst>
                  <a:gd name="T0" fmla="*/ 5 w 10"/>
                  <a:gd name="T1" fmla="*/ 0 h 9"/>
                  <a:gd name="T2" fmla="*/ 8 w 10"/>
                  <a:gd name="T3" fmla="*/ 1 h 9"/>
                  <a:gd name="T4" fmla="*/ 9 w 10"/>
                  <a:gd name="T5" fmla="*/ 1 h 9"/>
                  <a:gd name="T6" fmla="*/ 9 w 10"/>
                  <a:gd name="T7" fmla="*/ 7 h 9"/>
                  <a:gd name="T8" fmla="*/ 4 w 10"/>
                  <a:gd name="T9" fmla="*/ 8 h 9"/>
                  <a:gd name="T10" fmla="*/ 2 w 10"/>
                  <a:gd name="T11" fmla="*/ 3 h 9"/>
                  <a:gd name="T12" fmla="*/ 4 w 10"/>
                  <a:gd name="T13" fmla="*/ 0 h 9"/>
                  <a:gd name="T14" fmla="*/ 5 w 10"/>
                  <a:gd name="T1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9">
                    <a:moveTo>
                      <a:pt x="5" y="0"/>
                    </a:moveTo>
                    <a:cubicBezTo>
                      <a:pt x="6" y="2"/>
                      <a:pt x="6" y="2"/>
                      <a:pt x="8" y="1"/>
                    </a:cubicBezTo>
                    <a:cubicBezTo>
                      <a:pt x="9" y="1"/>
                      <a:pt x="9" y="0"/>
                      <a:pt x="9" y="1"/>
                    </a:cubicBezTo>
                    <a:cubicBezTo>
                      <a:pt x="10" y="3"/>
                      <a:pt x="10" y="6"/>
                      <a:pt x="9" y="7"/>
                    </a:cubicBezTo>
                    <a:cubicBezTo>
                      <a:pt x="8" y="9"/>
                      <a:pt x="5" y="9"/>
                      <a:pt x="4" y="8"/>
                    </a:cubicBezTo>
                    <a:cubicBezTo>
                      <a:pt x="2" y="7"/>
                      <a:pt x="0" y="5"/>
                      <a:pt x="2" y="3"/>
                    </a:cubicBezTo>
                    <a:cubicBezTo>
                      <a:pt x="3" y="2"/>
                      <a:pt x="3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FED5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65" name="Freeform 422"/>
              <p:cNvSpPr/>
              <p:nvPr/>
            </p:nvSpPr>
            <p:spPr bwMode="auto">
              <a:xfrm>
                <a:off x="730" y="492"/>
                <a:ext cx="4" cy="5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0 w 2"/>
                  <a:gd name="T5" fmla="*/ 1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2" y="1"/>
                      <a:pt x="1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ED8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66" name="Freeform 423"/>
              <p:cNvSpPr/>
              <p:nvPr/>
            </p:nvSpPr>
            <p:spPr bwMode="auto">
              <a:xfrm>
                <a:off x="749" y="535"/>
                <a:ext cx="7" cy="5"/>
              </a:xfrm>
              <a:custGeom>
                <a:avLst/>
                <a:gdLst>
                  <a:gd name="T0" fmla="*/ 0 w 3"/>
                  <a:gd name="T1" fmla="*/ 2 h 2"/>
                  <a:gd name="T2" fmla="*/ 3 w 3"/>
                  <a:gd name="T3" fmla="*/ 1 h 2"/>
                  <a:gd name="T4" fmla="*/ 0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cubicBezTo>
                      <a:pt x="0" y="0"/>
                      <a:pt x="1" y="0"/>
                      <a:pt x="3" y="1"/>
                    </a:cubicBezTo>
                    <a:cubicBezTo>
                      <a:pt x="2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ED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67" name="Freeform 424"/>
              <p:cNvSpPr/>
              <p:nvPr/>
            </p:nvSpPr>
            <p:spPr bwMode="auto">
              <a:xfrm>
                <a:off x="751" y="571"/>
                <a:ext cx="10" cy="7"/>
              </a:xfrm>
              <a:custGeom>
                <a:avLst/>
                <a:gdLst>
                  <a:gd name="T0" fmla="*/ 4 w 4"/>
                  <a:gd name="T1" fmla="*/ 3 h 3"/>
                  <a:gd name="T2" fmla="*/ 1 w 4"/>
                  <a:gd name="T3" fmla="*/ 2 h 3"/>
                  <a:gd name="T4" fmla="*/ 1 w 4"/>
                  <a:gd name="T5" fmla="*/ 0 h 3"/>
                  <a:gd name="T6" fmla="*/ 4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cubicBezTo>
                      <a:pt x="3" y="2"/>
                      <a:pt x="2" y="2"/>
                      <a:pt x="1" y="2"/>
                    </a:cubicBezTo>
                    <a:cubicBezTo>
                      <a:pt x="1" y="1"/>
                      <a:pt x="0" y="0"/>
                      <a:pt x="1" y="0"/>
                    </a:cubicBezTo>
                    <a:cubicBezTo>
                      <a:pt x="2" y="0"/>
                      <a:pt x="3" y="1"/>
                      <a:pt x="4" y="3"/>
                    </a:cubicBezTo>
                    <a:close/>
                  </a:path>
                </a:pathLst>
              </a:custGeom>
              <a:solidFill>
                <a:srgbClr val="FED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68" name="Freeform 425"/>
              <p:cNvSpPr/>
              <p:nvPr/>
            </p:nvSpPr>
            <p:spPr bwMode="auto">
              <a:xfrm>
                <a:off x="739" y="581"/>
                <a:ext cx="34" cy="33"/>
              </a:xfrm>
              <a:custGeom>
                <a:avLst/>
                <a:gdLst>
                  <a:gd name="T0" fmla="*/ 4 w 14"/>
                  <a:gd name="T1" fmla="*/ 0 h 14"/>
                  <a:gd name="T2" fmla="*/ 10 w 14"/>
                  <a:gd name="T3" fmla="*/ 6 h 14"/>
                  <a:gd name="T4" fmla="*/ 12 w 14"/>
                  <a:gd name="T5" fmla="*/ 7 h 14"/>
                  <a:gd name="T6" fmla="*/ 14 w 14"/>
                  <a:gd name="T7" fmla="*/ 9 h 14"/>
                  <a:gd name="T8" fmla="*/ 12 w 14"/>
                  <a:gd name="T9" fmla="*/ 13 h 14"/>
                  <a:gd name="T10" fmla="*/ 10 w 14"/>
                  <a:gd name="T11" fmla="*/ 13 h 14"/>
                  <a:gd name="T12" fmla="*/ 4 w 14"/>
                  <a:gd name="T13" fmla="*/ 11 h 14"/>
                  <a:gd name="T14" fmla="*/ 0 w 14"/>
                  <a:gd name="T15" fmla="*/ 9 h 14"/>
                  <a:gd name="T16" fmla="*/ 1 w 14"/>
                  <a:gd name="T17" fmla="*/ 4 h 14"/>
                  <a:gd name="T18" fmla="*/ 4 w 14"/>
                  <a:gd name="T1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4" y="0"/>
                    </a:moveTo>
                    <a:cubicBezTo>
                      <a:pt x="7" y="1"/>
                      <a:pt x="10" y="3"/>
                      <a:pt x="10" y="6"/>
                    </a:cubicBezTo>
                    <a:cubicBezTo>
                      <a:pt x="10" y="7"/>
                      <a:pt x="12" y="7"/>
                      <a:pt x="12" y="7"/>
                    </a:cubicBezTo>
                    <a:cubicBezTo>
                      <a:pt x="13" y="8"/>
                      <a:pt x="14" y="9"/>
                      <a:pt x="14" y="9"/>
                    </a:cubicBezTo>
                    <a:cubicBezTo>
                      <a:pt x="14" y="11"/>
                      <a:pt x="13" y="13"/>
                      <a:pt x="12" y="13"/>
                    </a:cubicBezTo>
                    <a:cubicBezTo>
                      <a:pt x="11" y="14"/>
                      <a:pt x="11" y="13"/>
                      <a:pt x="10" y="13"/>
                    </a:cubicBezTo>
                    <a:cubicBezTo>
                      <a:pt x="9" y="11"/>
                      <a:pt x="6" y="10"/>
                      <a:pt x="4" y="11"/>
                    </a:cubicBezTo>
                    <a:cubicBezTo>
                      <a:pt x="2" y="11"/>
                      <a:pt x="0" y="11"/>
                      <a:pt x="0" y="9"/>
                    </a:cubicBezTo>
                    <a:cubicBezTo>
                      <a:pt x="0" y="7"/>
                      <a:pt x="0" y="4"/>
                      <a:pt x="1" y="4"/>
                    </a:cubicBezTo>
                    <a:cubicBezTo>
                      <a:pt x="5" y="3"/>
                      <a:pt x="2" y="0"/>
                      <a:pt x="4" y="0"/>
                    </a:cubicBezTo>
                    <a:close/>
                  </a:path>
                </a:pathLst>
              </a:custGeom>
              <a:solidFill>
                <a:srgbClr val="FEEA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69" name="Freeform 426"/>
              <p:cNvSpPr/>
              <p:nvPr/>
            </p:nvSpPr>
            <p:spPr bwMode="auto">
              <a:xfrm>
                <a:off x="766" y="602"/>
                <a:ext cx="19" cy="29"/>
              </a:xfrm>
              <a:custGeom>
                <a:avLst/>
                <a:gdLst>
                  <a:gd name="T0" fmla="*/ 0 w 8"/>
                  <a:gd name="T1" fmla="*/ 4 h 12"/>
                  <a:gd name="T2" fmla="*/ 3 w 8"/>
                  <a:gd name="T3" fmla="*/ 0 h 12"/>
                  <a:gd name="T4" fmla="*/ 4 w 8"/>
                  <a:gd name="T5" fmla="*/ 0 h 12"/>
                  <a:gd name="T6" fmla="*/ 6 w 8"/>
                  <a:gd name="T7" fmla="*/ 3 h 12"/>
                  <a:gd name="T8" fmla="*/ 6 w 8"/>
                  <a:gd name="T9" fmla="*/ 5 h 12"/>
                  <a:gd name="T10" fmla="*/ 4 w 8"/>
                  <a:gd name="T11" fmla="*/ 8 h 12"/>
                  <a:gd name="T12" fmla="*/ 7 w 8"/>
                  <a:gd name="T13" fmla="*/ 11 h 12"/>
                  <a:gd name="T14" fmla="*/ 0 w 8"/>
                  <a:gd name="T15" fmla="*/ 10 h 12"/>
                  <a:gd name="T16" fmla="*/ 0 w 8"/>
                  <a:gd name="T17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12">
                    <a:moveTo>
                      <a:pt x="0" y="4"/>
                    </a:moveTo>
                    <a:cubicBezTo>
                      <a:pt x="1" y="3"/>
                      <a:pt x="2" y="2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1"/>
                      <a:pt x="8" y="1"/>
                      <a:pt x="6" y="3"/>
                    </a:cubicBezTo>
                    <a:cubicBezTo>
                      <a:pt x="6" y="4"/>
                      <a:pt x="5" y="4"/>
                      <a:pt x="6" y="5"/>
                    </a:cubicBezTo>
                    <a:cubicBezTo>
                      <a:pt x="8" y="7"/>
                      <a:pt x="5" y="7"/>
                      <a:pt x="4" y="8"/>
                    </a:cubicBezTo>
                    <a:cubicBezTo>
                      <a:pt x="5" y="9"/>
                      <a:pt x="7" y="9"/>
                      <a:pt x="7" y="11"/>
                    </a:cubicBezTo>
                    <a:cubicBezTo>
                      <a:pt x="5" y="12"/>
                      <a:pt x="2" y="12"/>
                      <a:pt x="0" y="10"/>
                    </a:cubicBezTo>
                    <a:cubicBezTo>
                      <a:pt x="1" y="8"/>
                      <a:pt x="0" y="6"/>
                      <a:pt x="0" y="4"/>
                    </a:cubicBezTo>
                    <a:close/>
                  </a:path>
                </a:pathLst>
              </a:custGeom>
              <a:solidFill>
                <a:srgbClr val="FEE9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70" name="Freeform 427"/>
              <p:cNvSpPr/>
              <p:nvPr/>
            </p:nvSpPr>
            <p:spPr bwMode="auto">
              <a:xfrm>
                <a:off x="775" y="585"/>
                <a:ext cx="12" cy="15"/>
              </a:xfrm>
              <a:custGeom>
                <a:avLst/>
                <a:gdLst>
                  <a:gd name="T0" fmla="*/ 4 w 5"/>
                  <a:gd name="T1" fmla="*/ 0 h 6"/>
                  <a:gd name="T2" fmla="*/ 5 w 5"/>
                  <a:gd name="T3" fmla="*/ 0 h 6"/>
                  <a:gd name="T4" fmla="*/ 0 w 5"/>
                  <a:gd name="T5" fmla="*/ 1 h 6"/>
                  <a:gd name="T6" fmla="*/ 4 w 5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4" y="0"/>
                    </a:moveTo>
                    <a:cubicBezTo>
                      <a:pt x="4" y="0"/>
                      <a:pt x="5" y="0"/>
                      <a:pt x="5" y="0"/>
                    </a:cubicBezTo>
                    <a:cubicBezTo>
                      <a:pt x="4" y="6"/>
                      <a:pt x="2" y="1"/>
                      <a:pt x="0" y="1"/>
                    </a:cubicBezTo>
                    <a:cubicBezTo>
                      <a:pt x="2" y="0"/>
                      <a:pt x="3" y="0"/>
                      <a:pt x="4" y="0"/>
                    </a:cubicBezTo>
                    <a:close/>
                  </a:path>
                </a:pathLst>
              </a:custGeom>
              <a:solidFill>
                <a:srgbClr val="FEDB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71" name="Freeform 428"/>
              <p:cNvSpPr/>
              <p:nvPr/>
            </p:nvSpPr>
            <p:spPr bwMode="auto">
              <a:xfrm>
                <a:off x="775" y="600"/>
                <a:ext cx="10" cy="9"/>
              </a:xfrm>
              <a:custGeom>
                <a:avLst/>
                <a:gdLst>
                  <a:gd name="T0" fmla="*/ 2 w 4"/>
                  <a:gd name="T1" fmla="*/ 4 h 4"/>
                  <a:gd name="T2" fmla="*/ 0 w 4"/>
                  <a:gd name="T3" fmla="*/ 1 h 4"/>
                  <a:gd name="T4" fmla="*/ 4 w 4"/>
                  <a:gd name="T5" fmla="*/ 4 h 4"/>
                  <a:gd name="T6" fmla="*/ 2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2" y="3"/>
                      <a:pt x="1" y="2"/>
                      <a:pt x="0" y="1"/>
                    </a:cubicBezTo>
                    <a:cubicBezTo>
                      <a:pt x="3" y="0"/>
                      <a:pt x="4" y="1"/>
                      <a:pt x="4" y="4"/>
                    </a:cubicBezTo>
                    <a:cubicBezTo>
                      <a:pt x="4" y="4"/>
                      <a:pt x="3" y="4"/>
                      <a:pt x="2" y="4"/>
                    </a:cubicBezTo>
                    <a:close/>
                  </a:path>
                </a:pathLst>
              </a:custGeom>
              <a:solidFill>
                <a:srgbClr val="FEDD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72" name="Freeform 429"/>
              <p:cNvSpPr/>
              <p:nvPr/>
            </p:nvSpPr>
            <p:spPr bwMode="auto">
              <a:xfrm>
                <a:off x="634" y="559"/>
                <a:ext cx="112" cy="141"/>
              </a:xfrm>
              <a:custGeom>
                <a:avLst/>
                <a:gdLst>
                  <a:gd name="T0" fmla="*/ 40 w 47"/>
                  <a:gd name="T1" fmla="*/ 1 h 59"/>
                  <a:gd name="T2" fmla="*/ 41 w 47"/>
                  <a:gd name="T3" fmla="*/ 2 h 59"/>
                  <a:gd name="T4" fmla="*/ 47 w 47"/>
                  <a:gd name="T5" fmla="*/ 8 h 59"/>
                  <a:gd name="T6" fmla="*/ 41 w 47"/>
                  <a:gd name="T7" fmla="*/ 11 h 59"/>
                  <a:gd name="T8" fmla="*/ 40 w 47"/>
                  <a:gd name="T9" fmla="*/ 12 h 59"/>
                  <a:gd name="T10" fmla="*/ 36 w 47"/>
                  <a:gd name="T11" fmla="*/ 12 h 59"/>
                  <a:gd name="T12" fmla="*/ 29 w 47"/>
                  <a:gd name="T13" fmla="*/ 19 h 59"/>
                  <a:gd name="T14" fmla="*/ 24 w 47"/>
                  <a:gd name="T15" fmla="*/ 21 h 59"/>
                  <a:gd name="T16" fmla="*/ 30 w 47"/>
                  <a:gd name="T17" fmla="*/ 27 h 59"/>
                  <a:gd name="T18" fmla="*/ 29 w 47"/>
                  <a:gd name="T19" fmla="*/ 33 h 59"/>
                  <a:gd name="T20" fmla="*/ 29 w 47"/>
                  <a:gd name="T21" fmla="*/ 38 h 59"/>
                  <a:gd name="T22" fmla="*/ 32 w 47"/>
                  <a:gd name="T23" fmla="*/ 40 h 59"/>
                  <a:gd name="T24" fmla="*/ 36 w 47"/>
                  <a:gd name="T25" fmla="*/ 44 h 59"/>
                  <a:gd name="T26" fmla="*/ 36 w 47"/>
                  <a:gd name="T27" fmla="*/ 45 h 59"/>
                  <a:gd name="T28" fmla="*/ 36 w 47"/>
                  <a:gd name="T29" fmla="*/ 46 h 59"/>
                  <a:gd name="T30" fmla="*/ 34 w 47"/>
                  <a:gd name="T31" fmla="*/ 49 h 59"/>
                  <a:gd name="T32" fmla="*/ 28 w 47"/>
                  <a:gd name="T33" fmla="*/ 54 h 59"/>
                  <a:gd name="T34" fmla="*/ 23 w 47"/>
                  <a:gd name="T35" fmla="*/ 52 h 59"/>
                  <a:gd name="T36" fmla="*/ 22 w 47"/>
                  <a:gd name="T37" fmla="*/ 53 h 59"/>
                  <a:gd name="T38" fmla="*/ 13 w 47"/>
                  <a:gd name="T39" fmla="*/ 58 h 59"/>
                  <a:gd name="T40" fmla="*/ 13 w 47"/>
                  <a:gd name="T41" fmla="*/ 55 h 59"/>
                  <a:gd name="T42" fmla="*/ 14 w 47"/>
                  <a:gd name="T43" fmla="*/ 53 h 59"/>
                  <a:gd name="T44" fmla="*/ 14 w 47"/>
                  <a:gd name="T45" fmla="*/ 52 h 59"/>
                  <a:gd name="T46" fmla="*/ 16 w 47"/>
                  <a:gd name="T47" fmla="*/ 47 h 59"/>
                  <a:gd name="T48" fmla="*/ 16 w 47"/>
                  <a:gd name="T49" fmla="*/ 47 h 59"/>
                  <a:gd name="T50" fmla="*/ 17 w 47"/>
                  <a:gd name="T51" fmla="*/ 47 h 59"/>
                  <a:gd name="T52" fmla="*/ 13 w 47"/>
                  <a:gd name="T53" fmla="*/ 42 h 59"/>
                  <a:gd name="T54" fmla="*/ 16 w 47"/>
                  <a:gd name="T55" fmla="*/ 37 h 59"/>
                  <a:gd name="T56" fmla="*/ 24 w 47"/>
                  <a:gd name="T57" fmla="*/ 37 h 59"/>
                  <a:gd name="T58" fmla="*/ 16 w 47"/>
                  <a:gd name="T59" fmla="*/ 37 h 59"/>
                  <a:gd name="T60" fmla="*/ 8 w 47"/>
                  <a:gd name="T61" fmla="*/ 42 h 59"/>
                  <a:gd name="T62" fmla="*/ 8 w 47"/>
                  <a:gd name="T63" fmla="*/ 37 h 59"/>
                  <a:gd name="T64" fmla="*/ 5 w 47"/>
                  <a:gd name="T65" fmla="*/ 33 h 59"/>
                  <a:gd name="T66" fmla="*/ 0 w 47"/>
                  <a:gd name="T67" fmla="*/ 31 h 59"/>
                  <a:gd name="T68" fmla="*/ 0 w 47"/>
                  <a:gd name="T69" fmla="*/ 27 h 59"/>
                  <a:gd name="T70" fmla="*/ 4 w 47"/>
                  <a:gd name="T71" fmla="*/ 24 h 59"/>
                  <a:gd name="T72" fmla="*/ 9 w 47"/>
                  <a:gd name="T73" fmla="*/ 20 h 59"/>
                  <a:gd name="T74" fmla="*/ 9 w 47"/>
                  <a:gd name="T75" fmla="*/ 18 h 59"/>
                  <a:gd name="T76" fmla="*/ 16 w 47"/>
                  <a:gd name="T77" fmla="*/ 10 h 59"/>
                  <a:gd name="T78" fmla="*/ 18 w 47"/>
                  <a:gd name="T79" fmla="*/ 6 h 59"/>
                  <a:gd name="T80" fmla="*/ 24 w 47"/>
                  <a:gd name="T81" fmla="*/ 8 h 59"/>
                  <a:gd name="T82" fmla="*/ 27 w 47"/>
                  <a:gd name="T83" fmla="*/ 5 h 59"/>
                  <a:gd name="T84" fmla="*/ 28 w 47"/>
                  <a:gd name="T85" fmla="*/ 4 h 59"/>
                  <a:gd name="T86" fmla="*/ 29 w 47"/>
                  <a:gd name="T87" fmla="*/ 3 h 59"/>
                  <a:gd name="T88" fmla="*/ 34 w 47"/>
                  <a:gd name="T89" fmla="*/ 1 h 59"/>
                  <a:gd name="T90" fmla="*/ 38 w 47"/>
                  <a:gd name="T91" fmla="*/ 0 h 59"/>
                  <a:gd name="T92" fmla="*/ 40 w 47"/>
                  <a:gd name="T93" fmla="*/ 1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7" h="59">
                    <a:moveTo>
                      <a:pt x="40" y="1"/>
                    </a:moveTo>
                    <a:cubicBezTo>
                      <a:pt x="40" y="1"/>
                      <a:pt x="41" y="2"/>
                      <a:pt x="41" y="2"/>
                    </a:cubicBezTo>
                    <a:cubicBezTo>
                      <a:pt x="43" y="4"/>
                      <a:pt x="45" y="6"/>
                      <a:pt x="47" y="8"/>
                    </a:cubicBezTo>
                    <a:cubicBezTo>
                      <a:pt x="46" y="11"/>
                      <a:pt x="43" y="10"/>
                      <a:pt x="41" y="11"/>
                    </a:cubicBezTo>
                    <a:cubicBezTo>
                      <a:pt x="41" y="11"/>
                      <a:pt x="40" y="12"/>
                      <a:pt x="40" y="12"/>
                    </a:cubicBezTo>
                    <a:cubicBezTo>
                      <a:pt x="38" y="12"/>
                      <a:pt x="37" y="12"/>
                      <a:pt x="36" y="12"/>
                    </a:cubicBezTo>
                    <a:cubicBezTo>
                      <a:pt x="31" y="12"/>
                      <a:pt x="29" y="13"/>
                      <a:pt x="29" y="19"/>
                    </a:cubicBezTo>
                    <a:cubicBezTo>
                      <a:pt x="29" y="22"/>
                      <a:pt x="28" y="23"/>
                      <a:pt x="24" y="21"/>
                    </a:cubicBezTo>
                    <a:cubicBezTo>
                      <a:pt x="27" y="23"/>
                      <a:pt x="30" y="24"/>
                      <a:pt x="30" y="27"/>
                    </a:cubicBezTo>
                    <a:cubicBezTo>
                      <a:pt x="29" y="29"/>
                      <a:pt x="32" y="31"/>
                      <a:pt x="29" y="33"/>
                    </a:cubicBezTo>
                    <a:cubicBezTo>
                      <a:pt x="26" y="34"/>
                      <a:pt x="28" y="36"/>
                      <a:pt x="29" y="38"/>
                    </a:cubicBezTo>
                    <a:cubicBezTo>
                      <a:pt x="30" y="39"/>
                      <a:pt x="31" y="39"/>
                      <a:pt x="32" y="40"/>
                    </a:cubicBezTo>
                    <a:cubicBezTo>
                      <a:pt x="33" y="42"/>
                      <a:pt x="36" y="41"/>
                      <a:pt x="36" y="44"/>
                    </a:cubicBezTo>
                    <a:cubicBezTo>
                      <a:pt x="36" y="44"/>
                      <a:pt x="36" y="44"/>
                      <a:pt x="36" y="45"/>
                    </a:cubicBezTo>
                    <a:cubicBezTo>
                      <a:pt x="36" y="45"/>
                      <a:pt x="36" y="46"/>
                      <a:pt x="36" y="46"/>
                    </a:cubicBezTo>
                    <a:cubicBezTo>
                      <a:pt x="35" y="47"/>
                      <a:pt x="34" y="48"/>
                      <a:pt x="34" y="49"/>
                    </a:cubicBezTo>
                    <a:cubicBezTo>
                      <a:pt x="33" y="52"/>
                      <a:pt x="32" y="55"/>
                      <a:pt x="28" y="54"/>
                    </a:cubicBezTo>
                    <a:cubicBezTo>
                      <a:pt x="26" y="53"/>
                      <a:pt x="23" y="54"/>
                      <a:pt x="23" y="52"/>
                    </a:cubicBezTo>
                    <a:cubicBezTo>
                      <a:pt x="22" y="52"/>
                      <a:pt x="22" y="52"/>
                      <a:pt x="22" y="53"/>
                    </a:cubicBezTo>
                    <a:cubicBezTo>
                      <a:pt x="19" y="54"/>
                      <a:pt x="17" y="59"/>
                      <a:pt x="13" y="58"/>
                    </a:cubicBezTo>
                    <a:cubicBezTo>
                      <a:pt x="12" y="57"/>
                      <a:pt x="12" y="56"/>
                      <a:pt x="13" y="55"/>
                    </a:cubicBezTo>
                    <a:cubicBezTo>
                      <a:pt x="13" y="54"/>
                      <a:pt x="14" y="54"/>
                      <a:pt x="14" y="53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0"/>
                      <a:pt x="14" y="48"/>
                      <a:pt x="16" y="47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48"/>
                      <a:pt x="17" y="47"/>
                      <a:pt x="17" y="47"/>
                    </a:cubicBezTo>
                    <a:cubicBezTo>
                      <a:pt x="14" y="46"/>
                      <a:pt x="13" y="45"/>
                      <a:pt x="13" y="42"/>
                    </a:cubicBezTo>
                    <a:cubicBezTo>
                      <a:pt x="14" y="41"/>
                      <a:pt x="15" y="39"/>
                      <a:pt x="16" y="37"/>
                    </a:cubicBezTo>
                    <a:cubicBezTo>
                      <a:pt x="18" y="37"/>
                      <a:pt x="21" y="38"/>
                      <a:pt x="24" y="37"/>
                    </a:cubicBezTo>
                    <a:cubicBezTo>
                      <a:pt x="21" y="36"/>
                      <a:pt x="18" y="38"/>
                      <a:pt x="16" y="37"/>
                    </a:cubicBezTo>
                    <a:cubicBezTo>
                      <a:pt x="15" y="40"/>
                      <a:pt x="12" y="42"/>
                      <a:pt x="8" y="42"/>
                    </a:cubicBezTo>
                    <a:cubicBezTo>
                      <a:pt x="4" y="40"/>
                      <a:pt x="7" y="39"/>
                      <a:pt x="8" y="37"/>
                    </a:cubicBezTo>
                    <a:cubicBezTo>
                      <a:pt x="9" y="34"/>
                      <a:pt x="10" y="32"/>
                      <a:pt x="5" y="33"/>
                    </a:cubicBezTo>
                    <a:cubicBezTo>
                      <a:pt x="3" y="33"/>
                      <a:pt x="1" y="32"/>
                      <a:pt x="0" y="31"/>
                    </a:cubicBezTo>
                    <a:cubicBezTo>
                      <a:pt x="0" y="30"/>
                      <a:pt x="0" y="29"/>
                      <a:pt x="0" y="27"/>
                    </a:cubicBezTo>
                    <a:cubicBezTo>
                      <a:pt x="0" y="24"/>
                      <a:pt x="1" y="23"/>
                      <a:pt x="4" y="24"/>
                    </a:cubicBezTo>
                    <a:cubicBezTo>
                      <a:pt x="9" y="25"/>
                      <a:pt x="9" y="25"/>
                      <a:pt x="9" y="20"/>
                    </a:cubicBezTo>
                    <a:cubicBezTo>
                      <a:pt x="9" y="19"/>
                      <a:pt x="9" y="19"/>
                      <a:pt x="9" y="18"/>
                    </a:cubicBezTo>
                    <a:cubicBezTo>
                      <a:pt x="14" y="17"/>
                      <a:pt x="16" y="14"/>
                      <a:pt x="16" y="10"/>
                    </a:cubicBezTo>
                    <a:cubicBezTo>
                      <a:pt x="16" y="8"/>
                      <a:pt x="16" y="7"/>
                      <a:pt x="18" y="6"/>
                    </a:cubicBezTo>
                    <a:cubicBezTo>
                      <a:pt x="20" y="6"/>
                      <a:pt x="22" y="8"/>
                      <a:pt x="24" y="8"/>
                    </a:cubicBezTo>
                    <a:cubicBezTo>
                      <a:pt x="27" y="8"/>
                      <a:pt x="26" y="6"/>
                      <a:pt x="27" y="5"/>
                    </a:cubicBezTo>
                    <a:cubicBezTo>
                      <a:pt x="27" y="4"/>
                      <a:pt x="28" y="4"/>
                      <a:pt x="28" y="4"/>
                    </a:cubicBezTo>
                    <a:cubicBezTo>
                      <a:pt x="30" y="5"/>
                      <a:pt x="29" y="3"/>
                      <a:pt x="29" y="3"/>
                    </a:cubicBezTo>
                    <a:cubicBezTo>
                      <a:pt x="30" y="1"/>
                      <a:pt x="33" y="0"/>
                      <a:pt x="34" y="1"/>
                    </a:cubicBezTo>
                    <a:cubicBezTo>
                      <a:pt x="36" y="1"/>
                      <a:pt x="37" y="0"/>
                      <a:pt x="38" y="0"/>
                    </a:cubicBezTo>
                    <a:cubicBezTo>
                      <a:pt x="39" y="0"/>
                      <a:pt x="40" y="0"/>
                      <a:pt x="40" y="1"/>
                    </a:cubicBezTo>
                    <a:close/>
                  </a:path>
                </a:pathLst>
              </a:custGeom>
              <a:solidFill>
                <a:srgbClr val="FEEB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73" name="Freeform 430"/>
              <p:cNvSpPr/>
              <p:nvPr/>
            </p:nvSpPr>
            <p:spPr bwMode="auto">
              <a:xfrm>
                <a:off x="732" y="578"/>
                <a:ext cx="36" cy="46"/>
              </a:xfrm>
              <a:custGeom>
                <a:avLst/>
                <a:gdLst>
                  <a:gd name="T0" fmla="*/ 0 w 15"/>
                  <a:gd name="T1" fmla="*/ 3 h 19"/>
                  <a:gd name="T2" fmla="*/ 6 w 15"/>
                  <a:gd name="T3" fmla="*/ 0 h 19"/>
                  <a:gd name="T4" fmla="*/ 7 w 15"/>
                  <a:gd name="T5" fmla="*/ 1 h 19"/>
                  <a:gd name="T6" fmla="*/ 8 w 15"/>
                  <a:gd name="T7" fmla="*/ 4 h 19"/>
                  <a:gd name="T8" fmla="*/ 7 w 15"/>
                  <a:gd name="T9" fmla="*/ 6 h 19"/>
                  <a:gd name="T10" fmla="*/ 3 w 15"/>
                  <a:gd name="T11" fmla="*/ 10 h 19"/>
                  <a:gd name="T12" fmla="*/ 13 w 15"/>
                  <a:gd name="T13" fmla="*/ 12 h 19"/>
                  <a:gd name="T14" fmla="*/ 14 w 15"/>
                  <a:gd name="T15" fmla="*/ 14 h 19"/>
                  <a:gd name="T16" fmla="*/ 10 w 15"/>
                  <a:gd name="T17" fmla="*/ 19 h 19"/>
                  <a:gd name="T18" fmla="*/ 7 w 15"/>
                  <a:gd name="T19" fmla="*/ 19 h 19"/>
                  <a:gd name="T20" fmla="*/ 6 w 15"/>
                  <a:gd name="T21" fmla="*/ 19 h 19"/>
                  <a:gd name="T22" fmla="*/ 0 w 15"/>
                  <a:gd name="T23" fmla="*/ 14 h 19"/>
                  <a:gd name="T24" fmla="*/ 0 w 15"/>
                  <a:gd name="T25" fmla="*/ 11 h 19"/>
                  <a:gd name="T26" fmla="*/ 2 w 15"/>
                  <a:gd name="T27" fmla="*/ 4 h 19"/>
                  <a:gd name="T28" fmla="*/ 0 w 15"/>
                  <a:gd name="T29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19">
                    <a:moveTo>
                      <a:pt x="0" y="3"/>
                    </a:moveTo>
                    <a:cubicBezTo>
                      <a:pt x="2" y="2"/>
                      <a:pt x="4" y="1"/>
                      <a:pt x="6" y="0"/>
                    </a:cubicBezTo>
                    <a:cubicBezTo>
                      <a:pt x="6" y="0"/>
                      <a:pt x="6" y="0"/>
                      <a:pt x="7" y="1"/>
                    </a:cubicBezTo>
                    <a:cubicBezTo>
                      <a:pt x="7" y="2"/>
                      <a:pt x="7" y="3"/>
                      <a:pt x="8" y="4"/>
                    </a:cubicBezTo>
                    <a:cubicBezTo>
                      <a:pt x="8" y="4"/>
                      <a:pt x="7" y="5"/>
                      <a:pt x="7" y="6"/>
                    </a:cubicBezTo>
                    <a:cubicBezTo>
                      <a:pt x="2" y="3"/>
                      <a:pt x="7" y="10"/>
                      <a:pt x="3" y="10"/>
                    </a:cubicBezTo>
                    <a:cubicBezTo>
                      <a:pt x="7" y="11"/>
                      <a:pt x="10" y="9"/>
                      <a:pt x="13" y="12"/>
                    </a:cubicBezTo>
                    <a:cubicBezTo>
                      <a:pt x="15" y="13"/>
                      <a:pt x="14" y="13"/>
                      <a:pt x="14" y="14"/>
                    </a:cubicBezTo>
                    <a:cubicBezTo>
                      <a:pt x="15" y="19"/>
                      <a:pt x="14" y="19"/>
                      <a:pt x="10" y="19"/>
                    </a:cubicBezTo>
                    <a:cubicBezTo>
                      <a:pt x="9" y="19"/>
                      <a:pt x="8" y="19"/>
                      <a:pt x="7" y="19"/>
                    </a:cubicBezTo>
                    <a:cubicBezTo>
                      <a:pt x="7" y="19"/>
                      <a:pt x="6" y="19"/>
                      <a:pt x="6" y="19"/>
                    </a:cubicBezTo>
                    <a:cubicBezTo>
                      <a:pt x="3" y="19"/>
                      <a:pt x="0" y="17"/>
                      <a:pt x="0" y="14"/>
                    </a:cubicBezTo>
                    <a:cubicBezTo>
                      <a:pt x="0" y="13"/>
                      <a:pt x="0" y="12"/>
                      <a:pt x="0" y="11"/>
                    </a:cubicBezTo>
                    <a:cubicBezTo>
                      <a:pt x="1" y="9"/>
                      <a:pt x="1" y="6"/>
                      <a:pt x="2" y="4"/>
                    </a:cubicBezTo>
                    <a:cubicBezTo>
                      <a:pt x="3" y="4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EE9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74" name="Freeform 431"/>
              <p:cNvSpPr/>
              <p:nvPr/>
            </p:nvSpPr>
            <p:spPr bwMode="auto">
              <a:xfrm>
                <a:off x="789" y="574"/>
                <a:ext cx="8" cy="7"/>
              </a:xfrm>
              <a:custGeom>
                <a:avLst/>
                <a:gdLst>
                  <a:gd name="T0" fmla="*/ 0 w 3"/>
                  <a:gd name="T1" fmla="*/ 1 h 3"/>
                  <a:gd name="T2" fmla="*/ 3 w 3"/>
                  <a:gd name="T3" fmla="*/ 2 h 3"/>
                  <a:gd name="T4" fmla="*/ 1 w 3"/>
                  <a:gd name="T5" fmla="*/ 3 h 3"/>
                  <a:gd name="T6" fmla="*/ 0 w 3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1" y="1"/>
                      <a:pt x="2" y="0"/>
                      <a:pt x="3" y="2"/>
                    </a:cubicBezTo>
                    <a:cubicBezTo>
                      <a:pt x="3" y="2"/>
                      <a:pt x="2" y="3"/>
                      <a:pt x="1" y="3"/>
                    </a:cubicBezTo>
                    <a:cubicBezTo>
                      <a:pt x="0" y="3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ED8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75" name="Freeform 432"/>
              <p:cNvSpPr/>
              <p:nvPr/>
            </p:nvSpPr>
            <p:spPr bwMode="auto">
              <a:xfrm>
                <a:off x="656" y="762"/>
                <a:ext cx="62" cy="63"/>
              </a:xfrm>
              <a:custGeom>
                <a:avLst/>
                <a:gdLst>
                  <a:gd name="T0" fmla="*/ 1 w 26"/>
                  <a:gd name="T1" fmla="*/ 24 h 26"/>
                  <a:gd name="T2" fmla="*/ 2 w 26"/>
                  <a:gd name="T3" fmla="*/ 19 h 26"/>
                  <a:gd name="T4" fmla="*/ 2 w 26"/>
                  <a:gd name="T5" fmla="*/ 18 h 26"/>
                  <a:gd name="T6" fmla="*/ 5 w 26"/>
                  <a:gd name="T7" fmla="*/ 8 h 26"/>
                  <a:gd name="T8" fmla="*/ 6 w 26"/>
                  <a:gd name="T9" fmla="*/ 7 h 26"/>
                  <a:gd name="T10" fmla="*/ 10 w 26"/>
                  <a:gd name="T11" fmla="*/ 2 h 26"/>
                  <a:gd name="T12" fmla="*/ 14 w 26"/>
                  <a:gd name="T13" fmla="*/ 2 h 26"/>
                  <a:gd name="T14" fmla="*/ 16 w 26"/>
                  <a:gd name="T15" fmla="*/ 2 h 26"/>
                  <a:gd name="T16" fmla="*/ 21 w 26"/>
                  <a:gd name="T17" fmla="*/ 6 h 26"/>
                  <a:gd name="T18" fmla="*/ 23 w 26"/>
                  <a:gd name="T19" fmla="*/ 8 h 26"/>
                  <a:gd name="T20" fmla="*/ 24 w 26"/>
                  <a:gd name="T21" fmla="*/ 8 h 26"/>
                  <a:gd name="T22" fmla="*/ 24 w 26"/>
                  <a:gd name="T23" fmla="*/ 11 h 26"/>
                  <a:gd name="T24" fmla="*/ 25 w 26"/>
                  <a:gd name="T25" fmla="*/ 13 h 26"/>
                  <a:gd name="T26" fmla="*/ 26 w 26"/>
                  <a:gd name="T27" fmla="*/ 16 h 26"/>
                  <a:gd name="T28" fmla="*/ 22 w 26"/>
                  <a:gd name="T29" fmla="*/ 20 h 26"/>
                  <a:gd name="T30" fmla="*/ 16 w 26"/>
                  <a:gd name="T31" fmla="*/ 20 h 26"/>
                  <a:gd name="T32" fmla="*/ 16 w 26"/>
                  <a:gd name="T33" fmla="*/ 23 h 26"/>
                  <a:gd name="T34" fmla="*/ 16 w 26"/>
                  <a:gd name="T35" fmla="*/ 24 h 26"/>
                  <a:gd name="T36" fmla="*/ 16 w 26"/>
                  <a:gd name="T37" fmla="*/ 26 h 26"/>
                  <a:gd name="T38" fmla="*/ 10 w 26"/>
                  <a:gd name="T39" fmla="*/ 23 h 26"/>
                  <a:gd name="T40" fmla="*/ 10 w 26"/>
                  <a:gd name="T41" fmla="*/ 22 h 26"/>
                  <a:gd name="T42" fmla="*/ 9 w 26"/>
                  <a:gd name="T43" fmla="*/ 19 h 26"/>
                  <a:gd name="T44" fmla="*/ 10 w 26"/>
                  <a:gd name="T45" fmla="*/ 14 h 26"/>
                  <a:gd name="T46" fmla="*/ 14 w 26"/>
                  <a:gd name="T47" fmla="*/ 15 h 26"/>
                  <a:gd name="T48" fmla="*/ 18 w 26"/>
                  <a:gd name="T49" fmla="*/ 12 h 26"/>
                  <a:gd name="T50" fmla="*/ 16 w 26"/>
                  <a:gd name="T51" fmla="*/ 10 h 26"/>
                  <a:gd name="T52" fmla="*/ 13 w 26"/>
                  <a:gd name="T53" fmla="*/ 10 h 26"/>
                  <a:gd name="T54" fmla="*/ 6 w 26"/>
                  <a:gd name="T55" fmla="*/ 14 h 26"/>
                  <a:gd name="T56" fmla="*/ 6 w 26"/>
                  <a:gd name="T57" fmla="*/ 14 h 26"/>
                  <a:gd name="T58" fmla="*/ 8 w 26"/>
                  <a:gd name="T59" fmla="*/ 21 h 26"/>
                  <a:gd name="T60" fmla="*/ 8 w 26"/>
                  <a:gd name="T61" fmla="*/ 23 h 26"/>
                  <a:gd name="T62" fmla="*/ 1 w 26"/>
                  <a:gd name="T63" fmla="*/ 2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6" h="26">
                    <a:moveTo>
                      <a:pt x="1" y="24"/>
                    </a:moveTo>
                    <a:cubicBezTo>
                      <a:pt x="0" y="21"/>
                      <a:pt x="0" y="21"/>
                      <a:pt x="2" y="19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0" y="12"/>
                      <a:pt x="0" y="12"/>
                      <a:pt x="5" y="8"/>
                    </a:cubicBezTo>
                    <a:cubicBezTo>
                      <a:pt x="6" y="8"/>
                      <a:pt x="6" y="7"/>
                      <a:pt x="6" y="7"/>
                    </a:cubicBezTo>
                    <a:cubicBezTo>
                      <a:pt x="10" y="7"/>
                      <a:pt x="8" y="3"/>
                      <a:pt x="10" y="2"/>
                    </a:cubicBezTo>
                    <a:cubicBezTo>
                      <a:pt x="11" y="0"/>
                      <a:pt x="13" y="0"/>
                      <a:pt x="14" y="2"/>
                    </a:cubicBezTo>
                    <a:cubicBezTo>
                      <a:pt x="15" y="2"/>
                      <a:pt x="15" y="2"/>
                      <a:pt x="16" y="2"/>
                    </a:cubicBezTo>
                    <a:cubicBezTo>
                      <a:pt x="20" y="0"/>
                      <a:pt x="21" y="1"/>
                      <a:pt x="21" y="6"/>
                    </a:cubicBezTo>
                    <a:cubicBezTo>
                      <a:pt x="21" y="7"/>
                      <a:pt x="20" y="9"/>
                      <a:pt x="23" y="8"/>
                    </a:cubicBezTo>
                    <a:cubicBezTo>
                      <a:pt x="23" y="8"/>
                      <a:pt x="24" y="8"/>
                      <a:pt x="24" y="8"/>
                    </a:cubicBezTo>
                    <a:cubicBezTo>
                      <a:pt x="25" y="9"/>
                      <a:pt x="25" y="10"/>
                      <a:pt x="24" y="11"/>
                    </a:cubicBezTo>
                    <a:cubicBezTo>
                      <a:pt x="24" y="12"/>
                      <a:pt x="22" y="13"/>
                      <a:pt x="25" y="13"/>
                    </a:cubicBezTo>
                    <a:cubicBezTo>
                      <a:pt x="26" y="13"/>
                      <a:pt x="26" y="15"/>
                      <a:pt x="26" y="16"/>
                    </a:cubicBezTo>
                    <a:cubicBezTo>
                      <a:pt x="25" y="17"/>
                      <a:pt x="23" y="19"/>
                      <a:pt x="22" y="20"/>
                    </a:cubicBezTo>
                    <a:cubicBezTo>
                      <a:pt x="20" y="22"/>
                      <a:pt x="18" y="20"/>
                      <a:pt x="16" y="20"/>
                    </a:cubicBezTo>
                    <a:cubicBezTo>
                      <a:pt x="14" y="21"/>
                      <a:pt x="14" y="22"/>
                      <a:pt x="16" y="23"/>
                    </a:cubicBezTo>
                    <a:cubicBezTo>
                      <a:pt x="16" y="23"/>
                      <a:pt x="16" y="23"/>
                      <a:pt x="16" y="24"/>
                    </a:cubicBezTo>
                    <a:cubicBezTo>
                      <a:pt x="16" y="25"/>
                      <a:pt x="16" y="25"/>
                      <a:pt x="16" y="26"/>
                    </a:cubicBezTo>
                    <a:cubicBezTo>
                      <a:pt x="13" y="26"/>
                      <a:pt x="12" y="25"/>
                      <a:pt x="10" y="23"/>
                    </a:cubicBezTo>
                    <a:cubicBezTo>
                      <a:pt x="10" y="23"/>
                      <a:pt x="10" y="23"/>
                      <a:pt x="10" y="22"/>
                    </a:cubicBezTo>
                    <a:cubicBezTo>
                      <a:pt x="10" y="21"/>
                      <a:pt x="11" y="20"/>
                      <a:pt x="9" y="19"/>
                    </a:cubicBezTo>
                    <a:cubicBezTo>
                      <a:pt x="8" y="17"/>
                      <a:pt x="10" y="16"/>
                      <a:pt x="10" y="14"/>
                    </a:cubicBezTo>
                    <a:cubicBezTo>
                      <a:pt x="12" y="14"/>
                      <a:pt x="13" y="15"/>
                      <a:pt x="14" y="15"/>
                    </a:cubicBezTo>
                    <a:cubicBezTo>
                      <a:pt x="16" y="16"/>
                      <a:pt x="19" y="16"/>
                      <a:pt x="18" y="12"/>
                    </a:cubicBezTo>
                    <a:cubicBezTo>
                      <a:pt x="17" y="12"/>
                      <a:pt x="17" y="11"/>
                      <a:pt x="16" y="10"/>
                    </a:cubicBezTo>
                    <a:cubicBezTo>
                      <a:pt x="15" y="8"/>
                      <a:pt x="14" y="8"/>
                      <a:pt x="13" y="10"/>
                    </a:cubicBezTo>
                    <a:cubicBezTo>
                      <a:pt x="10" y="13"/>
                      <a:pt x="10" y="13"/>
                      <a:pt x="6" y="14"/>
                    </a:cubicBezTo>
                    <a:cubicBezTo>
                      <a:pt x="6" y="15"/>
                      <a:pt x="5" y="14"/>
                      <a:pt x="6" y="14"/>
                    </a:cubicBezTo>
                    <a:cubicBezTo>
                      <a:pt x="8" y="16"/>
                      <a:pt x="5" y="20"/>
                      <a:pt x="8" y="21"/>
                    </a:cubicBezTo>
                    <a:cubicBezTo>
                      <a:pt x="9" y="22"/>
                      <a:pt x="9" y="22"/>
                      <a:pt x="8" y="23"/>
                    </a:cubicBezTo>
                    <a:cubicBezTo>
                      <a:pt x="6" y="25"/>
                      <a:pt x="4" y="26"/>
                      <a:pt x="1" y="24"/>
                    </a:cubicBezTo>
                    <a:close/>
                  </a:path>
                </a:pathLst>
              </a:custGeom>
              <a:solidFill>
                <a:srgbClr val="FEE8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76" name="Freeform 433"/>
              <p:cNvSpPr/>
              <p:nvPr/>
            </p:nvSpPr>
            <p:spPr bwMode="auto">
              <a:xfrm>
                <a:off x="608" y="762"/>
                <a:ext cx="67" cy="58"/>
              </a:xfrm>
              <a:custGeom>
                <a:avLst/>
                <a:gdLst>
                  <a:gd name="T0" fmla="*/ 22 w 28"/>
                  <a:gd name="T1" fmla="*/ 19 h 24"/>
                  <a:gd name="T2" fmla="*/ 18 w 28"/>
                  <a:gd name="T3" fmla="*/ 21 h 24"/>
                  <a:gd name="T4" fmla="*/ 10 w 28"/>
                  <a:gd name="T5" fmla="*/ 22 h 24"/>
                  <a:gd name="T6" fmla="*/ 0 w 28"/>
                  <a:gd name="T7" fmla="*/ 21 h 24"/>
                  <a:gd name="T8" fmla="*/ 0 w 28"/>
                  <a:gd name="T9" fmla="*/ 20 h 24"/>
                  <a:gd name="T10" fmla="*/ 5 w 28"/>
                  <a:gd name="T11" fmla="*/ 17 h 24"/>
                  <a:gd name="T12" fmla="*/ 11 w 28"/>
                  <a:gd name="T13" fmla="*/ 11 h 24"/>
                  <a:gd name="T14" fmla="*/ 13 w 28"/>
                  <a:gd name="T15" fmla="*/ 7 h 24"/>
                  <a:gd name="T16" fmla="*/ 20 w 28"/>
                  <a:gd name="T17" fmla="*/ 0 h 24"/>
                  <a:gd name="T18" fmla="*/ 24 w 28"/>
                  <a:gd name="T19" fmla="*/ 0 h 24"/>
                  <a:gd name="T20" fmla="*/ 26 w 28"/>
                  <a:gd name="T21" fmla="*/ 8 h 24"/>
                  <a:gd name="T22" fmla="*/ 26 w 28"/>
                  <a:gd name="T23" fmla="*/ 8 h 24"/>
                  <a:gd name="T24" fmla="*/ 17 w 28"/>
                  <a:gd name="T25" fmla="*/ 15 h 24"/>
                  <a:gd name="T26" fmla="*/ 22 w 28"/>
                  <a:gd name="T27" fmla="*/ 1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" h="24">
                    <a:moveTo>
                      <a:pt x="22" y="19"/>
                    </a:moveTo>
                    <a:cubicBezTo>
                      <a:pt x="21" y="19"/>
                      <a:pt x="18" y="17"/>
                      <a:pt x="18" y="21"/>
                    </a:cubicBezTo>
                    <a:cubicBezTo>
                      <a:pt x="15" y="18"/>
                      <a:pt x="12" y="24"/>
                      <a:pt x="10" y="22"/>
                    </a:cubicBezTo>
                    <a:cubicBezTo>
                      <a:pt x="7" y="18"/>
                      <a:pt x="3" y="21"/>
                      <a:pt x="0" y="21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" y="18"/>
                      <a:pt x="3" y="17"/>
                      <a:pt x="5" y="17"/>
                    </a:cubicBezTo>
                    <a:cubicBezTo>
                      <a:pt x="9" y="17"/>
                      <a:pt x="11" y="15"/>
                      <a:pt x="11" y="11"/>
                    </a:cubicBezTo>
                    <a:cubicBezTo>
                      <a:pt x="11" y="9"/>
                      <a:pt x="12" y="8"/>
                      <a:pt x="13" y="7"/>
                    </a:cubicBezTo>
                    <a:cubicBezTo>
                      <a:pt x="15" y="4"/>
                      <a:pt x="16" y="0"/>
                      <a:pt x="20" y="0"/>
                    </a:cubicBezTo>
                    <a:cubicBezTo>
                      <a:pt x="21" y="0"/>
                      <a:pt x="23" y="0"/>
                      <a:pt x="24" y="0"/>
                    </a:cubicBezTo>
                    <a:cubicBezTo>
                      <a:pt x="25" y="3"/>
                      <a:pt x="28" y="5"/>
                      <a:pt x="26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2" y="9"/>
                      <a:pt x="20" y="12"/>
                      <a:pt x="17" y="15"/>
                    </a:cubicBezTo>
                    <a:cubicBezTo>
                      <a:pt x="19" y="16"/>
                      <a:pt x="22" y="15"/>
                      <a:pt x="22" y="19"/>
                    </a:cubicBezTo>
                    <a:close/>
                  </a:path>
                </a:pathLst>
              </a:custGeom>
              <a:solidFill>
                <a:srgbClr val="FEE8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77" name="Freeform 434"/>
              <p:cNvSpPr/>
              <p:nvPr/>
            </p:nvSpPr>
            <p:spPr bwMode="auto">
              <a:xfrm>
                <a:off x="636" y="815"/>
                <a:ext cx="48" cy="41"/>
              </a:xfrm>
              <a:custGeom>
                <a:avLst/>
                <a:gdLst>
                  <a:gd name="T0" fmla="*/ 18 w 20"/>
                  <a:gd name="T1" fmla="*/ 0 h 17"/>
                  <a:gd name="T2" fmla="*/ 19 w 20"/>
                  <a:gd name="T3" fmla="*/ 0 h 17"/>
                  <a:gd name="T4" fmla="*/ 20 w 20"/>
                  <a:gd name="T5" fmla="*/ 6 h 17"/>
                  <a:gd name="T6" fmla="*/ 19 w 20"/>
                  <a:gd name="T7" fmla="*/ 9 h 17"/>
                  <a:gd name="T8" fmla="*/ 16 w 20"/>
                  <a:gd name="T9" fmla="*/ 11 h 17"/>
                  <a:gd name="T10" fmla="*/ 9 w 20"/>
                  <a:gd name="T11" fmla="*/ 13 h 17"/>
                  <a:gd name="T12" fmla="*/ 0 w 20"/>
                  <a:gd name="T13" fmla="*/ 17 h 17"/>
                  <a:gd name="T14" fmla="*/ 0 w 20"/>
                  <a:gd name="T15" fmla="*/ 8 h 17"/>
                  <a:gd name="T16" fmla="*/ 0 w 20"/>
                  <a:gd name="T17" fmla="*/ 8 h 17"/>
                  <a:gd name="T18" fmla="*/ 8 w 20"/>
                  <a:gd name="T19" fmla="*/ 4 h 17"/>
                  <a:gd name="T20" fmla="*/ 9 w 20"/>
                  <a:gd name="T21" fmla="*/ 2 h 17"/>
                  <a:gd name="T22" fmla="*/ 16 w 20"/>
                  <a:gd name="T23" fmla="*/ 0 h 17"/>
                  <a:gd name="T24" fmla="*/ 18 w 20"/>
                  <a:gd name="T2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" h="17">
                    <a:moveTo>
                      <a:pt x="18" y="0"/>
                    </a:moveTo>
                    <a:cubicBezTo>
                      <a:pt x="18" y="0"/>
                      <a:pt x="19" y="0"/>
                      <a:pt x="19" y="0"/>
                    </a:cubicBezTo>
                    <a:cubicBezTo>
                      <a:pt x="20" y="2"/>
                      <a:pt x="17" y="5"/>
                      <a:pt x="20" y="6"/>
                    </a:cubicBezTo>
                    <a:cubicBezTo>
                      <a:pt x="20" y="7"/>
                      <a:pt x="19" y="8"/>
                      <a:pt x="19" y="9"/>
                    </a:cubicBezTo>
                    <a:cubicBezTo>
                      <a:pt x="18" y="10"/>
                      <a:pt x="17" y="10"/>
                      <a:pt x="16" y="11"/>
                    </a:cubicBezTo>
                    <a:cubicBezTo>
                      <a:pt x="14" y="11"/>
                      <a:pt x="12" y="12"/>
                      <a:pt x="9" y="13"/>
                    </a:cubicBezTo>
                    <a:cubicBezTo>
                      <a:pt x="6" y="13"/>
                      <a:pt x="3" y="15"/>
                      <a:pt x="0" y="17"/>
                    </a:cubicBezTo>
                    <a:cubicBezTo>
                      <a:pt x="0" y="14"/>
                      <a:pt x="3" y="11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2" y="4"/>
                      <a:pt x="5" y="5"/>
                      <a:pt x="8" y="4"/>
                    </a:cubicBezTo>
                    <a:cubicBezTo>
                      <a:pt x="9" y="4"/>
                      <a:pt x="9" y="3"/>
                      <a:pt x="9" y="2"/>
                    </a:cubicBezTo>
                    <a:cubicBezTo>
                      <a:pt x="12" y="2"/>
                      <a:pt x="14" y="1"/>
                      <a:pt x="16" y="0"/>
                    </a:cubicBezTo>
                    <a:cubicBezTo>
                      <a:pt x="17" y="0"/>
                      <a:pt x="17" y="0"/>
                      <a:pt x="18" y="0"/>
                    </a:cubicBezTo>
                    <a:close/>
                  </a:path>
                </a:pathLst>
              </a:custGeom>
              <a:solidFill>
                <a:srgbClr val="FEE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78" name="Freeform 435"/>
              <p:cNvSpPr/>
              <p:nvPr/>
            </p:nvSpPr>
            <p:spPr bwMode="auto">
              <a:xfrm>
                <a:off x="579" y="794"/>
                <a:ext cx="29" cy="21"/>
              </a:xfrm>
              <a:custGeom>
                <a:avLst/>
                <a:gdLst>
                  <a:gd name="T0" fmla="*/ 10 w 12"/>
                  <a:gd name="T1" fmla="*/ 9 h 9"/>
                  <a:gd name="T2" fmla="*/ 3 w 12"/>
                  <a:gd name="T3" fmla="*/ 8 h 9"/>
                  <a:gd name="T4" fmla="*/ 1 w 12"/>
                  <a:gd name="T5" fmla="*/ 7 h 9"/>
                  <a:gd name="T6" fmla="*/ 4 w 12"/>
                  <a:gd name="T7" fmla="*/ 0 h 9"/>
                  <a:gd name="T8" fmla="*/ 12 w 12"/>
                  <a:gd name="T9" fmla="*/ 8 h 9"/>
                  <a:gd name="T10" fmla="*/ 12 w 12"/>
                  <a:gd name="T11" fmla="*/ 8 h 9"/>
                  <a:gd name="T12" fmla="*/ 12 w 12"/>
                  <a:gd name="T13" fmla="*/ 8 h 9"/>
                  <a:gd name="T14" fmla="*/ 10 w 12"/>
                  <a:gd name="T1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9">
                    <a:moveTo>
                      <a:pt x="10" y="9"/>
                    </a:moveTo>
                    <a:cubicBezTo>
                      <a:pt x="8" y="8"/>
                      <a:pt x="5" y="7"/>
                      <a:pt x="3" y="8"/>
                    </a:cubicBezTo>
                    <a:cubicBezTo>
                      <a:pt x="2" y="8"/>
                      <a:pt x="1" y="8"/>
                      <a:pt x="1" y="7"/>
                    </a:cubicBezTo>
                    <a:cubicBezTo>
                      <a:pt x="2" y="5"/>
                      <a:pt x="0" y="1"/>
                      <a:pt x="4" y="0"/>
                    </a:cubicBezTo>
                    <a:cubicBezTo>
                      <a:pt x="6" y="3"/>
                      <a:pt x="11" y="3"/>
                      <a:pt x="12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9"/>
                      <a:pt x="11" y="9"/>
                      <a:pt x="10" y="9"/>
                    </a:cubicBezTo>
                    <a:close/>
                  </a:path>
                </a:pathLst>
              </a:custGeom>
              <a:solidFill>
                <a:srgbClr val="FDE9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79" name="Freeform 436"/>
              <p:cNvSpPr/>
              <p:nvPr/>
            </p:nvSpPr>
            <p:spPr bwMode="auto">
              <a:xfrm>
                <a:off x="570" y="791"/>
                <a:ext cx="19" cy="24"/>
              </a:xfrm>
              <a:custGeom>
                <a:avLst/>
                <a:gdLst>
                  <a:gd name="T0" fmla="*/ 8 w 8"/>
                  <a:gd name="T1" fmla="*/ 2 h 10"/>
                  <a:gd name="T2" fmla="*/ 7 w 8"/>
                  <a:gd name="T3" fmla="*/ 9 h 10"/>
                  <a:gd name="T4" fmla="*/ 4 w 8"/>
                  <a:gd name="T5" fmla="*/ 9 h 10"/>
                  <a:gd name="T6" fmla="*/ 0 w 8"/>
                  <a:gd name="T7" fmla="*/ 9 h 10"/>
                  <a:gd name="T8" fmla="*/ 0 w 8"/>
                  <a:gd name="T9" fmla="*/ 8 h 10"/>
                  <a:gd name="T10" fmla="*/ 7 w 8"/>
                  <a:gd name="T11" fmla="*/ 0 h 10"/>
                  <a:gd name="T12" fmla="*/ 8 w 8"/>
                  <a:gd name="T13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0">
                    <a:moveTo>
                      <a:pt x="8" y="2"/>
                    </a:moveTo>
                    <a:cubicBezTo>
                      <a:pt x="7" y="3"/>
                      <a:pt x="6" y="8"/>
                      <a:pt x="7" y="9"/>
                    </a:cubicBezTo>
                    <a:cubicBezTo>
                      <a:pt x="6" y="10"/>
                      <a:pt x="5" y="9"/>
                      <a:pt x="4" y="9"/>
                    </a:cubicBezTo>
                    <a:cubicBezTo>
                      <a:pt x="2" y="9"/>
                      <a:pt x="1" y="10"/>
                      <a:pt x="0" y="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2" y="5"/>
                      <a:pt x="3" y="1"/>
                      <a:pt x="7" y="0"/>
                    </a:cubicBezTo>
                    <a:cubicBezTo>
                      <a:pt x="7" y="0"/>
                      <a:pt x="8" y="1"/>
                      <a:pt x="8" y="2"/>
                    </a:cubicBezTo>
                    <a:close/>
                  </a:path>
                </a:pathLst>
              </a:custGeom>
              <a:solidFill>
                <a:srgbClr val="FDEB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80" name="Freeform 437"/>
              <p:cNvSpPr/>
              <p:nvPr/>
            </p:nvSpPr>
            <p:spPr bwMode="auto">
              <a:xfrm>
                <a:off x="636" y="820"/>
                <a:ext cx="27" cy="14"/>
              </a:xfrm>
              <a:custGeom>
                <a:avLst/>
                <a:gdLst>
                  <a:gd name="T0" fmla="*/ 8 w 11"/>
                  <a:gd name="T1" fmla="*/ 2 h 6"/>
                  <a:gd name="T2" fmla="*/ 7 w 11"/>
                  <a:gd name="T3" fmla="*/ 5 h 6"/>
                  <a:gd name="T4" fmla="*/ 0 w 11"/>
                  <a:gd name="T5" fmla="*/ 6 h 6"/>
                  <a:gd name="T6" fmla="*/ 5 w 11"/>
                  <a:gd name="T7" fmla="*/ 1 h 6"/>
                  <a:gd name="T8" fmla="*/ 8 w 11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6">
                    <a:moveTo>
                      <a:pt x="8" y="2"/>
                    </a:moveTo>
                    <a:cubicBezTo>
                      <a:pt x="7" y="3"/>
                      <a:pt x="11" y="6"/>
                      <a:pt x="7" y="5"/>
                    </a:cubicBezTo>
                    <a:cubicBezTo>
                      <a:pt x="4" y="3"/>
                      <a:pt x="2" y="5"/>
                      <a:pt x="0" y="6"/>
                    </a:cubicBezTo>
                    <a:cubicBezTo>
                      <a:pt x="0" y="3"/>
                      <a:pt x="3" y="2"/>
                      <a:pt x="5" y="1"/>
                    </a:cubicBezTo>
                    <a:cubicBezTo>
                      <a:pt x="6" y="0"/>
                      <a:pt x="8" y="0"/>
                      <a:pt x="8" y="2"/>
                    </a:cubicBezTo>
                    <a:close/>
                  </a:path>
                </a:pathLst>
              </a:custGeom>
              <a:solidFill>
                <a:srgbClr val="FEE8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81" name="Freeform 438"/>
              <p:cNvSpPr/>
              <p:nvPr/>
            </p:nvSpPr>
            <p:spPr bwMode="auto">
              <a:xfrm>
                <a:off x="596" y="813"/>
                <a:ext cx="14" cy="14"/>
              </a:xfrm>
              <a:custGeom>
                <a:avLst/>
                <a:gdLst>
                  <a:gd name="T0" fmla="*/ 3 w 6"/>
                  <a:gd name="T1" fmla="*/ 1 h 6"/>
                  <a:gd name="T2" fmla="*/ 5 w 6"/>
                  <a:gd name="T3" fmla="*/ 0 h 6"/>
                  <a:gd name="T4" fmla="*/ 3 w 6"/>
                  <a:gd name="T5" fmla="*/ 5 h 6"/>
                  <a:gd name="T6" fmla="*/ 1 w 6"/>
                  <a:gd name="T7" fmla="*/ 5 h 6"/>
                  <a:gd name="T8" fmla="*/ 1 w 6"/>
                  <a:gd name="T9" fmla="*/ 3 h 6"/>
                  <a:gd name="T10" fmla="*/ 3 w 6"/>
                  <a:gd name="T1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3" y="1"/>
                    </a:moveTo>
                    <a:cubicBezTo>
                      <a:pt x="4" y="0"/>
                      <a:pt x="5" y="0"/>
                      <a:pt x="5" y="0"/>
                    </a:cubicBezTo>
                    <a:cubicBezTo>
                      <a:pt x="6" y="3"/>
                      <a:pt x="3" y="3"/>
                      <a:pt x="3" y="5"/>
                    </a:cubicBezTo>
                    <a:cubicBezTo>
                      <a:pt x="3" y="6"/>
                      <a:pt x="2" y="5"/>
                      <a:pt x="1" y="5"/>
                    </a:cubicBezTo>
                    <a:cubicBezTo>
                      <a:pt x="0" y="4"/>
                      <a:pt x="0" y="4"/>
                      <a:pt x="1" y="3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EEA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82" name="Freeform 439"/>
              <p:cNvSpPr/>
              <p:nvPr/>
            </p:nvSpPr>
            <p:spPr bwMode="auto">
              <a:xfrm>
                <a:off x="589" y="834"/>
                <a:ext cx="7" cy="10"/>
              </a:xfrm>
              <a:custGeom>
                <a:avLst/>
                <a:gdLst>
                  <a:gd name="T0" fmla="*/ 2 w 3"/>
                  <a:gd name="T1" fmla="*/ 4 h 4"/>
                  <a:gd name="T2" fmla="*/ 0 w 3"/>
                  <a:gd name="T3" fmla="*/ 2 h 4"/>
                  <a:gd name="T4" fmla="*/ 2 w 3"/>
                  <a:gd name="T5" fmla="*/ 1 h 4"/>
                  <a:gd name="T6" fmla="*/ 2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2" y="4"/>
                    </a:move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1"/>
                    </a:cubicBezTo>
                    <a:cubicBezTo>
                      <a:pt x="3" y="2"/>
                      <a:pt x="2" y="3"/>
                      <a:pt x="2" y="4"/>
                    </a:cubicBezTo>
                    <a:close/>
                  </a:path>
                </a:pathLst>
              </a:custGeom>
              <a:solidFill>
                <a:srgbClr val="FEE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83" name="Freeform 440"/>
              <p:cNvSpPr/>
              <p:nvPr/>
            </p:nvSpPr>
            <p:spPr bwMode="auto">
              <a:xfrm>
                <a:off x="548" y="791"/>
                <a:ext cx="24" cy="22"/>
              </a:xfrm>
              <a:custGeom>
                <a:avLst/>
                <a:gdLst>
                  <a:gd name="T0" fmla="*/ 3 w 10"/>
                  <a:gd name="T1" fmla="*/ 9 h 9"/>
                  <a:gd name="T2" fmla="*/ 0 w 10"/>
                  <a:gd name="T3" fmla="*/ 7 h 9"/>
                  <a:gd name="T4" fmla="*/ 2 w 10"/>
                  <a:gd name="T5" fmla="*/ 1 h 9"/>
                  <a:gd name="T6" fmla="*/ 5 w 10"/>
                  <a:gd name="T7" fmla="*/ 1 h 9"/>
                  <a:gd name="T8" fmla="*/ 10 w 10"/>
                  <a:gd name="T9" fmla="*/ 5 h 9"/>
                  <a:gd name="T10" fmla="*/ 9 w 10"/>
                  <a:gd name="T11" fmla="*/ 9 h 9"/>
                  <a:gd name="T12" fmla="*/ 9 w 10"/>
                  <a:gd name="T13" fmla="*/ 9 h 9"/>
                  <a:gd name="T14" fmla="*/ 8 w 10"/>
                  <a:gd name="T15" fmla="*/ 9 h 9"/>
                  <a:gd name="T16" fmla="*/ 5 w 10"/>
                  <a:gd name="T17" fmla="*/ 7 h 9"/>
                  <a:gd name="T18" fmla="*/ 3 w 10"/>
                  <a:gd name="T1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9">
                    <a:moveTo>
                      <a:pt x="3" y="9"/>
                    </a:moveTo>
                    <a:cubicBezTo>
                      <a:pt x="2" y="9"/>
                      <a:pt x="1" y="8"/>
                      <a:pt x="0" y="7"/>
                    </a:cubicBezTo>
                    <a:cubicBezTo>
                      <a:pt x="0" y="5"/>
                      <a:pt x="2" y="3"/>
                      <a:pt x="2" y="1"/>
                    </a:cubicBezTo>
                    <a:cubicBezTo>
                      <a:pt x="1" y="0"/>
                      <a:pt x="4" y="1"/>
                      <a:pt x="5" y="1"/>
                    </a:cubicBezTo>
                    <a:cubicBezTo>
                      <a:pt x="8" y="1"/>
                      <a:pt x="8" y="4"/>
                      <a:pt x="10" y="5"/>
                    </a:cubicBezTo>
                    <a:cubicBezTo>
                      <a:pt x="10" y="6"/>
                      <a:pt x="10" y="7"/>
                      <a:pt x="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8" y="9"/>
                      <a:pt x="8" y="9"/>
                    </a:cubicBezTo>
                    <a:cubicBezTo>
                      <a:pt x="7" y="8"/>
                      <a:pt x="7" y="6"/>
                      <a:pt x="5" y="7"/>
                    </a:cubicBezTo>
                    <a:cubicBezTo>
                      <a:pt x="5" y="8"/>
                      <a:pt x="4" y="8"/>
                      <a:pt x="3" y="9"/>
                    </a:cubicBezTo>
                    <a:close/>
                  </a:path>
                </a:pathLst>
              </a:custGeom>
              <a:solidFill>
                <a:srgbClr val="FDEB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84" name="Freeform 441"/>
              <p:cNvSpPr/>
              <p:nvPr/>
            </p:nvSpPr>
            <p:spPr bwMode="auto">
              <a:xfrm>
                <a:off x="560" y="803"/>
                <a:ext cx="7" cy="10"/>
              </a:xfrm>
              <a:custGeom>
                <a:avLst/>
                <a:gdLst>
                  <a:gd name="T0" fmla="*/ 0 w 3"/>
                  <a:gd name="T1" fmla="*/ 2 h 4"/>
                  <a:gd name="T2" fmla="*/ 3 w 3"/>
                  <a:gd name="T3" fmla="*/ 4 h 4"/>
                  <a:gd name="T4" fmla="*/ 0 w 3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3" y="0"/>
                      <a:pt x="3" y="2"/>
                      <a:pt x="3" y="4"/>
                    </a:cubicBezTo>
                    <a:cubicBezTo>
                      <a:pt x="1" y="4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E9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85" name="Freeform 442"/>
              <p:cNvSpPr/>
              <p:nvPr/>
            </p:nvSpPr>
            <p:spPr bwMode="auto">
              <a:xfrm>
                <a:off x="539" y="739"/>
                <a:ext cx="62" cy="74"/>
              </a:xfrm>
              <a:custGeom>
                <a:avLst/>
                <a:gdLst>
                  <a:gd name="T0" fmla="*/ 13 w 26"/>
                  <a:gd name="T1" fmla="*/ 31 h 31"/>
                  <a:gd name="T2" fmla="*/ 13 w 26"/>
                  <a:gd name="T3" fmla="*/ 27 h 31"/>
                  <a:gd name="T4" fmla="*/ 9 w 26"/>
                  <a:gd name="T5" fmla="*/ 24 h 31"/>
                  <a:gd name="T6" fmla="*/ 6 w 26"/>
                  <a:gd name="T7" fmla="*/ 23 h 31"/>
                  <a:gd name="T8" fmla="*/ 4 w 26"/>
                  <a:gd name="T9" fmla="*/ 29 h 31"/>
                  <a:gd name="T10" fmla="*/ 3 w 26"/>
                  <a:gd name="T11" fmla="*/ 29 h 31"/>
                  <a:gd name="T12" fmla="*/ 3 w 26"/>
                  <a:gd name="T13" fmla="*/ 21 h 31"/>
                  <a:gd name="T14" fmla="*/ 4 w 26"/>
                  <a:gd name="T15" fmla="*/ 14 h 31"/>
                  <a:gd name="T16" fmla="*/ 8 w 26"/>
                  <a:gd name="T17" fmla="*/ 12 h 31"/>
                  <a:gd name="T18" fmla="*/ 3 w 26"/>
                  <a:gd name="T19" fmla="*/ 9 h 31"/>
                  <a:gd name="T20" fmla="*/ 2 w 26"/>
                  <a:gd name="T21" fmla="*/ 5 h 31"/>
                  <a:gd name="T22" fmla="*/ 7 w 26"/>
                  <a:gd name="T23" fmla="*/ 2 h 31"/>
                  <a:gd name="T24" fmla="*/ 10 w 26"/>
                  <a:gd name="T25" fmla="*/ 6 h 31"/>
                  <a:gd name="T26" fmla="*/ 13 w 26"/>
                  <a:gd name="T27" fmla="*/ 9 h 31"/>
                  <a:gd name="T28" fmla="*/ 21 w 26"/>
                  <a:gd name="T29" fmla="*/ 11 h 31"/>
                  <a:gd name="T30" fmla="*/ 26 w 26"/>
                  <a:gd name="T31" fmla="*/ 17 h 31"/>
                  <a:gd name="T32" fmla="*/ 23 w 26"/>
                  <a:gd name="T33" fmla="*/ 20 h 31"/>
                  <a:gd name="T34" fmla="*/ 20 w 26"/>
                  <a:gd name="T35" fmla="*/ 22 h 31"/>
                  <a:gd name="T36" fmla="*/ 13 w 26"/>
                  <a:gd name="T3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6" h="31">
                    <a:moveTo>
                      <a:pt x="13" y="31"/>
                    </a:moveTo>
                    <a:cubicBezTo>
                      <a:pt x="13" y="29"/>
                      <a:pt x="13" y="28"/>
                      <a:pt x="13" y="27"/>
                    </a:cubicBezTo>
                    <a:cubicBezTo>
                      <a:pt x="13" y="24"/>
                      <a:pt x="11" y="23"/>
                      <a:pt x="9" y="24"/>
                    </a:cubicBezTo>
                    <a:cubicBezTo>
                      <a:pt x="8" y="24"/>
                      <a:pt x="7" y="23"/>
                      <a:pt x="6" y="23"/>
                    </a:cubicBezTo>
                    <a:cubicBezTo>
                      <a:pt x="8" y="26"/>
                      <a:pt x="7" y="28"/>
                      <a:pt x="4" y="29"/>
                    </a:cubicBezTo>
                    <a:cubicBezTo>
                      <a:pt x="4" y="29"/>
                      <a:pt x="4" y="29"/>
                      <a:pt x="3" y="29"/>
                    </a:cubicBezTo>
                    <a:cubicBezTo>
                      <a:pt x="3" y="26"/>
                      <a:pt x="5" y="23"/>
                      <a:pt x="3" y="21"/>
                    </a:cubicBezTo>
                    <a:cubicBezTo>
                      <a:pt x="5" y="19"/>
                      <a:pt x="5" y="16"/>
                      <a:pt x="4" y="14"/>
                    </a:cubicBezTo>
                    <a:cubicBezTo>
                      <a:pt x="5" y="13"/>
                      <a:pt x="6" y="12"/>
                      <a:pt x="8" y="12"/>
                    </a:cubicBezTo>
                    <a:cubicBezTo>
                      <a:pt x="7" y="10"/>
                      <a:pt x="5" y="10"/>
                      <a:pt x="3" y="9"/>
                    </a:cubicBezTo>
                    <a:cubicBezTo>
                      <a:pt x="2" y="8"/>
                      <a:pt x="0" y="7"/>
                      <a:pt x="2" y="5"/>
                    </a:cubicBezTo>
                    <a:cubicBezTo>
                      <a:pt x="3" y="2"/>
                      <a:pt x="4" y="0"/>
                      <a:pt x="7" y="2"/>
                    </a:cubicBezTo>
                    <a:cubicBezTo>
                      <a:pt x="8" y="2"/>
                      <a:pt x="11" y="2"/>
                      <a:pt x="10" y="6"/>
                    </a:cubicBezTo>
                    <a:cubicBezTo>
                      <a:pt x="9" y="8"/>
                      <a:pt x="12" y="8"/>
                      <a:pt x="13" y="9"/>
                    </a:cubicBezTo>
                    <a:cubicBezTo>
                      <a:pt x="16" y="10"/>
                      <a:pt x="18" y="11"/>
                      <a:pt x="21" y="11"/>
                    </a:cubicBezTo>
                    <a:cubicBezTo>
                      <a:pt x="23" y="13"/>
                      <a:pt x="26" y="13"/>
                      <a:pt x="26" y="17"/>
                    </a:cubicBezTo>
                    <a:cubicBezTo>
                      <a:pt x="26" y="20"/>
                      <a:pt x="25" y="21"/>
                      <a:pt x="23" y="20"/>
                    </a:cubicBezTo>
                    <a:cubicBezTo>
                      <a:pt x="19" y="17"/>
                      <a:pt x="21" y="21"/>
                      <a:pt x="20" y="22"/>
                    </a:cubicBezTo>
                    <a:cubicBezTo>
                      <a:pt x="16" y="24"/>
                      <a:pt x="17" y="29"/>
                      <a:pt x="13" y="31"/>
                    </a:cubicBezTo>
                    <a:close/>
                  </a:path>
                </a:pathLst>
              </a:custGeom>
              <a:solidFill>
                <a:srgbClr val="FDE9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86" name="Freeform 443"/>
              <p:cNvSpPr/>
              <p:nvPr/>
            </p:nvSpPr>
            <p:spPr bwMode="auto">
              <a:xfrm>
                <a:off x="515" y="758"/>
                <a:ext cx="43" cy="40"/>
              </a:xfrm>
              <a:custGeom>
                <a:avLst/>
                <a:gdLst>
                  <a:gd name="T0" fmla="*/ 14 w 18"/>
                  <a:gd name="T1" fmla="*/ 6 h 17"/>
                  <a:gd name="T2" fmla="*/ 13 w 18"/>
                  <a:gd name="T3" fmla="*/ 13 h 17"/>
                  <a:gd name="T4" fmla="*/ 11 w 18"/>
                  <a:gd name="T5" fmla="*/ 12 h 17"/>
                  <a:gd name="T6" fmla="*/ 12 w 18"/>
                  <a:gd name="T7" fmla="*/ 14 h 17"/>
                  <a:gd name="T8" fmla="*/ 11 w 18"/>
                  <a:gd name="T9" fmla="*/ 15 h 17"/>
                  <a:gd name="T10" fmla="*/ 8 w 18"/>
                  <a:gd name="T11" fmla="*/ 15 h 17"/>
                  <a:gd name="T12" fmla="*/ 6 w 18"/>
                  <a:gd name="T13" fmla="*/ 14 h 17"/>
                  <a:gd name="T14" fmla="*/ 1 w 18"/>
                  <a:gd name="T15" fmla="*/ 5 h 17"/>
                  <a:gd name="T16" fmla="*/ 2 w 18"/>
                  <a:gd name="T17" fmla="*/ 4 h 17"/>
                  <a:gd name="T18" fmla="*/ 9 w 18"/>
                  <a:gd name="T19" fmla="*/ 0 h 17"/>
                  <a:gd name="T20" fmla="*/ 11 w 18"/>
                  <a:gd name="T21" fmla="*/ 1 h 17"/>
                  <a:gd name="T22" fmla="*/ 14 w 18"/>
                  <a:gd name="T23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" h="17">
                    <a:moveTo>
                      <a:pt x="14" y="6"/>
                    </a:moveTo>
                    <a:cubicBezTo>
                      <a:pt x="16" y="9"/>
                      <a:pt x="18" y="11"/>
                      <a:pt x="13" y="13"/>
                    </a:cubicBezTo>
                    <a:cubicBezTo>
                      <a:pt x="13" y="12"/>
                      <a:pt x="11" y="11"/>
                      <a:pt x="11" y="12"/>
                    </a:cubicBezTo>
                    <a:cubicBezTo>
                      <a:pt x="8" y="14"/>
                      <a:pt x="12" y="13"/>
                      <a:pt x="12" y="14"/>
                    </a:cubicBezTo>
                    <a:cubicBezTo>
                      <a:pt x="12" y="15"/>
                      <a:pt x="11" y="15"/>
                      <a:pt x="11" y="15"/>
                    </a:cubicBezTo>
                    <a:cubicBezTo>
                      <a:pt x="10" y="16"/>
                      <a:pt x="9" y="17"/>
                      <a:pt x="8" y="15"/>
                    </a:cubicBezTo>
                    <a:cubicBezTo>
                      <a:pt x="8" y="14"/>
                      <a:pt x="6" y="15"/>
                      <a:pt x="6" y="14"/>
                    </a:cubicBezTo>
                    <a:cubicBezTo>
                      <a:pt x="3" y="12"/>
                      <a:pt x="3" y="8"/>
                      <a:pt x="1" y="5"/>
                    </a:cubicBezTo>
                    <a:cubicBezTo>
                      <a:pt x="0" y="5"/>
                      <a:pt x="1" y="4"/>
                      <a:pt x="2" y="4"/>
                    </a:cubicBezTo>
                    <a:cubicBezTo>
                      <a:pt x="5" y="4"/>
                      <a:pt x="7" y="2"/>
                      <a:pt x="9" y="0"/>
                    </a:cubicBezTo>
                    <a:cubicBezTo>
                      <a:pt x="10" y="0"/>
                      <a:pt x="11" y="1"/>
                      <a:pt x="11" y="1"/>
                    </a:cubicBezTo>
                    <a:cubicBezTo>
                      <a:pt x="11" y="4"/>
                      <a:pt x="16" y="3"/>
                      <a:pt x="14" y="6"/>
                    </a:cubicBezTo>
                    <a:close/>
                  </a:path>
                </a:pathLst>
              </a:custGeom>
              <a:solidFill>
                <a:srgbClr val="FDE8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87" name="Freeform 444"/>
              <p:cNvSpPr/>
              <p:nvPr/>
            </p:nvSpPr>
            <p:spPr bwMode="auto">
              <a:xfrm>
                <a:off x="491" y="684"/>
                <a:ext cx="119" cy="112"/>
              </a:xfrm>
              <a:custGeom>
                <a:avLst/>
                <a:gdLst>
                  <a:gd name="T0" fmla="*/ 24 w 50"/>
                  <a:gd name="T1" fmla="*/ 37 h 47"/>
                  <a:gd name="T2" fmla="*/ 21 w 50"/>
                  <a:gd name="T3" fmla="*/ 34 h 47"/>
                  <a:gd name="T4" fmla="*/ 17 w 50"/>
                  <a:gd name="T5" fmla="*/ 35 h 47"/>
                  <a:gd name="T6" fmla="*/ 12 w 50"/>
                  <a:gd name="T7" fmla="*/ 36 h 47"/>
                  <a:gd name="T8" fmla="*/ 16 w 50"/>
                  <a:gd name="T9" fmla="*/ 45 h 47"/>
                  <a:gd name="T10" fmla="*/ 15 w 50"/>
                  <a:gd name="T11" fmla="*/ 45 h 47"/>
                  <a:gd name="T12" fmla="*/ 15 w 50"/>
                  <a:gd name="T13" fmla="*/ 45 h 47"/>
                  <a:gd name="T14" fmla="*/ 10 w 50"/>
                  <a:gd name="T15" fmla="*/ 40 h 47"/>
                  <a:gd name="T16" fmla="*/ 5 w 50"/>
                  <a:gd name="T17" fmla="*/ 30 h 47"/>
                  <a:gd name="T18" fmla="*/ 4 w 50"/>
                  <a:gd name="T19" fmla="*/ 27 h 47"/>
                  <a:gd name="T20" fmla="*/ 5 w 50"/>
                  <a:gd name="T21" fmla="*/ 21 h 47"/>
                  <a:gd name="T22" fmla="*/ 6 w 50"/>
                  <a:gd name="T23" fmla="*/ 17 h 47"/>
                  <a:gd name="T24" fmla="*/ 10 w 50"/>
                  <a:gd name="T25" fmla="*/ 23 h 47"/>
                  <a:gd name="T26" fmla="*/ 7 w 50"/>
                  <a:gd name="T27" fmla="*/ 26 h 47"/>
                  <a:gd name="T28" fmla="*/ 9 w 50"/>
                  <a:gd name="T29" fmla="*/ 29 h 47"/>
                  <a:gd name="T30" fmla="*/ 8 w 50"/>
                  <a:gd name="T31" fmla="*/ 26 h 47"/>
                  <a:gd name="T32" fmla="*/ 14 w 50"/>
                  <a:gd name="T33" fmla="*/ 21 h 47"/>
                  <a:gd name="T34" fmla="*/ 15 w 50"/>
                  <a:gd name="T35" fmla="*/ 26 h 47"/>
                  <a:gd name="T36" fmla="*/ 22 w 50"/>
                  <a:gd name="T37" fmla="*/ 24 h 47"/>
                  <a:gd name="T38" fmla="*/ 18 w 50"/>
                  <a:gd name="T39" fmla="*/ 23 h 47"/>
                  <a:gd name="T40" fmla="*/ 16 w 50"/>
                  <a:gd name="T41" fmla="*/ 18 h 47"/>
                  <a:gd name="T42" fmla="*/ 14 w 50"/>
                  <a:gd name="T43" fmla="*/ 10 h 47"/>
                  <a:gd name="T44" fmla="*/ 12 w 50"/>
                  <a:gd name="T45" fmla="*/ 11 h 47"/>
                  <a:gd name="T46" fmla="*/ 9 w 50"/>
                  <a:gd name="T47" fmla="*/ 12 h 47"/>
                  <a:gd name="T48" fmla="*/ 6 w 50"/>
                  <a:gd name="T49" fmla="*/ 10 h 47"/>
                  <a:gd name="T50" fmla="*/ 8 w 50"/>
                  <a:gd name="T51" fmla="*/ 7 h 47"/>
                  <a:gd name="T52" fmla="*/ 9 w 50"/>
                  <a:gd name="T53" fmla="*/ 7 h 47"/>
                  <a:gd name="T54" fmla="*/ 10 w 50"/>
                  <a:gd name="T55" fmla="*/ 2 h 47"/>
                  <a:gd name="T56" fmla="*/ 11 w 50"/>
                  <a:gd name="T57" fmla="*/ 1 h 47"/>
                  <a:gd name="T58" fmla="*/ 13 w 50"/>
                  <a:gd name="T59" fmla="*/ 1 h 47"/>
                  <a:gd name="T60" fmla="*/ 22 w 50"/>
                  <a:gd name="T61" fmla="*/ 2 h 47"/>
                  <a:gd name="T62" fmla="*/ 23 w 50"/>
                  <a:gd name="T63" fmla="*/ 2 h 47"/>
                  <a:gd name="T64" fmla="*/ 30 w 50"/>
                  <a:gd name="T65" fmla="*/ 1 h 47"/>
                  <a:gd name="T66" fmla="*/ 31 w 50"/>
                  <a:gd name="T67" fmla="*/ 1 h 47"/>
                  <a:gd name="T68" fmla="*/ 33 w 50"/>
                  <a:gd name="T69" fmla="*/ 1 h 47"/>
                  <a:gd name="T70" fmla="*/ 35 w 50"/>
                  <a:gd name="T71" fmla="*/ 2 h 47"/>
                  <a:gd name="T72" fmla="*/ 36 w 50"/>
                  <a:gd name="T73" fmla="*/ 4 h 47"/>
                  <a:gd name="T74" fmla="*/ 39 w 50"/>
                  <a:gd name="T75" fmla="*/ 8 h 47"/>
                  <a:gd name="T76" fmla="*/ 38 w 50"/>
                  <a:gd name="T77" fmla="*/ 14 h 47"/>
                  <a:gd name="T78" fmla="*/ 29 w 50"/>
                  <a:gd name="T79" fmla="*/ 13 h 47"/>
                  <a:gd name="T80" fmla="*/ 37 w 50"/>
                  <a:gd name="T81" fmla="*/ 16 h 47"/>
                  <a:gd name="T82" fmla="*/ 41 w 50"/>
                  <a:gd name="T83" fmla="*/ 16 h 47"/>
                  <a:gd name="T84" fmla="*/ 46 w 50"/>
                  <a:gd name="T85" fmla="*/ 22 h 47"/>
                  <a:gd name="T86" fmla="*/ 48 w 50"/>
                  <a:gd name="T87" fmla="*/ 28 h 47"/>
                  <a:gd name="T88" fmla="*/ 47 w 50"/>
                  <a:gd name="T89" fmla="*/ 31 h 47"/>
                  <a:gd name="T90" fmla="*/ 48 w 50"/>
                  <a:gd name="T91" fmla="*/ 35 h 47"/>
                  <a:gd name="T92" fmla="*/ 45 w 50"/>
                  <a:gd name="T93" fmla="*/ 45 h 47"/>
                  <a:gd name="T94" fmla="*/ 41 w 50"/>
                  <a:gd name="T95" fmla="*/ 45 h 47"/>
                  <a:gd name="T96" fmla="*/ 43 w 50"/>
                  <a:gd name="T97" fmla="*/ 42 h 47"/>
                  <a:gd name="T98" fmla="*/ 45 w 50"/>
                  <a:gd name="T99" fmla="*/ 42 h 47"/>
                  <a:gd name="T100" fmla="*/ 44 w 50"/>
                  <a:gd name="T101" fmla="*/ 37 h 47"/>
                  <a:gd name="T102" fmla="*/ 41 w 50"/>
                  <a:gd name="T103" fmla="*/ 34 h 47"/>
                  <a:gd name="T104" fmla="*/ 33 w 50"/>
                  <a:gd name="T105" fmla="*/ 33 h 47"/>
                  <a:gd name="T106" fmla="*/ 27 w 50"/>
                  <a:gd name="T107" fmla="*/ 30 h 47"/>
                  <a:gd name="T108" fmla="*/ 29 w 50"/>
                  <a:gd name="T109" fmla="*/ 26 h 47"/>
                  <a:gd name="T110" fmla="*/ 25 w 50"/>
                  <a:gd name="T111" fmla="*/ 25 h 47"/>
                  <a:gd name="T112" fmla="*/ 24 w 50"/>
                  <a:gd name="T113" fmla="*/ 27 h 47"/>
                  <a:gd name="T114" fmla="*/ 24 w 50"/>
                  <a:gd name="T115" fmla="*/ 28 h 47"/>
                  <a:gd name="T116" fmla="*/ 26 w 50"/>
                  <a:gd name="T117" fmla="*/ 31 h 47"/>
                  <a:gd name="T118" fmla="*/ 32 w 50"/>
                  <a:gd name="T119" fmla="*/ 36 h 47"/>
                  <a:gd name="T120" fmla="*/ 24 w 50"/>
                  <a:gd name="T121" fmla="*/ 3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0" h="47">
                    <a:moveTo>
                      <a:pt x="24" y="37"/>
                    </a:moveTo>
                    <a:cubicBezTo>
                      <a:pt x="25" y="35"/>
                      <a:pt x="22" y="36"/>
                      <a:pt x="21" y="34"/>
                    </a:cubicBezTo>
                    <a:cubicBezTo>
                      <a:pt x="19" y="30"/>
                      <a:pt x="18" y="33"/>
                      <a:pt x="17" y="35"/>
                    </a:cubicBezTo>
                    <a:cubicBezTo>
                      <a:pt x="16" y="37"/>
                      <a:pt x="14" y="34"/>
                      <a:pt x="12" y="36"/>
                    </a:cubicBezTo>
                    <a:cubicBezTo>
                      <a:pt x="16" y="37"/>
                      <a:pt x="13" y="42"/>
                      <a:pt x="16" y="45"/>
                    </a:cubicBezTo>
                    <a:cubicBezTo>
                      <a:pt x="15" y="45"/>
                      <a:pt x="15" y="45"/>
                      <a:pt x="15" y="45"/>
                    </a:cubicBezTo>
                    <a:cubicBezTo>
                      <a:pt x="15" y="45"/>
                      <a:pt x="15" y="45"/>
                      <a:pt x="15" y="45"/>
                    </a:cubicBezTo>
                    <a:cubicBezTo>
                      <a:pt x="14" y="43"/>
                      <a:pt x="12" y="41"/>
                      <a:pt x="10" y="40"/>
                    </a:cubicBezTo>
                    <a:cubicBezTo>
                      <a:pt x="10" y="36"/>
                      <a:pt x="5" y="34"/>
                      <a:pt x="5" y="30"/>
                    </a:cubicBezTo>
                    <a:cubicBezTo>
                      <a:pt x="6" y="29"/>
                      <a:pt x="5" y="28"/>
                      <a:pt x="4" y="27"/>
                    </a:cubicBezTo>
                    <a:cubicBezTo>
                      <a:pt x="2" y="25"/>
                      <a:pt x="0" y="23"/>
                      <a:pt x="5" y="21"/>
                    </a:cubicBezTo>
                    <a:cubicBezTo>
                      <a:pt x="5" y="21"/>
                      <a:pt x="5" y="19"/>
                      <a:pt x="6" y="17"/>
                    </a:cubicBezTo>
                    <a:cubicBezTo>
                      <a:pt x="6" y="20"/>
                      <a:pt x="7" y="22"/>
                      <a:pt x="10" y="23"/>
                    </a:cubicBezTo>
                    <a:cubicBezTo>
                      <a:pt x="8" y="23"/>
                      <a:pt x="5" y="23"/>
                      <a:pt x="7" y="26"/>
                    </a:cubicBezTo>
                    <a:cubicBezTo>
                      <a:pt x="8" y="27"/>
                      <a:pt x="8" y="28"/>
                      <a:pt x="9" y="29"/>
                    </a:cubicBezTo>
                    <a:cubicBezTo>
                      <a:pt x="9" y="28"/>
                      <a:pt x="7" y="27"/>
                      <a:pt x="8" y="26"/>
                    </a:cubicBezTo>
                    <a:cubicBezTo>
                      <a:pt x="11" y="25"/>
                      <a:pt x="13" y="24"/>
                      <a:pt x="14" y="21"/>
                    </a:cubicBezTo>
                    <a:cubicBezTo>
                      <a:pt x="15" y="23"/>
                      <a:pt x="13" y="24"/>
                      <a:pt x="15" y="26"/>
                    </a:cubicBezTo>
                    <a:cubicBezTo>
                      <a:pt x="16" y="22"/>
                      <a:pt x="20" y="26"/>
                      <a:pt x="22" y="24"/>
                    </a:cubicBezTo>
                    <a:cubicBezTo>
                      <a:pt x="21" y="23"/>
                      <a:pt x="19" y="23"/>
                      <a:pt x="18" y="23"/>
                    </a:cubicBezTo>
                    <a:cubicBezTo>
                      <a:pt x="17" y="21"/>
                      <a:pt x="14" y="21"/>
                      <a:pt x="16" y="18"/>
                    </a:cubicBezTo>
                    <a:cubicBezTo>
                      <a:pt x="17" y="16"/>
                      <a:pt x="15" y="12"/>
                      <a:pt x="14" y="10"/>
                    </a:cubicBezTo>
                    <a:cubicBezTo>
                      <a:pt x="13" y="9"/>
                      <a:pt x="12" y="10"/>
                      <a:pt x="12" y="11"/>
                    </a:cubicBezTo>
                    <a:cubicBezTo>
                      <a:pt x="11" y="13"/>
                      <a:pt x="10" y="13"/>
                      <a:pt x="9" y="12"/>
                    </a:cubicBezTo>
                    <a:cubicBezTo>
                      <a:pt x="8" y="12"/>
                      <a:pt x="7" y="11"/>
                      <a:pt x="6" y="10"/>
                    </a:cubicBezTo>
                    <a:cubicBezTo>
                      <a:pt x="5" y="8"/>
                      <a:pt x="7" y="8"/>
                      <a:pt x="8" y="7"/>
                    </a:cubicBezTo>
                    <a:cubicBezTo>
                      <a:pt x="8" y="7"/>
                      <a:pt x="8" y="7"/>
                      <a:pt x="9" y="7"/>
                    </a:cubicBezTo>
                    <a:cubicBezTo>
                      <a:pt x="11" y="6"/>
                      <a:pt x="9" y="3"/>
                      <a:pt x="10" y="2"/>
                    </a:cubicBezTo>
                    <a:cubicBezTo>
                      <a:pt x="10" y="2"/>
                      <a:pt x="11" y="1"/>
                      <a:pt x="11" y="1"/>
                    </a:cubicBezTo>
                    <a:cubicBezTo>
                      <a:pt x="12" y="1"/>
                      <a:pt x="12" y="1"/>
                      <a:pt x="13" y="1"/>
                    </a:cubicBezTo>
                    <a:cubicBezTo>
                      <a:pt x="16" y="3"/>
                      <a:pt x="19" y="0"/>
                      <a:pt x="22" y="2"/>
                    </a:cubicBezTo>
                    <a:cubicBezTo>
                      <a:pt x="22" y="2"/>
                      <a:pt x="22" y="2"/>
                      <a:pt x="23" y="2"/>
                    </a:cubicBezTo>
                    <a:cubicBezTo>
                      <a:pt x="26" y="4"/>
                      <a:pt x="27" y="1"/>
                      <a:pt x="30" y="1"/>
                    </a:cubicBezTo>
                    <a:cubicBezTo>
                      <a:pt x="30" y="1"/>
                      <a:pt x="31" y="1"/>
                      <a:pt x="31" y="1"/>
                    </a:cubicBezTo>
                    <a:cubicBezTo>
                      <a:pt x="32" y="1"/>
                      <a:pt x="32" y="3"/>
                      <a:pt x="33" y="1"/>
                    </a:cubicBezTo>
                    <a:cubicBezTo>
                      <a:pt x="34" y="1"/>
                      <a:pt x="35" y="2"/>
                      <a:pt x="35" y="2"/>
                    </a:cubicBezTo>
                    <a:cubicBezTo>
                      <a:pt x="36" y="3"/>
                      <a:pt x="36" y="4"/>
                      <a:pt x="36" y="4"/>
                    </a:cubicBezTo>
                    <a:cubicBezTo>
                      <a:pt x="36" y="7"/>
                      <a:pt x="38" y="7"/>
                      <a:pt x="39" y="8"/>
                    </a:cubicBezTo>
                    <a:cubicBezTo>
                      <a:pt x="42" y="11"/>
                      <a:pt x="41" y="13"/>
                      <a:pt x="38" y="14"/>
                    </a:cubicBezTo>
                    <a:cubicBezTo>
                      <a:pt x="35" y="15"/>
                      <a:pt x="32" y="15"/>
                      <a:pt x="29" y="13"/>
                    </a:cubicBezTo>
                    <a:cubicBezTo>
                      <a:pt x="31" y="16"/>
                      <a:pt x="35" y="13"/>
                      <a:pt x="37" y="16"/>
                    </a:cubicBezTo>
                    <a:cubicBezTo>
                      <a:pt x="38" y="17"/>
                      <a:pt x="39" y="16"/>
                      <a:pt x="41" y="16"/>
                    </a:cubicBezTo>
                    <a:cubicBezTo>
                      <a:pt x="45" y="17"/>
                      <a:pt x="46" y="17"/>
                      <a:pt x="46" y="22"/>
                    </a:cubicBezTo>
                    <a:cubicBezTo>
                      <a:pt x="50" y="23"/>
                      <a:pt x="50" y="26"/>
                      <a:pt x="48" y="28"/>
                    </a:cubicBezTo>
                    <a:cubicBezTo>
                      <a:pt x="46" y="29"/>
                      <a:pt x="46" y="30"/>
                      <a:pt x="47" y="31"/>
                    </a:cubicBezTo>
                    <a:cubicBezTo>
                      <a:pt x="48" y="33"/>
                      <a:pt x="48" y="34"/>
                      <a:pt x="48" y="35"/>
                    </a:cubicBezTo>
                    <a:cubicBezTo>
                      <a:pt x="49" y="40"/>
                      <a:pt x="48" y="44"/>
                      <a:pt x="45" y="45"/>
                    </a:cubicBezTo>
                    <a:cubicBezTo>
                      <a:pt x="44" y="46"/>
                      <a:pt x="42" y="47"/>
                      <a:pt x="41" y="45"/>
                    </a:cubicBezTo>
                    <a:cubicBezTo>
                      <a:pt x="40" y="44"/>
                      <a:pt x="42" y="43"/>
                      <a:pt x="43" y="42"/>
                    </a:cubicBezTo>
                    <a:cubicBezTo>
                      <a:pt x="43" y="42"/>
                      <a:pt x="45" y="43"/>
                      <a:pt x="45" y="42"/>
                    </a:cubicBezTo>
                    <a:cubicBezTo>
                      <a:pt x="44" y="40"/>
                      <a:pt x="46" y="37"/>
                      <a:pt x="44" y="37"/>
                    </a:cubicBezTo>
                    <a:cubicBezTo>
                      <a:pt x="42" y="37"/>
                      <a:pt x="41" y="36"/>
                      <a:pt x="41" y="34"/>
                    </a:cubicBezTo>
                    <a:cubicBezTo>
                      <a:pt x="38" y="34"/>
                      <a:pt x="36" y="32"/>
                      <a:pt x="33" y="33"/>
                    </a:cubicBezTo>
                    <a:cubicBezTo>
                      <a:pt x="30" y="33"/>
                      <a:pt x="29" y="31"/>
                      <a:pt x="27" y="30"/>
                    </a:cubicBezTo>
                    <a:cubicBezTo>
                      <a:pt x="25" y="27"/>
                      <a:pt x="30" y="29"/>
                      <a:pt x="29" y="26"/>
                    </a:cubicBezTo>
                    <a:cubicBezTo>
                      <a:pt x="28" y="25"/>
                      <a:pt x="26" y="27"/>
                      <a:pt x="25" y="25"/>
                    </a:cubicBezTo>
                    <a:cubicBezTo>
                      <a:pt x="24" y="25"/>
                      <a:pt x="24" y="25"/>
                      <a:pt x="24" y="27"/>
                    </a:cubicBezTo>
                    <a:cubicBezTo>
                      <a:pt x="24" y="27"/>
                      <a:pt x="25" y="27"/>
                      <a:pt x="24" y="28"/>
                    </a:cubicBezTo>
                    <a:cubicBezTo>
                      <a:pt x="22" y="31"/>
                      <a:pt x="22" y="31"/>
                      <a:pt x="26" y="31"/>
                    </a:cubicBezTo>
                    <a:cubicBezTo>
                      <a:pt x="29" y="32"/>
                      <a:pt x="29" y="36"/>
                      <a:pt x="32" y="36"/>
                    </a:cubicBezTo>
                    <a:cubicBezTo>
                      <a:pt x="29" y="36"/>
                      <a:pt x="26" y="35"/>
                      <a:pt x="24" y="37"/>
                    </a:cubicBezTo>
                    <a:close/>
                  </a:path>
                </a:pathLst>
              </a:custGeom>
              <a:solidFill>
                <a:srgbClr val="FDEB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88" name="Freeform 445"/>
              <p:cNvSpPr/>
              <p:nvPr/>
            </p:nvSpPr>
            <p:spPr bwMode="auto">
              <a:xfrm>
                <a:off x="644" y="356"/>
                <a:ext cx="40" cy="29"/>
              </a:xfrm>
              <a:custGeom>
                <a:avLst/>
                <a:gdLst>
                  <a:gd name="T0" fmla="*/ 17 w 17"/>
                  <a:gd name="T1" fmla="*/ 7 h 12"/>
                  <a:gd name="T2" fmla="*/ 5 w 17"/>
                  <a:gd name="T3" fmla="*/ 11 h 12"/>
                  <a:gd name="T4" fmla="*/ 1 w 17"/>
                  <a:gd name="T5" fmla="*/ 9 h 12"/>
                  <a:gd name="T6" fmla="*/ 1 w 17"/>
                  <a:gd name="T7" fmla="*/ 9 h 12"/>
                  <a:gd name="T8" fmla="*/ 0 w 17"/>
                  <a:gd name="T9" fmla="*/ 0 h 12"/>
                  <a:gd name="T10" fmla="*/ 10 w 17"/>
                  <a:gd name="T11" fmla="*/ 2 h 12"/>
                  <a:gd name="T12" fmla="*/ 17 w 17"/>
                  <a:gd name="T13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12">
                    <a:moveTo>
                      <a:pt x="17" y="7"/>
                    </a:moveTo>
                    <a:cubicBezTo>
                      <a:pt x="12" y="6"/>
                      <a:pt x="9" y="9"/>
                      <a:pt x="5" y="11"/>
                    </a:cubicBezTo>
                    <a:cubicBezTo>
                      <a:pt x="3" y="12"/>
                      <a:pt x="1" y="12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6" y="5"/>
                      <a:pt x="1" y="3"/>
                      <a:pt x="0" y="0"/>
                    </a:cubicBezTo>
                    <a:cubicBezTo>
                      <a:pt x="3" y="1"/>
                      <a:pt x="6" y="3"/>
                      <a:pt x="10" y="2"/>
                    </a:cubicBezTo>
                    <a:cubicBezTo>
                      <a:pt x="11" y="6"/>
                      <a:pt x="16" y="4"/>
                      <a:pt x="17" y="7"/>
                    </a:cubicBezTo>
                    <a:close/>
                  </a:path>
                </a:pathLst>
              </a:custGeom>
              <a:solidFill>
                <a:srgbClr val="FEA1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89" name="Freeform 446"/>
              <p:cNvSpPr/>
              <p:nvPr/>
            </p:nvSpPr>
            <p:spPr bwMode="auto">
              <a:xfrm>
                <a:off x="636" y="375"/>
                <a:ext cx="36" cy="24"/>
              </a:xfrm>
              <a:custGeom>
                <a:avLst/>
                <a:gdLst>
                  <a:gd name="T0" fmla="*/ 4 w 15"/>
                  <a:gd name="T1" fmla="*/ 1 h 10"/>
                  <a:gd name="T2" fmla="*/ 8 w 15"/>
                  <a:gd name="T3" fmla="*/ 3 h 10"/>
                  <a:gd name="T4" fmla="*/ 15 w 15"/>
                  <a:gd name="T5" fmla="*/ 8 h 10"/>
                  <a:gd name="T6" fmla="*/ 15 w 15"/>
                  <a:gd name="T7" fmla="*/ 9 h 10"/>
                  <a:gd name="T8" fmla="*/ 12 w 15"/>
                  <a:gd name="T9" fmla="*/ 10 h 10"/>
                  <a:gd name="T10" fmla="*/ 0 w 15"/>
                  <a:gd name="T11" fmla="*/ 2 h 10"/>
                  <a:gd name="T12" fmla="*/ 2 w 15"/>
                  <a:gd name="T13" fmla="*/ 1 h 10"/>
                  <a:gd name="T14" fmla="*/ 4 w 15"/>
                  <a:gd name="T15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0">
                    <a:moveTo>
                      <a:pt x="4" y="1"/>
                    </a:moveTo>
                    <a:cubicBezTo>
                      <a:pt x="5" y="3"/>
                      <a:pt x="7" y="3"/>
                      <a:pt x="8" y="3"/>
                    </a:cubicBezTo>
                    <a:cubicBezTo>
                      <a:pt x="11" y="5"/>
                      <a:pt x="13" y="6"/>
                      <a:pt x="15" y="8"/>
                    </a:cubicBezTo>
                    <a:cubicBezTo>
                      <a:pt x="15" y="8"/>
                      <a:pt x="15" y="9"/>
                      <a:pt x="15" y="9"/>
                    </a:cubicBezTo>
                    <a:cubicBezTo>
                      <a:pt x="14" y="10"/>
                      <a:pt x="13" y="10"/>
                      <a:pt x="12" y="10"/>
                    </a:cubicBezTo>
                    <a:cubicBezTo>
                      <a:pt x="8" y="7"/>
                      <a:pt x="3" y="6"/>
                      <a:pt x="0" y="2"/>
                    </a:cubicBezTo>
                    <a:cubicBezTo>
                      <a:pt x="0" y="1"/>
                      <a:pt x="1" y="0"/>
                      <a:pt x="2" y="1"/>
                    </a:cubicBezTo>
                    <a:cubicBezTo>
                      <a:pt x="2" y="1"/>
                      <a:pt x="3" y="1"/>
                      <a:pt x="4" y="1"/>
                    </a:cubicBezTo>
                    <a:close/>
                  </a:path>
                </a:pathLst>
              </a:custGeom>
              <a:solidFill>
                <a:srgbClr val="FEFB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90" name="Freeform 447"/>
              <p:cNvSpPr/>
              <p:nvPr/>
            </p:nvSpPr>
            <p:spPr bwMode="auto">
              <a:xfrm>
                <a:off x="617" y="370"/>
                <a:ext cx="24" cy="12"/>
              </a:xfrm>
              <a:custGeom>
                <a:avLst/>
                <a:gdLst>
                  <a:gd name="T0" fmla="*/ 10 w 10"/>
                  <a:gd name="T1" fmla="*/ 3 h 5"/>
                  <a:gd name="T2" fmla="*/ 8 w 10"/>
                  <a:gd name="T3" fmla="*/ 4 h 5"/>
                  <a:gd name="T4" fmla="*/ 5 w 10"/>
                  <a:gd name="T5" fmla="*/ 4 h 5"/>
                  <a:gd name="T6" fmla="*/ 3 w 10"/>
                  <a:gd name="T7" fmla="*/ 3 h 5"/>
                  <a:gd name="T8" fmla="*/ 0 w 10"/>
                  <a:gd name="T9" fmla="*/ 1 h 5"/>
                  <a:gd name="T10" fmla="*/ 0 w 10"/>
                  <a:gd name="T11" fmla="*/ 0 h 5"/>
                  <a:gd name="T12" fmla="*/ 10 w 10"/>
                  <a:gd name="T1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5">
                    <a:moveTo>
                      <a:pt x="10" y="3"/>
                    </a:move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6" y="4"/>
                      <a:pt x="5" y="4"/>
                    </a:cubicBezTo>
                    <a:cubicBezTo>
                      <a:pt x="4" y="4"/>
                      <a:pt x="3" y="4"/>
                      <a:pt x="3" y="3"/>
                    </a:cubicBezTo>
                    <a:cubicBezTo>
                      <a:pt x="2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4" y="0"/>
                      <a:pt x="7" y="0"/>
                      <a:pt x="10" y="3"/>
                    </a:cubicBezTo>
                    <a:close/>
                  </a:path>
                </a:pathLst>
              </a:custGeom>
              <a:solidFill>
                <a:srgbClr val="FEFA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91" name="Freeform 448"/>
              <p:cNvSpPr/>
              <p:nvPr/>
            </p:nvSpPr>
            <p:spPr bwMode="auto">
              <a:xfrm>
                <a:off x="577" y="337"/>
                <a:ext cx="9" cy="9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4 h 4"/>
                  <a:gd name="T4" fmla="*/ 0 w 4"/>
                  <a:gd name="T5" fmla="*/ 3 h 4"/>
                  <a:gd name="T6" fmla="*/ 2 w 4"/>
                  <a:gd name="T7" fmla="*/ 0 h 4"/>
                  <a:gd name="T8" fmla="*/ 4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cubicBezTo>
                      <a:pt x="4" y="3"/>
                      <a:pt x="3" y="4"/>
                      <a:pt x="2" y="4"/>
                    </a:cubicBezTo>
                    <a:cubicBezTo>
                      <a:pt x="2" y="4"/>
                      <a:pt x="0" y="4"/>
                      <a:pt x="0" y="3"/>
                    </a:cubicBezTo>
                    <a:cubicBezTo>
                      <a:pt x="0" y="1"/>
                      <a:pt x="1" y="1"/>
                      <a:pt x="2" y="0"/>
                    </a:cubicBezTo>
                    <a:cubicBezTo>
                      <a:pt x="4" y="0"/>
                      <a:pt x="4" y="1"/>
                      <a:pt x="4" y="2"/>
                    </a:cubicBezTo>
                    <a:close/>
                  </a:path>
                </a:pathLst>
              </a:custGeom>
              <a:solidFill>
                <a:srgbClr val="FE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92" name="Freeform 449"/>
              <p:cNvSpPr/>
              <p:nvPr/>
            </p:nvSpPr>
            <p:spPr bwMode="auto">
              <a:xfrm>
                <a:off x="601" y="365"/>
                <a:ext cx="16" cy="10"/>
              </a:xfrm>
              <a:custGeom>
                <a:avLst/>
                <a:gdLst>
                  <a:gd name="T0" fmla="*/ 0 w 7"/>
                  <a:gd name="T1" fmla="*/ 0 h 4"/>
                  <a:gd name="T2" fmla="*/ 7 w 7"/>
                  <a:gd name="T3" fmla="*/ 2 h 4"/>
                  <a:gd name="T4" fmla="*/ 7 w 7"/>
                  <a:gd name="T5" fmla="*/ 2 h 4"/>
                  <a:gd name="T6" fmla="*/ 1 w 7"/>
                  <a:gd name="T7" fmla="*/ 2 h 4"/>
                  <a:gd name="T8" fmla="*/ 0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cubicBezTo>
                      <a:pt x="3" y="1"/>
                      <a:pt x="5" y="1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5" y="4"/>
                      <a:pt x="3" y="4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EF4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93" name="Freeform 450"/>
              <p:cNvSpPr/>
              <p:nvPr/>
            </p:nvSpPr>
            <p:spPr bwMode="auto">
              <a:xfrm>
                <a:off x="584" y="363"/>
                <a:ext cx="17" cy="10"/>
              </a:xfrm>
              <a:custGeom>
                <a:avLst/>
                <a:gdLst>
                  <a:gd name="T0" fmla="*/ 7 w 7"/>
                  <a:gd name="T1" fmla="*/ 1 h 4"/>
                  <a:gd name="T2" fmla="*/ 7 w 7"/>
                  <a:gd name="T3" fmla="*/ 2 h 4"/>
                  <a:gd name="T4" fmla="*/ 2 w 7"/>
                  <a:gd name="T5" fmla="*/ 2 h 4"/>
                  <a:gd name="T6" fmla="*/ 0 w 7"/>
                  <a:gd name="T7" fmla="*/ 2 h 4"/>
                  <a:gd name="T8" fmla="*/ 7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7" y="1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5" y="4"/>
                      <a:pt x="4" y="4"/>
                      <a:pt x="2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2" y="0"/>
                      <a:pt x="5" y="2"/>
                      <a:pt x="7" y="1"/>
                    </a:cubicBezTo>
                    <a:close/>
                  </a:path>
                </a:pathLst>
              </a:custGeom>
              <a:solidFill>
                <a:srgbClr val="FE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94" name="Freeform 451"/>
              <p:cNvSpPr/>
              <p:nvPr/>
            </p:nvSpPr>
            <p:spPr bwMode="auto">
              <a:xfrm>
                <a:off x="591" y="334"/>
                <a:ext cx="5" cy="8"/>
              </a:xfrm>
              <a:custGeom>
                <a:avLst/>
                <a:gdLst>
                  <a:gd name="T0" fmla="*/ 2 w 2"/>
                  <a:gd name="T1" fmla="*/ 3 h 3"/>
                  <a:gd name="T2" fmla="*/ 0 w 2"/>
                  <a:gd name="T3" fmla="*/ 3 h 3"/>
                  <a:gd name="T4" fmla="*/ 2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1" y="3"/>
                      <a:pt x="0" y="3"/>
                    </a:cubicBezTo>
                    <a:cubicBezTo>
                      <a:pt x="1" y="2"/>
                      <a:pt x="2" y="0"/>
                      <a:pt x="2" y="3"/>
                    </a:cubicBezTo>
                    <a:close/>
                  </a:path>
                </a:pathLst>
              </a:custGeom>
              <a:solidFill>
                <a:srgbClr val="FE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95" name="Freeform 452"/>
              <p:cNvSpPr/>
              <p:nvPr/>
            </p:nvSpPr>
            <p:spPr bwMode="auto">
              <a:xfrm>
                <a:off x="503" y="449"/>
                <a:ext cx="150" cy="101"/>
              </a:xfrm>
              <a:custGeom>
                <a:avLst/>
                <a:gdLst>
                  <a:gd name="T0" fmla="*/ 10 w 63"/>
                  <a:gd name="T1" fmla="*/ 38 h 42"/>
                  <a:gd name="T2" fmla="*/ 7 w 63"/>
                  <a:gd name="T3" fmla="*/ 38 h 42"/>
                  <a:gd name="T4" fmla="*/ 0 w 63"/>
                  <a:gd name="T5" fmla="*/ 30 h 42"/>
                  <a:gd name="T6" fmla="*/ 0 w 63"/>
                  <a:gd name="T7" fmla="*/ 28 h 42"/>
                  <a:gd name="T8" fmla="*/ 1 w 63"/>
                  <a:gd name="T9" fmla="*/ 24 h 42"/>
                  <a:gd name="T10" fmla="*/ 3 w 63"/>
                  <a:gd name="T11" fmla="*/ 23 h 42"/>
                  <a:gd name="T12" fmla="*/ 8 w 63"/>
                  <a:gd name="T13" fmla="*/ 21 h 42"/>
                  <a:gd name="T14" fmla="*/ 14 w 63"/>
                  <a:gd name="T15" fmla="*/ 20 h 42"/>
                  <a:gd name="T16" fmla="*/ 16 w 63"/>
                  <a:gd name="T17" fmla="*/ 23 h 42"/>
                  <a:gd name="T18" fmla="*/ 17 w 63"/>
                  <a:gd name="T19" fmla="*/ 24 h 42"/>
                  <a:gd name="T20" fmla="*/ 18 w 63"/>
                  <a:gd name="T21" fmla="*/ 25 h 42"/>
                  <a:gd name="T22" fmla="*/ 17 w 63"/>
                  <a:gd name="T23" fmla="*/ 24 h 42"/>
                  <a:gd name="T24" fmla="*/ 12 w 63"/>
                  <a:gd name="T25" fmla="*/ 17 h 42"/>
                  <a:gd name="T26" fmla="*/ 13 w 63"/>
                  <a:gd name="T27" fmla="*/ 12 h 42"/>
                  <a:gd name="T28" fmla="*/ 18 w 63"/>
                  <a:gd name="T29" fmla="*/ 8 h 42"/>
                  <a:gd name="T30" fmla="*/ 19 w 63"/>
                  <a:gd name="T31" fmla="*/ 8 h 42"/>
                  <a:gd name="T32" fmla="*/ 23 w 63"/>
                  <a:gd name="T33" fmla="*/ 17 h 42"/>
                  <a:gd name="T34" fmla="*/ 26 w 63"/>
                  <a:gd name="T35" fmla="*/ 10 h 42"/>
                  <a:gd name="T36" fmla="*/ 29 w 63"/>
                  <a:gd name="T37" fmla="*/ 8 h 42"/>
                  <a:gd name="T38" fmla="*/ 45 w 63"/>
                  <a:gd name="T39" fmla="*/ 11 h 42"/>
                  <a:gd name="T40" fmla="*/ 45 w 63"/>
                  <a:gd name="T41" fmla="*/ 5 h 42"/>
                  <a:gd name="T42" fmla="*/ 40 w 63"/>
                  <a:gd name="T43" fmla="*/ 8 h 42"/>
                  <a:gd name="T44" fmla="*/ 41 w 63"/>
                  <a:gd name="T45" fmla="*/ 3 h 42"/>
                  <a:gd name="T46" fmla="*/ 42 w 63"/>
                  <a:gd name="T47" fmla="*/ 2 h 42"/>
                  <a:gd name="T48" fmla="*/ 44 w 63"/>
                  <a:gd name="T49" fmla="*/ 0 h 42"/>
                  <a:gd name="T50" fmla="*/ 46 w 63"/>
                  <a:gd name="T51" fmla="*/ 4 h 42"/>
                  <a:gd name="T52" fmla="*/ 55 w 63"/>
                  <a:gd name="T53" fmla="*/ 8 h 42"/>
                  <a:gd name="T54" fmla="*/ 57 w 63"/>
                  <a:gd name="T55" fmla="*/ 7 h 42"/>
                  <a:gd name="T56" fmla="*/ 55 w 63"/>
                  <a:gd name="T57" fmla="*/ 6 h 42"/>
                  <a:gd name="T58" fmla="*/ 55 w 63"/>
                  <a:gd name="T59" fmla="*/ 2 h 42"/>
                  <a:gd name="T60" fmla="*/ 63 w 63"/>
                  <a:gd name="T61" fmla="*/ 8 h 42"/>
                  <a:gd name="T62" fmla="*/ 55 w 63"/>
                  <a:gd name="T63" fmla="*/ 13 h 42"/>
                  <a:gd name="T64" fmla="*/ 50 w 63"/>
                  <a:gd name="T65" fmla="*/ 13 h 42"/>
                  <a:gd name="T66" fmla="*/ 53 w 63"/>
                  <a:gd name="T67" fmla="*/ 16 h 42"/>
                  <a:gd name="T68" fmla="*/ 57 w 63"/>
                  <a:gd name="T69" fmla="*/ 18 h 42"/>
                  <a:gd name="T70" fmla="*/ 56 w 63"/>
                  <a:gd name="T71" fmla="*/ 19 h 42"/>
                  <a:gd name="T72" fmla="*/ 58 w 63"/>
                  <a:gd name="T73" fmla="*/ 18 h 42"/>
                  <a:gd name="T74" fmla="*/ 59 w 63"/>
                  <a:gd name="T75" fmla="*/ 18 h 42"/>
                  <a:gd name="T76" fmla="*/ 60 w 63"/>
                  <a:gd name="T77" fmla="*/ 23 h 42"/>
                  <a:gd name="T78" fmla="*/ 58 w 63"/>
                  <a:gd name="T79" fmla="*/ 29 h 42"/>
                  <a:gd name="T80" fmla="*/ 56 w 63"/>
                  <a:gd name="T81" fmla="*/ 29 h 42"/>
                  <a:gd name="T82" fmla="*/ 48 w 63"/>
                  <a:gd name="T83" fmla="*/ 25 h 42"/>
                  <a:gd name="T84" fmla="*/ 43 w 63"/>
                  <a:gd name="T85" fmla="*/ 21 h 42"/>
                  <a:gd name="T86" fmla="*/ 41 w 63"/>
                  <a:gd name="T87" fmla="*/ 20 h 42"/>
                  <a:gd name="T88" fmla="*/ 39 w 63"/>
                  <a:gd name="T89" fmla="*/ 17 h 42"/>
                  <a:gd name="T90" fmla="*/ 38 w 63"/>
                  <a:gd name="T91" fmla="*/ 22 h 42"/>
                  <a:gd name="T92" fmla="*/ 40 w 63"/>
                  <a:gd name="T93" fmla="*/ 31 h 42"/>
                  <a:gd name="T94" fmla="*/ 40 w 63"/>
                  <a:gd name="T95" fmla="*/ 32 h 42"/>
                  <a:gd name="T96" fmla="*/ 35 w 63"/>
                  <a:gd name="T97" fmla="*/ 33 h 42"/>
                  <a:gd name="T98" fmla="*/ 33 w 63"/>
                  <a:gd name="T99" fmla="*/ 27 h 42"/>
                  <a:gd name="T100" fmla="*/ 32 w 63"/>
                  <a:gd name="T101" fmla="*/ 25 h 42"/>
                  <a:gd name="T102" fmla="*/ 26 w 63"/>
                  <a:gd name="T103" fmla="*/ 26 h 42"/>
                  <a:gd name="T104" fmla="*/ 24 w 63"/>
                  <a:gd name="T105" fmla="*/ 22 h 42"/>
                  <a:gd name="T106" fmla="*/ 23 w 63"/>
                  <a:gd name="T107" fmla="*/ 28 h 42"/>
                  <a:gd name="T108" fmla="*/ 20 w 63"/>
                  <a:gd name="T109" fmla="*/ 33 h 42"/>
                  <a:gd name="T110" fmla="*/ 25 w 63"/>
                  <a:gd name="T111" fmla="*/ 33 h 42"/>
                  <a:gd name="T112" fmla="*/ 25 w 63"/>
                  <a:gd name="T113" fmla="*/ 42 h 42"/>
                  <a:gd name="T114" fmla="*/ 23 w 63"/>
                  <a:gd name="T115" fmla="*/ 41 h 42"/>
                  <a:gd name="T116" fmla="*/ 23 w 63"/>
                  <a:gd name="T117" fmla="*/ 41 h 42"/>
                  <a:gd name="T118" fmla="*/ 19 w 63"/>
                  <a:gd name="T119" fmla="*/ 37 h 42"/>
                  <a:gd name="T120" fmla="*/ 17 w 63"/>
                  <a:gd name="T121" fmla="*/ 40 h 42"/>
                  <a:gd name="T122" fmla="*/ 10 w 63"/>
                  <a:gd name="T123" fmla="*/ 3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3" h="42">
                    <a:moveTo>
                      <a:pt x="10" y="38"/>
                    </a:moveTo>
                    <a:cubicBezTo>
                      <a:pt x="9" y="38"/>
                      <a:pt x="7" y="41"/>
                      <a:pt x="7" y="38"/>
                    </a:cubicBezTo>
                    <a:cubicBezTo>
                      <a:pt x="7" y="33"/>
                      <a:pt x="4" y="31"/>
                      <a:pt x="0" y="30"/>
                    </a:cubicBezTo>
                    <a:cubicBezTo>
                      <a:pt x="0" y="29"/>
                      <a:pt x="0" y="29"/>
                      <a:pt x="0" y="28"/>
                    </a:cubicBezTo>
                    <a:cubicBezTo>
                      <a:pt x="0" y="27"/>
                      <a:pt x="0" y="25"/>
                      <a:pt x="1" y="24"/>
                    </a:cubicBezTo>
                    <a:cubicBezTo>
                      <a:pt x="1" y="23"/>
                      <a:pt x="2" y="23"/>
                      <a:pt x="3" y="23"/>
                    </a:cubicBezTo>
                    <a:cubicBezTo>
                      <a:pt x="5" y="23"/>
                      <a:pt x="7" y="24"/>
                      <a:pt x="8" y="21"/>
                    </a:cubicBezTo>
                    <a:cubicBezTo>
                      <a:pt x="9" y="18"/>
                      <a:pt x="12" y="21"/>
                      <a:pt x="14" y="20"/>
                    </a:cubicBezTo>
                    <a:cubicBezTo>
                      <a:pt x="16" y="19"/>
                      <a:pt x="16" y="22"/>
                      <a:pt x="16" y="23"/>
                    </a:cubicBezTo>
                    <a:cubicBezTo>
                      <a:pt x="16" y="23"/>
                      <a:pt x="17" y="24"/>
                      <a:pt x="17" y="24"/>
                    </a:cubicBezTo>
                    <a:cubicBezTo>
                      <a:pt x="17" y="24"/>
                      <a:pt x="17" y="26"/>
                      <a:pt x="18" y="25"/>
                    </a:cubicBezTo>
                    <a:cubicBezTo>
                      <a:pt x="17" y="25"/>
                      <a:pt x="17" y="24"/>
                      <a:pt x="17" y="24"/>
                    </a:cubicBezTo>
                    <a:cubicBezTo>
                      <a:pt x="18" y="19"/>
                      <a:pt x="14" y="19"/>
                      <a:pt x="12" y="17"/>
                    </a:cubicBezTo>
                    <a:cubicBezTo>
                      <a:pt x="13" y="15"/>
                      <a:pt x="12" y="13"/>
                      <a:pt x="13" y="12"/>
                    </a:cubicBezTo>
                    <a:cubicBezTo>
                      <a:pt x="15" y="11"/>
                      <a:pt x="17" y="10"/>
                      <a:pt x="18" y="8"/>
                    </a:cubicBezTo>
                    <a:cubicBezTo>
                      <a:pt x="18" y="8"/>
                      <a:pt x="19" y="8"/>
                      <a:pt x="19" y="8"/>
                    </a:cubicBezTo>
                    <a:cubicBezTo>
                      <a:pt x="23" y="10"/>
                      <a:pt x="22" y="14"/>
                      <a:pt x="23" y="17"/>
                    </a:cubicBezTo>
                    <a:cubicBezTo>
                      <a:pt x="23" y="14"/>
                      <a:pt x="21" y="11"/>
                      <a:pt x="26" y="10"/>
                    </a:cubicBezTo>
                    <a:cubicBezTo>
                      <a:pt x="28" y="10"/>
                      <a:pt x="27" y="7"/>
                      <a:pt x="29" y="8"/>
                    </a:cubicBezTo>
                    <a:cubicBezTo>
                      <a:pt x="32" y="12"/>
                      <a:pt x="41" y="15"/>
                      <a:pt x="45" y="11"/>
                    </a:cubicBezTo>
                    <a:cubicBezTo>
                      <a:pt x="46" y="9"/>
                      <a:pt x="44" y="7"/>
                      <a:pt x="45" y="5"/>
                    </a:cubicBezTo>
                    <a:cubicBezTo>
                      <a:pt x="42" y="5"/>
                      <a:pt x="43" y="10"/>
                      <a:pt x="40" y="8"/>
                    </a:cubicBezTo>
                    <a:cubicBezTo>
                      <a:pt x="39" y="8"/>
                      <a:pt x="42" y="5"/>
                      <a:pt x="41" y="3"/>
                    </a:cubicBezTo>
                    <a:cubicBezTo>
                      <a:pt x="41" y="2"/>
                      <a:pt x="41" y="1"/>
                      <a:pt x="42" y="2"/>
                    </a:cubicBezTo>
                    <a:cubicBezTo>
                      <a:pt x="46" y="4"/>
                      <a:pt x="42" y="0"/>
                      <a:pt x="44" y="0"/>
                    </a:cubicBezTo>
                    <a:cubicBezTo>
                      <a:pt x="45" y="1"/>
                      <a:pt x="47" y="1"/>
                      <a:pt x="46" y="4"/>
                    </a:cubicBezTo>
                    <a:cubicBezTo>
                      <a:pt x="46" y="6"/>
                      <a:pt x="53" y="9"/>
                      <a:pt x="55" y="8"/>
                    </a:cubicBezTo>
                    <a:cubicBezTo>
                      <a:pt x="56" y="8"/>
                      <a:pt x="56" y="8"/>
                      <a:pt x="57" y="7"/>
                    </a:cubicBezTo>
                    <a:cubicBezTo>
                      <a:pt x="57" y="6"/>
                      <a:pt x="56" y="6"/>
                      <a:pt x="55" y="6"/>
                    </a:cubicBezTo>
                    <a:cubicBezTo>
                      <a:pt x="52" y="5"/>
                      <a:pt x="52" y="3"/>
                      <a:pt x="55" y="2"/>
                    </a:cubicBezTo>
                    <a:cubicBezTo>
                      <a:pt x="58" y="3"/>
                      <a:pt x="62" y="5"/>
                      <a:pt x="63" y="8"/>
                    </a:cubicBezTo>
                    <a:cubicBezTo>
                      <a:pt x="61" y="12"/>
                      <a:pt x="57" y="10"/>
                      <a:pt x="55" y="13"/>
                    </a:cubicBezTo>
                    <a:cubicBezTo>
                      <a:pt x="54" y="15"/>
                      <a:pt x="52" y="14"/>
                      <a:pt x="50" y="13"/>
                    </a:cubicBezTo>
                    <a:cubicBezTo>
                      <a:pt x="50" y="16"/>
                      <a:pt x="51" y="16"/>
                      <a:pt x="53" y="16"/>
                    </a:cubicBezTo>
                    <a:cubicBezTo>
                      <a:pt x="54" y="16"/>
                      <a:pt x="56" y="16"/>
                      <a:pt x="57" y="18"/>
                    </a:cubicBezTo>
                    <a:cubicBezTo>
                      <a:pt x="57" y="19"/>
                      <a:pt x="56" y="19"/>
                      <a:pt x="56" y="19"/>
                    </a:cubicBezTo>
                    <a:cubicBezTo>
                      <a:pt x="57" y="19"/>
                      <a:pt x="57" y="18"/>
                      <a:pt x="58" y="18"/>
                    </a:cubicBezTo>
                    <a:cubicBezTo>
                      <a:pt x="58" y="18"/>
                      <a:pt x="59" y="18"/>
                      <a:pt x="59" y="18"/>
                    </a:cubicBezTo>
                    <a:cubicBezTo>
                      <a:pt x="60" y="20"/>
                      <a:pt x="59" y="22"/>
                      <a:pt x="60" y="23"/>
                    </a:cubicBezTo>
                    <a:cubicBezTo>
                      <a:pt x="61" y="26"/>
                      <a:pt x="61" y="28"/>
                      <a:pt x="58" y="29"/>
                    </a:cubicBezTo>
                    <a:cubicBezTo>
                      <a:pt x="57" y="30"/>
                      <a:pt x="57" y="30"/>
                      <a:pt x="56" y="29"/>
                    </a:cubicBezTo>
                    <a:cubicBezTo>
                      <a:pt x="53" y="28"/>
                      <a:pt x="52" y="25"/>
                      <a:pt x="48" y="25"/>
                    </a:cubicBezTo>
                    <a:cubicBezTo>
                      <a:pt x="47" y="23"/>
                      <a:pt x="46" y="21"/>
                      <a:pt x="43" y="21"/>
                    </a:cubicBezTo>
                    <a:cubicBezTo>
                      <a:pt x="42" y="21"/>
                      <a:pt x="42" y="20"/>
                      <a:pt x="41" y="20"/>
                    </a:cubicBezTo>
                    <a:cubicBezTo>
                      <a:pt x="41" y="19"/>
                      <a:pt x="42" y="16"/>
                      <a:pt x="39" y="17"/>
                    </a:cubicBezTo>
                    <a:cubicBezTo>
                      <a:pt x="39" y="18"/>
                      <a:pt x="37" y="21"/>
                      <a:pt x="38" y="22"/>
                    </a:cubicBezTo>
                    <a:cubicBezTo>
                      <a:pt x="41" y="25"/>
                      <a:pt x="40" y="28"/>
                      <a:pt x="40" y="31"/>
                    </a:cubicBezTo>
                    <a:cubicBezTo>
                      <a:pt x="40" y="31"/>
                      <a:pt x="40" y="31"/>
                      <a:pt x="40" y="32"/>
                    </a:cubicBezTo>
                    <a:cubicBezTo>
                      <a:pt x="39" y="33"/>
                      <a:pt x="37" y="35"/>
                      <a:pt x="35" y="33"/>
                    </a:cubicBezTo>
                    <a:cubicBezTo>
                      <a:pt x="34" y="32"/>
                      <a:pt x="31" y="30"/>
                      <a:pt x="33" y="27"/>
                    </a:cubicBezTo>
                    <a:cubicBezTo>
                      <a:pt x="34" y="26"/>
                      <a:pt x="36" y="24"/>
                      <a:pt x="32" y="25"/>
                    </a:cubicBezTo>
                    <a:cubicBezTo>
                      <a:pt x="30" y="26"/>
                      <a:pt x="29" y="28"/>
                      <a:pt x="26" y="26"/>
                    </a:cubicBezTo>
                    <a:cubicBezTo>
                      <a:pt x="25" y="25"/>
                      <a:pt x="26" y="23"/>
                      <a:pt x="24" y="22"/>
                    </a:cubicBezTo>
                    <a:cubicBezTo>
                      <a:pt x="23" y="24"/>
                      <a:pt x="24" y="26"/>
                      <a:pt x="23" y="28"/>
                    </a:cubicBezTo>
                    <a:cubicBezTo>
                      <a:pt x="22" y="30"/>
                      <a:pt x="21" y="32"/>
                      <a:pt x="20" y="33"/>
                    </a:cubicBezTo>
                    <a:cubicBezTo>
                      <a:pt x="22" y="33"/>
                      <a:pt x="24" y="31"/>
                      <a:pt x="25" y="33"/>
                    </a:cubicBezTo>
                    <a:cubicBezTo>
                      <a:pt x="26" y="36"/>
                      <a:pt x="28" y="39"/>
                      <a:pt x="25" y="42"/>
                    </a:cubicBezTo>
                    <a:cubicBezTo>
                      <a:pt x="24" y="42"/>
                      <a:pt x="24" y="42"/>
                      <a:pt x="23" y="41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22" y="39"/>
                      <a:pt x="21" y="37"/>
                      <a:pt x="19" y="37"/>
                    </a:cubicBezTo>
                    <a:cubicBezTo>
                      <a:pt x="18" y="37"/>
                      <a:pt x="19" y="40"/>
                      <a:pt x="17" y="40"/>
                    </a:cubicBezTo>
                    <a:cubicBezTo>
                      <a:pt x="15" y="41"/>
                      <a:pt x="12" y="40"/>
                      <a:pt x="10" y="38"/>
                    </a:cubicBezTo>
                    <a:close/>
                  </a:path>
                </a:pathLst>
              </a:custGeom>
              <a:solidFill>
                <a:srgbClr val="FEE9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96" name="Freeform 453"/>
              <p:cNvSpPr/>
              <p:nvPr/>
            </p:nvSpPr>
            <p:spPr bwMode="auto">
              <a:xfrm>
                <a:off x="584" y="397"/>
                <a:ext cx="79" cy="74"/>
              </a:xfrm>
              <a:custGeom>
                <a:avLst/>
                <a:gdLst>
                  <a:gd name="T0" fmla="*/ 29 w 33"/>
                  <a:gd name="T1" fmla="*/ 30 h 31"/>
                  <a:gd name="T2" fmla="*/ 21 w 33"/>
                  <a:gd name="T3" fmla="*/ 24 h 31"/>
                  <a:gd name="T4" fmla="*/ 13 w 33"/>
                  <a:gd name="T5" fmla="*/ 14 h 31"/>
                  <a:gd name="T6" fmla="*/ 11 w 33"/>
                  <a:gd name="T7" fmla="*/ 12 h 31"/>
                  <a:gd name="T8" fmla="*/ 6 w 33"/>
                  <a:gd name="T9" fmla="*/ 10 h 31"/>
                  <a:gd name="T10" fmla="*/ 0 w 33"/>
                  <a:gd name="T11" fmla="*/ 8 h 31"/>
                  <a:gd name="T12" fmla="*/ 0 w 33"/>
                  <a:gd name="T13" fmla="*/ 6 h 31"/>
                  <a:gd name="T14" fmla="*/ 10 w 33"/>
                  <a:gd name="T15" fmla="*/ 0 h 31"/>
                  <a:gd name="T16" fmla="*/ 14 w 33"/>
                  <a:gd name="T17" fmla="*/ 0 h 31"/>
                  <a:gd name="T18" fmla="*/ 15 w 33"/>
                  <a:gd name="T19" fmla="*/ 1 h 31"/>
                  <a:gd name="T20" fmla="*/ 12 w 33"/>
                  <a:gd name="T21" fmla="*/ 2 h 31"/>
                  <a:gd name="T22" fmla="*/ 15 w 33"/>
                  <a:gd name="T23" fmla="*/ 3 h 31"/>
                  <a:gd name="T24" fmla="*/ 16 w 33"/>
                  <a:gd name="T25" fmla="*/ 11 h 31"/>
                  <a:gd name="T26" fmla="*/ 16 w 33"/>
                  <a:gd name="T27" fmla="*/ 5 h 31"/>
                  <a:gd name="T28" fmla="*/ 21 w 33"/>
                  <a:gd name="T29" fmla="*/ 4 h 31"/>
                  <a:gd name="T30" fmla="*/ 24 w 33"/>
                  <a:gd name="T31" fmla="*/ 12 h 31"/>
                  <a:gd name="T32" fmla="*/ 24 w 33"/>
                  <a:gd name="T33" fmla="*/ 18 h 31"/>
                  <a:gd name="T34" fmla="*/ 28 w 33"/>
                  <a:gd name="T35" fmla="*/ 23 h 31"/>
                  <a:gd name="T36" fmla="*/ 33 w 33"/>
                  <a:gd name="T37" fmla="*/ 25 h 31"/>
                  <a:gd name="T38" fmla="*/ 29 w 33"/>
                  <a:gd name="T39" fmla="*/ 30 h 31"/>
                  <a:gd name="T40" fmla="*/ 29 w 33"/>
                  <a:gd name="T41" fmla="*/ 30 h 31"/>
                  <a:gd name="T42" fmla="*/ 29 w 33"/>
                  <a:gd name="T43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3" h="31">
                    <a:moveTo>
                      <a:pt x="29" y="30"/>
                    </a:moveTo>
                    <a:cubicBezTo>
                      <a:pt x="27" y="27"/>
                      <a:pt x="22" y="27"/>
                      <a:pt x="21" y="24"/>
                    </a:cubicBezTo>
                    <a:cubicBezTo>
                      <a:pt x="19" y="20"/>
                      <a:pt x="15" y="18"/>
                      <a:pt x="13" y="14"/>
                    </a:cubicBezTo>
                    <a:cubicBezTo>
                      <a:pt x="12" y="14"/>
                      <a:pt x="12" y="13"/>
                      <a:pt x="11" y="12"/>
                    </a:cubicBezTo>
                    <a:cubicBezTo>
                      <a:pt x="10" y="11"/>
                      <a:pt x="8" y="10"/>
                      <a:pt x="6" y="10"/>
                    </a:cubicBezTo>
                    <a:cubicBezTo>
                      <a:pt x="4" y="10"/>
                      <a:pt x="2" y="9"/>
                      <a:pt x="0" y="8"/>
                    </a:cubicBezTo>
                    <a:cubicBezTo>
                      <a:pt x="0" y="7"/>
                      <a:pt x="0" y="7"/>
                      <a:pt x="0" y="6"/>
                    </a:cubicBezTo>
                    <a:cubicBezTo>
                      <a:pt x="3" y="4"/>
                      <a:pt x="8" y="4"/>
                      <a:pt x="10" y="0"/>
                    </a:cubicBezTo>
                    <a:cubicBezTo>
                      <a:pt x="11" y="0"/>
                      <a:pt x="13" y="0"/>
                      <a:pt x="14" y="0"/>
                    </a:cubicBezTo>
                    <a:cubicBezTo>
                      <a:pt x="15" y="0"/>
                      <a:pt x="15" y="1"/>
                      <a:pt x="15" y="1"/>
                    </a:cubicBezTo>
                    <a:cubicBezTo>
                      <a:pt x="15" y="3"/>
                      <a:pt x="13" y="2"/>
                      <a:pt x="12" y="2"/>
                    </a:cubicBezTo>
                    <a:cubicBezTo>
                      <a:pt x="13" y="3"/>
                      <a:pt x="14" y="3"/>
                      <a:pt x="15" y="3"/>
                    </a:cubicBezTo>
                    <a:cubicBezTo>
                      <a:pt x="17" y="5"/>
                      <a:pt x="14" y="9"/>
                      <a:pt x="16" y="11"/>
                    </a:cubicBezTo>
                    <a:cubicBezTo>
                      <a:pt x="15" y="9"/>
                      <a:pt x="15" y="7"/>
                      <a:pt x="16" y="5"/>
                    </a:cubicBezTo>
                    <a:cubicBezTo>
                      <a:pt x="18" y="4"/>
                      <a:pt x="19" y="2"/>
                      <a:pt x="21" y="4"/>
                    </a:cubicBezTo>
                    <a:cubicBezTo>
                      <a:pt x="23" y="6"/>
                      <a:pt x="27" y="8"/>
                      <a:pt x="24" y="12"/>
                    </a:cubicBezTo>
                    <a:cubicBezTo>
                      <a:pt x="23" y="14"/>
                      <a:pt x="26" y="16"/>
                      <a:pt x="24" y="18"/>
                    </a:cubicBezTo>
                    <a:cubicBezTo>
                      <a:pt x="23" y="21"/>
                      <a:pt x="26" y="22"/>
                      <a:pt x="28" y="23"/>
                    </a:cubicBezTo>
                    <a:cubicBezTo>
                      <a:pt x="29" y="25"/>
                      <a:pt x="32" y="23"/>
                      <a:pt x="33" y="25"/>
                    </a:cubicBezTo>
                    <a:cubicBezTo>
                      <a:pt x="32" y="27"/>
                      <a:pt x="29" y="27"/>
                      <a:pt x="29" y="30"/>
                    </a:cubicBezTo>
                    <a:cubicBezTo>
                      <a:pt x="29" y="30"/>
                      <a:pt x="29" y="30"/>
                      <a:pt x="29" y="30"/>
                    </a:cubicBezTo>
                    <a:cubicBezTo>
                      <a:pt x="29" y="31"/>
                      <a:pt x="29" y="31"/>
                      <a:pt x="29" y="30"/>
                    </a:cubicBezTo>
                    <a:close/>
                  </a:path>
                </a:pathLst>
              </a:custGeom>
              <a:solidFill>
                <a:srgbClr val="FED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97" name="Freeform 454"/>
              <p:cNvSpPr/>
              <p:nvPr/>
            </p:nvSpPr>
            <p:spPr bwMode="auto">
              <a:xfrm>
                <a:off x="517" y="409"/>
                <a:ext cx="65" cy="45"/>
              </a:xfrm>
              <a:custGeom>
                <a:avLst/>
                <a:gdLst>
                  <a:gd name="T0" fmla="*/ 2 w 27"/>
                  <a:gd name="T1" fmla="*/ 9 h 19"/>
                  <a:gd name="T2" fmla="*/ 3 w 27"/>
                  <a:gd name="T3" fmla="*/ 4 h 19"/>
                  <a:gd name="T4" fmla="*/ 4 w 27"/>
                  <a:gd name="T5" fmla="*/ 3 h 19"/>
                  <a:gd name="T6" fmla="*/ 7 w 27"/>
                  <a:gd name="T7" fmla="*/ 5 h 19"/>
                  <a:gd name="T8" fmla="*/ 6 w 27"/>
                  <a:gd name="T9" fmla="*/ 1 h 19"/>
                  <a:gd name="T10" fmla="*/ 8 w 27"/>
                  <a:gd name="T11" fmla="*/ 4 h 19"/>
                  <a:gd name="T12" fmla="*/ 12 w 27"/>
                  <a:gd name="T13" fmla="*/ 5 h 19"/>
                  <a:gd name="T14" fmla="*/ 14 w 27"/>
                  <a:gd name="T15" fmla="*/ 2 h 19"/>
                  <a:gd name="T16" fmla="*/ 23 w 27"/>
                  <a:gd name="T17" fmla="*/ 7 h 19"/>
                  <a:gd name="T18" fmla="*/ 26 w 27"/>
                  <a:gd name="T19" fmla="*/ 13 h 19"/>
                  <a:gd name="T20" fmla="*/ 21 w 27"/>
                  <a:gd name="T21" fmla="*/ 15 h 19"/>
                  <a:gd name="T22" fmla="*/ 16 w 27"/>
                  <a:gd name="T23" fmla="*/ 14 h 19"/>
                  <a:gd name="T24" fmla="*/ 14 w 27"/>
                  <a:gd name="T25" fmla="*/ 14 h 19"/>
                  <a:gd name="T26" fmla="*/ 10 w 27"/>
                  <a:gd name="T27" fmla="*/ 16 h 19"/>
                  <a:gd name="T28" fmla="*/ 4 w 27"/>
                  <a:gd name="T29" fmla="*/ 10 h 19"/>
                  <a:gd name="T30" fmla="*/ 2 w 27"/>
                  <a:gd name="T31" fmla="*/ 9 h 19"/>
                  <a:gd name="T32" fmla="*/ 2 w 27"/>
                  <a:gd name="T3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19">
                    <a:moveTo>
                      <a:pt x="2" y="9"/>
                    </a:moveTo>
                    <a:cubicBezTo>
                      <a:pt x="1" y="7"/>
                      <a:pt x="0" y="5"/>
                      <a:pt x="3" y="4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5" y="4"/>
                      <a:pt x="5" y="7"/>
                      <a:pt x="7" y="5"/>
                    </a:cubicBezTo>
                    <a:cubicBezTo>
                      <a:pt x="8" y="4"/>
                      <a:pt x="5" y="3"/>
                      <a:pt x="6" y="1"/>
                    </a:cubicBezTo>
                    <a:cubicBezTo>
                      <a:pt x="7" y="1"/>
                      <a:pt x="10" y="0"/>
                      <a:pt x="8" y="4"/>
                    </a:cubicBezTo>
                    <a:cubicBezTo>
                      <a:pt x="8" y="5"/>
                      <a:pt x="11" y="5"/>
                      <a:pt x="12" y="5"/>
                    </a:cubicBezTo>
                    <a:cubicBezTo>
                      <a:pt x="14" y="6"/>
                      <a:pt x="12" y="3"/>
                      <a:pt x="14" y="2"/>
                    </a:cubicBezTo>
                    <a:cubicBezTo>
                      <a:pt x="16" y="5"/>
                      <a:pt x="19" y="7"/>
                      <a:pt x="23" y="7"/>
                    </a:cubicBezTo>
                    <a:cubicBezTo>
                      <a:pt x="25" y="8"/>
                      <a:pt x="27" y="10"/>
                      <a:pt x="26" y="13"/>
                    </a:cubicBezTo>
                    <a:cubicBezTo>
                      <a:pt x="25" y="16"/>
                      <a:pt x="23" y="15"/>
                      <a:pt x="21" y="15"/>
                    </a:cubicBezTo>
                    <a:cubicBezTo>
                      <a:pt x="19" y="16"/>
                      <a:pt x="17" y="19"/>
                      <a:pt x="16" y="14"/>
                    </a:cubicBezTo>
                    <a:cubicBezTo>
                      <a:pt x="16" y="13"/>
                      <a:pt x="15" y="13"/>
                      <a:pt x="14" y="14"/>
                    </a:cubicBezTo>
                    <a:cubicBezTo>
                      <a:pt x="12" y="14"/>
                      <a:pt x="11" y="15"/>
                      <a:pt x="10" y="16"/>
                    </a:cubicBezTo>
                    <a:cubicBezTo>
                      <a:pt x="6" y="16"/>
                      <a:pt x="3" y="16"/>
                      <a:pt x="4" y="10"/>
                    </a:cubicBezTo>
                    <a:cubicBezTo>
                      <a:pt x="4" y="10"/>
                      <a:pt x="3" y="10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lose/>
                  </a:path>
                </a:pathLst>
              </a:custGeom>
              <a:solidFill>
                <a:srgbClr val="FEE9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98" name="Freeform 455"/>
              <p:cNvSpPr/>
              <p:nvPr/>
            </p:nvSpPr>
            <p:spPr bwMode="auto">
              <a:xfrm>
                <a:off x="476" y="394"/>
                <a:ext cx="48" cy="48"/>
              </a:xfrm>
              <a:custGeom>
                <a:avLst/>
                <a:gdLst>
                  <a:gd name="T0" fmla="*/ 13 w 20"/>
                  <a:gd name="T1" fmla="*/ 19 h 20"/>
                  <a:gd name="T2" fmla="*/ 4 w 20"/>
                  <a:gd name="T3" fmla="*/ 16 h 20"/>
                  <a:gd name="T4" fmla="*/ 3 w 20"/>
                  <a:gd name="T5" fmla="*/ 16 h 20"/>
                  <a:gd name="T6" fmla="*/ 0 w 20"/>
                  <a:gd name="T7" fmla="*/ 13 h 20"/>
                  <a:gd name="T8" fmla="*/ 2 w 20"/>
                  <a:gd name="T9" fmla="*/ 12 h 20"/>
                  <a:gd name="T10" fmla="*/ 6 w 20"/>
                  <a:gd name="T11" fmla="*/ 8 h 20"/>
                  <a:gd name="T12" fmla="*/ 9 w 20"/>
                  <a:gd name="T13" fmla="*/ 1 h 20"/>
                  <a:gd name="T14" fmla="*/ 11 w 20"/>
                  <a:gd name="T15" fmla="*/ 2 h 20"/>
                  <a:gd name="T16" fmla="*/ 15 w 20"/>
                  <a:gd name="T17" fmla="*/ 4 h 20"/>
                  <a:gd name="T18" fmla="*/ 15 w 20"/>
                  <a:gd name="T19" fmla="*/ 4 h 20"/>
                  <a:gd name="T20" fmla="*/ 13 w 20"/>
                  <a:gd name="T21" fmla="*/ 10 h 20"/>
                  <a:gd name="T22" fmla="*/ 13 w 20"/>
                  <a:gd name="T23" fmla="*/ 12 h 20"/>
                  <a:gd name="T24" fmla="*/ 14 w 20"/>
                  <a:gd name="T25" fmla="*/ 11 h 20"/>
                  <a:gd name="T26" fmla="*/ 16 w 20"/>
                  <a:gd name="T27" fmla="*/ 8 h 20"/>
                  <a:gd name="T28" fmla="*/ 17 w 20"/>
                  <a:gd name="T29" fmla="*/ 6 h 20"/>
                  <a:gd name="T30" fmla="*/ 19 w 20"/>
                  <a:gd name="T31" fmla="*/ 7 h 20"/>
                  <a:gd name="T32" fmla="*/ 18 w 20"/>
                  <a:gd name="T33" fmla="*/ 10 h 20"/>
                  <a:gd name="T34" fmla="*/ 19 w 20"/>
                  <a:gd name="T35" fmla="*/ 15 h 20"/>
                  <a:gd name="T36" fmla="*/ 19 w 20"/>
                  <a:gd name="T37" fmla="*/ 15 h 20"/>
                  <a:gd name="T38" fmla="*/ 18 w 20"/>
                  <a:gd name="T39" fmla="*/ 19 h 20"/>
                  <a:gd name="T40" fmla="*/ 14 w 20"/>
                  <a:gd name="T41" fmla="*/ 20 h 20"/>
                  <a:gd name="T42" fmla="*/ 13 w 20"/>
                  <a:gd name="T43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" h="20">
                    <a:moveTo>
                      <a:pt x="13" y="19"/>
                    </a:moveTo>
                    <a:cubicBezTo>
                      <a:pt x="11" y="14"/>
                      <a:pt x="9" y="14"/>
                      <a:pt x="4" y="16"/>
                    </a:cubicBezTo>
                    <a:cubicBezTo>
                      <a:pt x="3" y="17"/>
                      <a:pt x="3" y="16"/>
                      <a:pt x="3" y="16"/>
                    </a:cubicBezTo>
                    <a:cubicBezTo>
                      <a:pt x="2" y="14"/>
                      <a:pt x="1" y="13"/>
                      <a:pt x="0" y="13"/>
                    </a:cubicBezTo>
                    <a:cubicBezTo>
                      <a:pt x="0" y="12"/>
                      <a:pt x="1" y="13"/>
                      <a:pt x="2" y="12"/>
                    </a:cubicBezTo>
                    <a:cubicBezTo>
                      <a:pt x="4" y="12"/>
                      <a:pt x="7" y="11"/>
                      <a:pt x="6" y="8"/>
                    </a:cubicBezTo>
                    <a:cubicBezTo>
                      <a:pt x="5" y="5"/>
                      <a:pt x="9" y="4"/>
                      <a:pt x="9" y="1"/>
                    </a:cubicBezTo>
                    <a:cubicBezTo>
                      <a:pt x="9" y="0"/>
                      <a:pt x="11" y="0"/>
                      <a:pt x="11" y="2"/>
                    </a:cubicBezTo>
                    <a:cubicBezTo>
                      <a:pt x="12" y="4"/>
                      <a:pt x="13" y="4"/>
                      <a:pt x="15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4" y="6"/>
                      <a:pt x="11" y="7"/>
                      <a:pt x="13" y="10"/>
                    </a:cubicBezTo>
                    <a:cubicBezTo>
                      <a:pt x="13" y="11"/>
                      <a:pt x="10" y="12"/>
                      <a:pt x="13" y="12"/>
                    </a:cubicBezTo>
                    <a:cubicBezTo>
                      <a:pt x="14" y="13"/>
                      <a:pt x="14" y="12"/>
                      <a:pt x="14" y="11"/>
                    </a:cubicBezTo>
                    <a:cubicBezTo>
                      <a:pt x="15" y="10"/>
                      <a:pt x="15" y="9"/>
                      <a:pt x="16" y="8"/>
                    </a:cubicBezTo>
                    <a:cubicBezTo>
                      <a:pt x="16" y="7"/>
                      <a:pt x="16" y="6"/>
                      <a:pt x="17" y="6"/>
                    </a:cubicBezTo>
                    <a:cubicBezTo>
                      <a:pt x="18" y="7"/>
                      <a:pt x="19" y="7"/>
                      <a:pt x="19" y="7"/>
                    </a:cubicBezTo>
                    <a:cubicBezTo>
                      <a:pt x="20" y="8"/>
                      <a:pt x="19" y="9"/>
                      <a:pt x="18" y="10"/>
                    </a:cubicBezTo>
                    <a:cubicBezTo>
                      <a:pt x="15" y="12"/>
                      <a:pt x="16" y="14"/>
                      <a:pt x="19" y="15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20" y="17"/>
                      <a:pt x="19" y="18"/>
                      <a:pt x="18" y="19"/>
                    </a:cubicBezTo>
                    <a:cubicBezTo>
                      <a:pt x="17" y="20"/>
                      <a:pt x="15" y="20"/>
                      <a:pt x="14" y="20"/>
                    </a:cubicBezTo>
                    <a:cubicBezTo>
                      <a:pt x="13" y="19"/>
                      <a:pt x="13" y="19"/>
                      <a:pt x="13" y="19"/>
                    </a:cubicBezTo>
                    <a:close/>
                  </a:path>
                </a:pathLst>
              </a:custGeom>
              <a:solidFill>
                <a:srgbClr val="FEE9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99" name="Freeform 456"/>
              <p:cNvSpPr/>
              <p:nvPr/>
            </p:nvSpPr>
            <p:spPr bwMode="auto">
              <a:xfrm>
                <a:off x="584" y="368"/>
                <a:ext cx="41" cy="31"/>
              </a:xfrm>
              <a:custGeom>
                <a:avLst/>
                <a:gdLst>
                  <a:gd name="T0" fmla="*/ 14 w 17"/>
                  <a:gd name="T1" fmla="*/ 13 h 13"/>
                  <a:gd name="T2" fmla="*/ 9 w 17"/>
                  <a:gd name="T3" fmla="*/ 13 h 13"/>
                  <a:gd name="T4" fmla="*/ 7 w 17"/>
                  <a:gd name="T5" fmla="*/ 13 h 13"/>
                  <a:gd name="T6" fmla="*/ 6 w 17"/>
                  <a:gd name="T7" fmla="*/ 12 h 13"/>
                  <a:gd name="T8" fmla="*/ 5 w 17"/>
                  <a:gd name="T9" fmla="*/ 6 h 13"/>
                  <a:gd name="T10" fmla="*/ 0 w 17"/>
                  <a:gd name="T11" fmla="*/ 3 h 13"/>
                  <a:gd name="T12" fmla="*/ 2 w 17"/>
                  <a:gd name="T13" fmla="*/ 0 h 13"/>
                  <a:gd name="T14" fmla="*/ 7 w 17"/>
                  <a:gd name="T15" fmla="*/ 0 h 13"/>
                  <a:gd name="T16" fmla="*/ 14 w 17"/>
                  <a:gd name="T17" fmla="*/ 1 h 13"/>
                  <a:gd name="T18" fmla="*/ 17 w 17"/>
                  <a:gd name="T19" fmla="*/ 3 h 13"/>
                  <a:gd name="T20" fmla="*/ 14 w 17"/>
                  <a:gd name="T21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3">
                    <a:moveTo>
                      <a:pt x="14" y="13"/>
                    </a:moveTo>
                    <a:cubicBezTo>
                      <a:pt x="12" y="13"/>
                      <a:pt x="11" y="13"/>
                      <a:pt x="9" y="13"/>
                    </a:cubicBezTo>
                    <a:cubicBezTo>
                      <a:pt x="9" y="13"/>
                      <a:pt x="8" y="13"/>
                      <a:pt x="7" y="13"/>
                    </a:cubicBezTo>
                    <a:cubicBezTo>
                      <a:pt x="7" y="13"/>
                      <a:pt x="7" y="12"/>
                      <a:pt x="6" y="12"/>
                    </a:cubicBezTo>
                    <a:cubicBezTo>
                      <a:pt x="4" y="11"/>
                      <a:pt x="6" y="8"/>
                      <a:pt x="5" y="6"/>
                    </a:cubicBezTo>
                    <a:cubicBezTo>
                      <a:pt x="4" y="4"/>
                      <a:pt x="0" y="6"/>
                      <a:pt x="0" y="3"/>
                    </a:cubicBezTo>
                    <a:cubicBezTo>
                      <a:pt x="0" y="2"/>
                      <a:pt x="1" y="1"/>
                      <a:pt x="2" y="0"/>
                    </a:cubicBezTo>
                    <a:cubicBezTo>
                      <a:pt x="4" y="0"/>
                      <a:pt x="5" y="0"/>
                      <a:pt x="7" y="0"/>
                    </a:cubicBezTo>
                    <a:cubicBezTo>
                      <a:pt x="9" y="2"/>
                      <a:pt x="12" y="1"/>
                      <a:pt x="14" y="1"/>
                    </a:cubicBezTo>
                    <a:cubicBezTo>
                      <a:pt x="15" y="2"/>
                      <a:pt x="16" y="3"/>
                      <a:pt x="17" y="3"/>
                    </a:cubicBezTo>
                    <a:cubicBezTo>
                      <a:pt x="16" y="7"/>
                      <a:pt x="12" y="9"/>
                      <a:pt x="14" y="13"/>
                    </a:cubicBezTo>
                    <a:close/>
                  </a:path>
                </a:pathLst>
              </a:custGeom>
              <a:solidFill>
                <a:srgbClr val="FEEB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00" name="Freeform 457"/>
              <p:cNvSpPr/>
              <p:nvPr/>
            </p:nvSpPr>
            <p:spPr bwMode="auto">
              <a:xfrm>
                <a:off x="524" y="435"/>
                <a:ext cx="43" cy="45"/>
              </a:xfrm>
              <a:custGeom>
                <a:avLst/>
                <a:gdLst>
                  <a:gd name="T0" fmla="*/ 6 w 18"/>
                  <a:gd name="T1" fmla="*/ 5 h 19"/>
                  <a:gd name="T2" fmla="*/ 12 w 18"/>
                  <a:gd name="T3" fmla="*/ 1 h 19"/>
                  <a:gd name="T4" fmla="*/ 14 w 18"/>
                  <a:gd name="T5" fmla="*/ 5 h 19"/>
                  <a:gd name="T6" fmla="*/ 18 w 18"/>
                  <a:gd name="T7" fmla="*/ 4 h 19"/>
                  <a:gd name="T8" fmla="*/ 18 w 18"/>
                  <a:gd name="T9" fmla="*/ 5 h 19"/>
                  <a:gd name="T10" fmla="*/ 13 w 18"/>
                  <a:gd name="T11" fmla="*/ 9 h 19"/>
                  <a:gd name="T12" fmla="*/ 12 w 18"/>
                  <a:gd name="T13" fmla="*/ 10 h 19"/>
                  <a:gd name="T14" fmla="*/ 9 w 18"/>
                  <a:gd name="T15" fmla="*/ 15 h 19"/>
                  <a:gd name="T16" fmla="*/ 5 w 18"/>
                  <a:gd name="T17" fmla="*/ 17 h 19"/>
                  <a:gd name="T18" fmla="*/ 4 w 18"/>
                  <a:gd name="T19" fmla="*/ 17 h 19"/>
                  <a:gd name="T20" fmla="*/ 3 w 18"/>
                  <a:gd name="T21" fmla="*/ 14 h 19"/>
                  <a:gd name="T22" fmla="*/ 1 w 18"/>
                  <a:gd name="T23" fmla="*/ 9 h 19"/>
                  <a:gd name="T24" fmla="*/ 2 w 18"/>
                  <a:gd name="T25" fmla="*/ 8 h 19"/>
                  <a:gd name="T26" fmla="*/ 6 w 18"/>
                  <a:gd name="T27" fmla="*/ 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19">
                    <a:moveTo>
                      <a:pt x="6" y="5"/>
                    </a:moveTo>
                    <a:cubicBezTo>
                      <a:pt x="7" y="1"/>
                      <a:pt x="10" y="1"/>
                      <a:pt x="12" y="1"/>
                    </a:cubicBezTo>
                    <a:cubicBezTo>
                      <a:pt x="15" y="0"/>
                      <a:pt x="15" y="3"/>
                      <a:pt x="14" y="5"/>
                    </a:cubicBezTo>
                    <a:cubicBezTo>
                      <a:pt x="16" y="5"/>
                      <a:pt x="16" y="3"/>
                      <a:pt x="18" y="4"/>
                    </a:cubicBezTo>
                    <a:cubicBezTo>
                      <a:pt x="18" y="4"/>
                      <a:pt x="18" y="5"/>
                      <a:pt x="18" y="5"/>
                    </a:cubicBezTo>
                    <a:cubicBezTo>
                      <a:pt x="18" y="9"/>
                      <a:pt x="18" y="9"/>
                      <a:pt x="13" y="9"/>
                    </a:cubicBezTo>
                    <a:cubicBezTo>
                      <a:pt x="12" y="9"/>
                      <a:pt x="13" y="9"/>
                      <a:pt x="12" y="10"/>
                    </a:cubicBezTo>
                    <a:cubicBezTo>
                      <a:pt x="11" y="11"/>
                      <a:pt x="10" y="13"/>
                      <a:pt x="9" y="15"/>
                    </a:cubicBezTo>
                    <a:cubicBezTo>
                      <a:pt x="9" y="17"/>
                      <a:pt x="7" y="19"/>
                      <a:pt x="5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5" y="15"/>
                      <a:pt x="3" y="15"/>
                      <a:pt x="3" y="14"/>
                    </a:cubicBezTo>
                    <a:cubicBezTo>
                      <a:pt x="2" y="12"/>
                      <a:pt x="0" y="11"/>
                      <a:pt x="1" y="9"/>
                    </a:cubicBezTo>
                    <a:cubicBezTo>
                      <a:pt x="1" y="9"/>
                      <a:pt x="2" y="8"/>
                      <a:pt x="2" y="8"/>
                    </a:cubicBezTo>
                    <a:cubicBezTo>
                      <a:pt x="5" y="9"/>
                      <a:pt x="6" y="7"/>
                      <a:pt x="6" y="5"/>
                    </a:cubicBezTo>
                    <a:close/>
                  </a:path>
                </a:pathLst>
              </a:custGeom>
              <a:solidFill>
                <a:srgbClr val="FEEA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01" name="Freeform 458"/>
              <p:cNvSpPr/>
              <p:nvPr/>
            </p:nvSpPr>
            <p:spPr bwMode="auto">
              <a:xfrm>
                <a:off x="543" y="397"/>
                <a:ext cx="58" cy="16"/>
              </a:xfrm>
              <a:custGeom>
                <a:avLst/>
                <a:gdLst>
                  <a:gd name="T0" fmla="*/ 10 w 24"/>
                  <a:gd name="T1" fmla="*/ 7 h 7"/>
                  <a:gd name="T2" fmla="*/ 3 w 24"/>
                  <a:gd name="T3" fmla="*/ 6 h 7"/>
                  <a:gd name="T4" fmla="*/ 0 w 24"/>
                  <a:gd name="T5" fmla="*/ 4 h 7"/>
                  <a:gd name="T6" fmla="*/ 3 w 24"/>
                  <a:gd name="T7" fmla="*/ 2 h 7"/>
                  <a:gd name="T8" fmla="*/ 22 w 24"/>
                  <a:gd name="T9" fmla="*/ 1 h 7"/>
                  <a:gd name="T10" fmla="*/ 24 w 24"/>
                  <a:gd name="T11" fmla="*/ 3 h 7"/>
                  <a:gd name="T12" fmla="*/ 21 w 24"/>
                  <a:gd name="T13" fmla="*/ 4 h 7"/>
                  <a:gd name="T14" fmla="*/ 18 w 24"/>
                  <a:gd name="T15" fmla="*/ 5 h 7"/>
                  <a:gd name="T16" fmla="*/ 10 w 24"/>
                  <a:gd name="T1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7">
                    <a:moveTo>
                      <a:pt x="10" y="7"/>
                    </a:moveTo>
                    <a:cubicBezTo>
                      <a:pt x="8" y="6"/>
                      <a:pt x="5" y="5"/>
                      <a:pt x="3" y="6"/>
                    </a:cubicBezTo>
                    <a:cubicBezTo>
                      <a:pt x="2" y="6"/>
                      <a:pt x="0" y="6"/>
                      <a:pt x="0" y="4"/>
                    </a:cubicBezTo>
                    <a:cubicBezTo>
                      <a:pt x="0" y="3"/>
                      <a:pt x="2" y="3"/>
                      <a:pt x="3" y="2"/>
                    </a:cubicBezTo>
                    <a:cubicBezTo>
                      <a:pt x="9" y="1"/>
                      <a:pt x="15" y="0"/>
                      <a:pt x="22" y="1"/>
                    </a:cubicBezTo>
                    <a:cubicBezTo>
                      <a:pt x="22" y="1"/>
                      <a:pt x="24" y="1"/>
                      <a:pt x="24" y="3"/>
                    </a:cubicBezTo>
                    <a:cubicBezTo>
                      <a:pt x="24" y="4"/>
                      <a:pt x="23" y="4"/>
                      <a:pt x="21" y="4"/>
                    </a:cubicBezTo>
                    <a:cubicBezTo>
                      <a:pt x="20" y="4"/>
                      <a:pt x="19" y="6"/>
                      <a:pt x="18" y="5"/>
                    </a:cubicBezTo>
                    <a:cubicBezTo>
                      <a:pt x="15" y="4"/>
                      <a:pt x="13" y="6"/>
                      <a:pt x="10" y="7"/>
                    </a:cubicBezTo>
                    <a:close/>
                  </a:path>
                </a:pathLst>
              </a:custGeom>
              <a:solidFill>
                <a:srgbClr val="FEDA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02" name="Freeform 459"/>
              <p:cNvSpPr/>
              <p:nvPr/>
            </p:nvSpPr>
            <p:spPr bwMode="auto">
              <a:xfrm>
                <a:off x="543" y="442"/>
                <a:ext cx="41" cy="31"/>
              </a:xfrm>
              <a:custGeom>
                <a:avLst/>
                <a:gdLst>
                  <a:gd name="T0" fmla="*/ 1 w 17"/>
                  <a:gd name="T1" fmla="*/ 12 h 13"/>
                  <a:gd name="T2" fmla="*/ 5 w 17"/>
                  <a:gd name="T3" fmla="*/ 3 h 13"/>
                  <a:gd name="T4" fmla="*/ 6 w 17"/>
                  <a:gd name="T5" fmla="*/ 3 h 13"/>
                  <a:gd name="T6" fmla="*/ 6 w 17"/>
                  <a:gd name="T7" fmla="*/ 6 h 13"/>
                  <a:gd name="T8" fmla="*/ 10 w 17"/>
                  <a:gd name="T9" fmla="*/ 2 h 13"/>
                  <a:gd name="T10" fmla="*/ 17 w 17"/>
                  <a:gd name="T11" fmla="*/ 6 h 13"/>
                  <a:gd name="T12" fmla="*/ 16 w 17"/>
                  <a:gd name="T13" fmla="*/ 8 h 13"/>
                  <a:gd name="T14" fmla="*/ 13 w 17"/>
                  <a:gd name="T15" fmla="*/ 8 h 13"/>
                  <a:gd name="T16" fmla="*/ 6 w 17"/>
                  <a:gd name="T17" fmla="*/ 10 h 13"/>
                  <a:gd name="T18" fmla="*/ 1 w 17"/>
                  <a:gd name="T1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13">
                    <a:moveTo>
                      <a:pt x="1" y="12"/>
                    </a:moveTo>
                    <a:cubicBezTo>
                      <a:pt x="0" y="7"/>
                      <a:pt x="5" y="6"/>
                      <a:pt x="5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8" y="4"/>
                      <a:pt x="6" y="5"/>
                      <a:pt x="6" y="6"/>
                    </a:cubicBezTo>
                    <a:cubicBezTo>
                      <a:pt x="9" y="7"/>
                      <a:pt x="8" y="3"/>
                      <a:pt x="10" y="2"/>
                    </a:cubicBezTo>
                    <a:cubicBezTo>
                      <a:pt x="14" y="0"/>
                      <a:pt x="15" y="5"/>
                      <a:pt x="17" y="6"/>
                    </a:cubicBezTo>
                    <a:cubicBezTo>
                      <a:pt x="17" y="7"/>
                      <a:pt x="16" y="7"/>
                      <a:pt x="16" y="8"/>
                    </a:cubicBezTo>
                    <a:cubicBezTo>
                      <a:pt x="15" y="9"/>
                      <a:pt x="14" y="9"/>
                      <a:pt x="13" y="8"/>
                    </a:cubicBezTo>
                    <a:cubicBezTo>
                      <a:pt x="11" y="6"/>
                      <a:pt x="8" y="7"/>
                      <a:pt x="6" y="10"/>
                    </a:cubicBezTo>
                    <a:cubicBezTo>
                      <a:pt x="6" y="13"/>
                      <a:pt x="3" y="11"/>
                      <a:pt x="1" y="12"/>
                    </a:cubicBezTo>
                    <a:close/>
                  </a:path>
                </a:pathLst>
              </a:custGeom>
              <a:solidFill>
                <a:srgbClr val="FEE9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03" name="Freeform 460"/>
              <p:cNvSpPr/>
              <p:nvPr/>
            </p:nvSpPr>
            <p:spPr bwMode="auto">
              <a:xfrm>
                <a:off x="543" y="461"/>
                <a:ext cx="29" cy="36"/>
              </a:xfrm>
              <a:custGeom>
                <a:avLst/>
                <a:gdLst>
                  <a:gd name="T0" fmla="*/ 1 w 12"/>
                  <a:gd name="T1" fmla="*/ 4 h 15"/>
                  <a:gd name="T2" fmla="*/ 6 w 12"/>
                  <a:gd name="T3" fmla="*/ 2 h 15"/>
                  <a:gd name="T4" fmla="*/ 8 w 12"/>
                  <a:gd name="T5" fmla="*/ 2 h 15"/>
                  <a:gd name="T6" fmla="*/ 12 w 12"/>
                  <a:gd name="T7" fmla="*/ 3 h 15"/>
                  <a:gd name="T8" fmla="*/ 8 w 12"/>
                  <a:gd name="T9" fmla="*/ 7 h 15"/>
                  <a:gd name="T10" fmla="*/ 7 w 12"/>
                  <a:gd name="T11" fmla="*/ 10 h 15"/>
                  <a:gd name="T12" fmla="*/ 7 w 12"/>
                  <a:gd name="T13" fmla="*/ 13 h 15"/>
                  <a:gd name="T14" fmla="*/ 4 w 12"/>
                  <a:gd name="T15" fmla="*/ 12 h 15"/>
                  <a:gd name="T16" fmla="*/ 2 w 12"/>
                  <a:gd name="T17" fmla="*/ 10 h 15"/>
                  <a:gd name="T18" fmla="*/ 1 w 12"/>
                  <a:gd name="T19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15">
                    <a:moveTo>
                      <a:pt x="1" y="4"/>
                    </a:moveTo>
                    <a:cubicBezTo>
                      <a:pt x="2" y="2"/>
                      <a:pt x="5" y="3"/>
                      <a:pt x="6" y="2"/>
                    </a:cubicBezTo>
                    <a:cubicBezTo>
                      <a:pt x="7" y="2"/>
                      <a:pt x="7" y="4"/>
                      <a:pt x="8" y="2"/>
                    </a:cubicBezTo>
                    <a:cubicBezTo>
                      <a:pt x="10" y="0"/>
                      <a:pt x="11" y="0"/>
                      <a:pt x="12" y="3"/>
                    </a:cubicBezTo>
                    <a:cubicBezTo>
                      <a:pt x="12" y="5"/>
                      <a:pt x="11" y="7"/>
                      <a:pt x="8" y="7"/>
                    </a:cubicBezTo>
                    <a:cubicBezTo>
                      <a:pt x="5" y="7"/>
                      <a:pt x="7" y="9"/>
                      <a:pt x="7" y="10"/>
                    </a:cubicBezTo>
                    <a:cubicBezTo>
                      <a:pt x="7" y="11"/>
                      <a:pt x="10" y="12"/>
                      <a:pt x="7" y="13"/>
                    </a:cubicBezTo>
                    <a:cubicBezTo>
                      <a:pt x="5" y="15"/>
                      <a:pt x="5" y="13"/>
                      <a:pt x="4" y="12"/>
                    </a:cubicBezTo>
                    <a:cubicBezTo>
                      <a:pt x="4" y="11"/>
                      <a:pt x="3" y="11"/>
                      <a:pt x="2" y="10"/>
                    </a:cubicBezTo>
                    <a:cubicBezTo>
                      <a:pt x="8" y="7"/>
                      <a:pt x="0" y="6"/>
                      <a:pt x="1" y="4"/>
                    </a:cubicBezTo>
                    <a:close/>
                  </a:path>
                </a:pathLst>
              </a:custGeom>
              <a:solidFill>
                <a:srgbClr val="FEEA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04" name="Freeform 461"/>
              <p:cNvSpPr/>
              <p:nvPr/>
            </p:nvSpPr>
            <p:spPr bwMode="auto">
              <a:xfrm>
                <a:off x="565" y="368"/>
                <a:ext cx="36" cy="31"/>
              </a:xfrm>
              <a:custGeom>
                <a:avLst/>
                <a:gdLst>
                  <a:gd name="T0" fmla="*/ 8 w 15"/>
                  <a:gd name="T1" fmla="*/ 3 h 13"/>
                  <a:gd name="T2" fmla="*/ 14 w 15"/>
                  <a:gd name="T3" fmla="*/ 10 h 13"/>
                  <a:gd name="T4" fmla="*/ 15 w 15"/>
                  <a:gd name="T5" fmla="*/ 13 h 13"/>
                  <a:gd name="T6" fmla="*/ 13 w 15"/>
                  <a:gd name="T7" fmla="*/ 13 h 13"/>
                  <a:gd name="T8" fmla="*/ 7 w 15"/>
                  <a:gd name="T9" fmla="*/ 5 h 13"/>
                  <a:gd name="T10" fmla="*/ 2 w 15"/>
                  <a:gd name="T11" fmla="*/ 6 h 13"/>
                  <a:gd name="T12" fmla="*/ 1 w 15"/>
                  <a:gd name="T13" fmla="*/ 2 h 13"/>
                  <a:gd name="T14" fmla="*/ 8 w 15"/>
                  <a:gd name="T15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3">
                    <a:moveTo>
                      <a:pt x="8" y="3"/>
                    </a:moveTo>
                    <a:cubicBezTo>
                      <a:pt x="12" y="3"/>
                      <a:pt x="15" y="5"/>
                      <a:pt x="14" y="10"/>
                    </a:cubicBezTo>
                    <a:cubicBezTo>
                      <a:pt x="14" y="11"/>
                      <a:pt x="15" y="12"/>
                      <a:pt x="15" y="13"/>
                    </a:cubicBezTo>
                    <a:cubicBezTo>
                      <a:pt x="15" y="13"/>
                      <a:pt x="14" y="13"/>
                      <a:pt x="13" y="13"/>
                    </a:cubicBezTo>
                    <a:cubicBezTo>
                      <a:pt x="13" y="9"/>
                      <a:pt x="9" y="7"/>
                      <a:pt x="7" y="5"/>
                    </a:cubicBezTo>
                    <a:cubicBezTo>
                      <a:pt x="5" y="3"/>
                      <a:pt x="3" y="3"/>
                      <a:pt x="2" y="6"/>
                    </a:cubicBezTo>
                    <a:cubicBezTo>
                      <a:pt x="1" y="5"/>
                      <a:pt x="0" y="3"/>
                      <a:pt x="1" y="2"/>
                    </a:cubicBezTo>
                    <a:cubicBezTo>
                      <a:pt x="3" y="0"/>
                      <a:pt x="6" y="2"/>
                      <a:pt x="8" y="3"/>
                    </a:cubicBezTo>
                    <a:close/>
                  </a:path>
                </a:pathLst>
              </a:custGeom>
              <a:solidFill>
                <a:srgbClr val="FEE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05" name="Freeform 462"/>
              <p:cNvSpPr/>
              <p:nvPr/>
            </p:nvSpPr>
            <p:spPr bwMode="auto">
              <a:xfrm>
                <a:off x="574" y="413"/>
                <a:ext cx="24" cy="17"/>
              </a:xfrm>
              <a:custGeom>
                <a:avLst/>
                <a:gdLst>
                  <a:gd name="T0" fmla="*/ 5 w 10"/>
                  <a:gd name="T1" fmla="*/ 0 h 7"/>
                  <a:gd name="T2" fmla="*/ 10 w 10"/>
                  <a:gd name="T3" fmla="*/ 3 h 7"/>
                  <a:gd name="T4" fmla="*/ 7 w 10"/>
                  <a:gd name="T5" fmla="*/ 5 h 7"/>
                  <a:gd name="T6" fmla="*/ 3 w 10"/>
                  <a:gd name="T7" fmla="*/ 3 h 7"/>
                  <a:gd name="T8" fmla="*/ 1 w 10"/>
                  <a:gd name="T9" fmla="*/ 2 h 7"/>
                  <a:gd name="T10" fmla="*/ 3 w 10"/>
                  <a:gd name="T11" fmla="*/ 0 h 7"/>
                  <a:gd name="T12" fmla="*/ 5 w 10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7">
                    <a:moveTo>
                      <a:pt x="5" y="0"/>
                    </a:moveTo>
                    <a:cubicBezTo>
                      <a:pt x="7" y="1"/>
                      <a:pt x="9" y="2"/>
                      <a:pt x="10" y="3"/>
                    </a:cubicBezTo>
                    <a:cubicBezTo>
                      <a:pt x="10" y="6"/>
                      <a:pt x="9" y="7"/>
                      <a:pt x="7" y="5"/>
                    </a:cubicBezTo>
                    <a:cubicBezTo>
                      <a:pt x="6" y="4"/>
                      <a:pt x="4" y="3"/>
                      <a:pt x="3" y="3"/>
                    </a:cubicBezTo>
                    <a:cubicBezTo>
                      <a:pt x="2" y="3"/>
                      <a:pt x="1" y="3"/>
                      <a:pt x="1" y="2"/>
                    </a:cubicBezTo>
                    <a:cubicBezTo>
                      <a:pt x="0" y="1"/>
                      <a:pt x="2" y="1"/>
                      <a:pt x="3" y="0"/>
                    </a:cubicBezTo>
                    <a:cubicBezTo>
                      <a:pt x="3" y="0"/>
                      <a:pt x="4" y="0"/>
                      <a:pt x="5" y="0"/>
                    </a:cubicBezTo>
                    <a:close/>
                  </a:path>
                </a:pathLst>
              </a:custGeom>
              <a:solidFill>
                <a:srgbClr val="FEE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06" name="Freeform 463"/>
              <p:cNvSpPr/>
              <p:nvPr/>
            </p:nvSpPr>
            <p:spPr bwMode="auto">
              <a:xfrm>
                <a:off x="582" y="399"/>
                <a:ext cx="23" cy="14"/>
              </a:xfrm>
              <a:custGeom>
                <a:avLst/>
                <a:gdLst>
                  <a:gd name="T0" fmla="*/ 6 w 10"/>
                  <a:gd name="T1" fmla="*/ 0 h 6"/>
                  <a:gd name="T2" fmla="*/ 8 w 10"/>
                  <a:gd name="T3" fmla="*/ 0 h 6"/>
                  <a:gd name="T4" fmla="*/ 10 w 10"/>
                  <a:gd name="T5" fmla="*/ 0 h 6"/>
                  <a:gd name="T6" fmla="*/ 2 w 10"/>
                  <a:gd name="T7" fmla="*/ 6 h 6"/>
                  <a:gd name="T8" fmla="*/ 1 w 10"/>
                  <a:gd name="T9" fmla="*/ 5 h 6"/>
                  <a:gd name="T10" fmla="*/ 2 w 10"/>
                  <a:gd name="T11" fmla="*/ 4 h 6"/>
                  <a:gd name="T12" fmla="*/ 5 w 10"/>
                  <a:gd name="T13" fmla="*/ 2 h 6"/>
                  <a:gd name="T14" fmla="*/ 6 w 10"/>
                  <a:gd name="T15" fmla="*/ 0 h 6"/>
                  <a:gd name="T16" fmla="*/ 6 w 10"/>
                  <a:gd name="T1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6">
                    <a:moveTo>
                      <a:pt x="6" y="0"/>
                    </a:moveTo>
                    <a:cubicBezTo>
                      <a:pt x="7" y="0"/>
                      <a:pt x="8" y="0"/>
                      <a:pt x="8" y="0"/>
                    </a:cubicBezTo>
                    <a:cubicBezTo>
                      <a:pt x="9" y="0"/>
                      <a:pt x="10" y="0"/>
                      <a:pt x="10" y="0"/>
                    </a:cubicBezTo>
                    <a:cubicBezTo>
                      <a:pt x="9" y="5"/>
                      <a:pt x="5" y="4"/>
                      <a:pt x="2" y="6"/>
                    </a:cubicBezTo>
                    <a:cubicBezTo>
                      <a:pt x="1" y="6"/>
                      <a:pt x="1" y="6"/>
                      <a:pt x="1" y="5"/>
                    </a:cubicBezTo>
                    <a:cubicBezTo>
                      <a:pt x="0" y="4"/>
                      <a:pt x="1" y="4"/>
                      <a:pt x="2" y="4"/>
                    </a:cubicBezTo>
                    <a:cubicBezTo>
                      <a:pt x="3" y="4"/>
                      <a:pt x="4" y="2"/>
                      <a:pt x="5" y="2"/>
                    </a:cubicBezTo>
                    <a:cubicBezTo>
                      <a:pt x="10" y="2"/>
                      <a:pt x="5" y="1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rgbClr val="FED7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07" name="Freeform 464"/>
              <p:cNvSpPr/>
              <p:nvPr/>
            </p:nvSpPr>
            <p:spPr bwMode="auto">
              <a:xfrm>
                <a:off x="567" y="404"/>
                <a:ext cx="19" cy="9"/>
              </a:xfrm>
              <a:custGeom>
                <a:avLst/>
                <a:gdLst>
                  <a:gd name="T0" fmla="*/ 8 w 8"/>
                  <a:gd name="T1" fmla="*/ 2 h 4"/>
                  <a:gd name="T2" fmla="*/ 8 w 8"/>
                  <a:gd name="T3" fmla="*/ 4 h 4"/>
                  <a:gd name="T4" fmla="*/ 8 w 8"/>
                  <a:gd name="T5" fmla="*/ 4 h 4"/>
                  <a:gd name="T6" fmla="*/ 6 w 8"/>
                  <a:gd name="T7" fmla="*/ 4 h 4"/>
                  <a:gd name="T8" fmla="*/ 0 w 8"/>
                  <a:gd name="T9" fmla="*/ 4 h 4"/>
                  <a:gd name="T10" fmla="*/ 6 w 8"/>
                  <a:gd name="T11" fmla="*/ 0 h 4"/>
                  <a:gd name="T12" fmla="*/ 8 w 8"/>
                  <a:gd name="T1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4">
                    <a:moveTo>
                      <a:pt x="8" y="2"/>
                    </a:moveTo>
                    <a:cubicBezTo>
                      <a:pt x="8" y="2"/>
                      <a:pt x="7" y="3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7" y="4"/>
                      <a:pt x="6" y="4"/>
                      <a:pt x="6" y="4"/>
                    </a:cubicBezTo>
                    <a:cubicBezTo>
                      <a:pt x="4" y="3"/>
                      <a:pt x="2" y="4"/>
                      <a:pt x="0" y="4"/>
                    </a:cubicBezTo>
                    <a:cubicBezTo>
                      <a:pt x="2" y="2"/>
                      <a:pt x="4" y="1"/>
                      <a:pt x="6" y="0"/>
                    </a:cubicBezTo>
                    <a:cubicBezTo>
                      <a:pt x="7" y="0"/>
                      <a:pt x="8" y="1"/>
                      <a:pt x="8" y="2"/>
                    </a:cubicBezTo>
                    <a:close/>
                  </a:path>
                </a:pathLst>
              </a:custGeom>
              <a:solidFill>
                <a:srgbClr val="FEDD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08" name="Freeform 465"/>
              <p:cNvSpPr/>
              <p:nvPr/>
            </p:nvSpPr>
            <p:spPr bwMode="auto">
              <a:xfrm>
                <a:off x="584" y="454"/>
                <a:ext cx="12" cy="17"/>
              </a:xfrm>
              <a:custGeom>
                <a:avLst/>
                <a:gdLst>
                  <a:gd name="T0" fmla="*/ 5 w 5"/>
                  <a:gd name="T1" fmla="*/ 0 h 7"/>
                  <a:gd name="T2" fmla="*/ 0 w 5"/>
                  <a:gd name="T3" fmla="*/ 7 h 7"/>
                  <a:gd name="T4" fmla="*/ 5 w 5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7">
                    <a:moveTo>
                      <a:pt x="5" y="0"/>
                    </a:moveTo>
                    <a:cubicBezTo>
                      <a:pt x="4" y="3"/>
                      <a:pt x="5" y="6"/>
                      <a:pt x="0" y="7"/>
                    </a:cubicBezTo>
                    <a:cubicBezTo>
                      <a:pt x="2" y="4"/>
                      <a:pt x="2" y="2"/>
                      <a:pt x="5" y="0"/>
                    </a:cubicBezTo>
                    <a:close/>
                  </a:path>
                </a:pathLst>
              </a:custGeom>
              <a:solidFill>
                <a:srgbClr val="FEE9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09" name="Freeform 466"/>
              <p:cNvSpPr/>
              <p:nvPr/>
            </p:nvSpPr>
            <p:spPr bwMode="auto">
              <a:xfrm>
                <a:off x="527" y="387"/>
                <a:ext cx="21" cy="17"/>
              </a:xfrm>
              <a:custGeom>
                <a:avLst/>
                <a:gdLst>
                  <a:gd name="T0" fmla="*/ 0 w 9"/>
                  <a:gd name="T1" fmla="*/ 3 h 7"/>
                  <a:gd name="T2" fmla="*/ 9 w 9"/>
                  <a:gd name="T3" fmla="*/ 4 h 7"/>
                  <a:gd name="T4" fmla="*/ 0 w 9"/>
                  <a:gd name="T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7">
                    <a:moveTo>
                      <a:pt x="0" y="3"/>
                    </a:moveTo>
                    <a:cubicBezTo>
                      <a:pt x="5" y="0"/>
                      <a:pt x="6" y="3"/>
                      <a:pt x="9" y="4"/>
                    </a:cubicBezTo>
                    <a:cubicBezTo>
                      <a:pt x="6" y="7"/>
                      <a:pt x="4" y="2"/>
                      <a:pt x="0" y="3"/>
                    </a:cubicBezTo>
                    <a:close/>
                  </a:path>
                </a:pathLst>
              </a:custGeom>
              <a:solidFill>
                <a:srgbClr val="FEEC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10" name="Freeform 467"/>
              <p:cNvSpPr/>
              <p:nvPr/>
            </p:nvSpPr>
            <p:spPr bwMode="auto">
              <a:xfrm>
                <a:off x="510" y="394"/>
                <a:ext cx="14" cy="12"/>
              </a:xfrm>
              <a:custGeom>
                <a:avLst/>
                <a:gdLst>
                  <a:gd name="T0" fmla="*/ 1 w 6"/>
                  <a:gd name="T1" fmla="*/ 4 h 5"/>
                  <a:gd name="T2" fmla="*/ 3 w 6"/>
                  <a:gd name="T3" fmla="*/ 2 h 5"/>
                  <a:gd name="T4" fmla="*/ 5 w 6"/>
                  <a:gd name="T5" fmla="*/ 3 h 5"/>
                  <a:gd name="T6" fmla="*/ 2 w 6"/>
                  <a:gd name="T7" fmla="*/ 4 h 5"/>
                  <a:gd name="T8" fmla="*/ 1 w 6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1" y="4"/>
                    </a:moveTo>
                    <a:cubicBezTo>
                      <a:pt x="1" y="3"/>
                      <a:pt x="0" y="0"/>
                      <a:pt x="3" y="2"/>
                    </a:cubicBezTo>
                    <a:cubicBezTo>
                      <a:pt x="4" y="2"/>
                      <a:pt x="6" y="1"/>
                      <a:pt x="5" y="3"/>
                    </a:cubicBezTo>
                    <a:cubicBezTo>
                      <a:pt x="5" y="5"/>
                      <a:pt x="3" y="4"/>
                      <a:pt x="2" y="4"/>
                    </a:cubicBezTo>
                    <a:cubicBezTo>
                      <a:pt x="2" y="4"/>
                      <a:pt x="1" y="4"/>
                      <a:pt x="1" y="4"/>
                    </a:cubicBezTo>
                    <a:close/>
                  </a:path>
                </a:pathLst>
              </a:custGeom>
              <a:solidFill>
                <a:srgbClr val="FEE9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11" name="Freeform 468"/>
              <p:cNvSpPr/>
              <p:nvPr/>
            </p:nvSpPr>
            <p:spPr bwMode="auto">
              <a:xfrm>
                <a:off x="603" y="425"/>
                <a:ext cx="12" cy="7"/>
              </a:xfrm>
              <a:custGeom>
                <a:avLst/>
                <a:gdLst>
                  <a:gd name="T0" fmla="*/ 3 w 5"/>
                  <a:gd name="T1" fmla="*/ 0 h 3"/>
                  <a:gd name="T2" fmla="*/ 5 w 5"/>
                  <a:gd name="T3" fmla="*/ 2 h 3"/>
                  <a:gd name="T4" fmla="*/ 0 w 5"/>
                  <a:gd name="T5" fmla="*/ 0 h 3"/>
                  <a:gd name="T6" fmla="*/ 3 w 5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3" y="0"/>
                    </a:moveTo>
                    <a:cubicBezTo>
                      <a:pt x="4" y="0"/>
                      <a:pt x="5" y="1"/>
                      <a:pt x="5" y="2"/>
                    </a:cubicBezTo>
                    <a:cubicBezTo>
                      <a:pt x="3" y="3"/>
                      <a:pt x="2" y="1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FEE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12" name="Freeform 469"/>
              <p:cNvSpPr/>
              <p:nvPr/>
            </p:nvSpPr>
            <p:spPr bwMode="auto">
              <a:xfrm>
                <a:off x="515" y="375"/>
                <a:ext cx="12" cy="5"/>
              </a:xfrm>
              <a:custGeom>
                <a:avLst/>
                <a:gdLst>
                  <a:gd name="T0" fmla="*/ 3 w 5"/>
                  <a:gd name="T1" fmla="*/ 0 h 2"/>
                  <a:gd name="T2" fmla="*/ 5 w 5"/>
                  <a:gd name="T3" fmla="*/ 0 h 2"/>
                  <a:gd name="T4" fmla="*/ 0 w 5"/>
                  <a:gd name="T5" fmla="*/ 2 h 2"/>
                  <a:gd name="T6" fmla="*/ 1 w 5"/>
                  <a:gd name="T7" fmla="*/ 0 h 2"/>
                  <a:gd name="T8" fmla="*/ 1 w 5"/>
                  <a:gd name="T9" fmla="*/ 0 h 2"/>
                  <a:gd name="T10" fmla="*/ 3 w 5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3" y="0"/>
                    </a:moveTo>
                    <a:cubicBezTo>
                      <a:pt x="3" y="0"/>
                      <a:pt x="4" y="0"/>
                      <a:pt x="5" y="0"/>
                    </a:cubicBezTo>
                    <a:cubicBezTo>
                      <a:pt x="3" y="1"/>
                      <a:pt x="2" y="2"/>
                      <a:pt x="0" y="2"/>
                    </a:cubicBezTo>
                    <a:cubicBezTo>
                      <a:pt x="0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FEF6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13" name="Freeform 470"/>
              <p:cNvSpPr/>
              <p:nvPr/>
            </p:nvSpPr>
            <p:spPr bwMode="auto">
              <a:xfrm>
                <a:off x="579" y="385"/>
                <a:ext cx="3" cy="4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0 w 1"/>
                  <a:gd name="T5" fmla="*/ 0 h 2"/>
                  <a:gd name="T6" fmla="*/ 0 w 1"/>
                  <a:gd name="T7" fmla="*/ 0 h 2"/>
                  <a:gd name="T8" fmla="*/ 1 w 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1"/>
                      <a:pt x="1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EE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14" name="Freeform 471"/>
              <p:cNvSpPr/>
              <p:nvPr/>
            </p:nvSpPr>
            <p:spPr bwMode="auto">
              <a:xfrm>
                <a:off x="233" y="471"/>
                <a:ext cx="12" cy="21"/>
              </a:xfrm>
              <a:custGeom>
                <a:avLst/>
                <a:gdLst>
                  <a:gd name="T0" fmla="*/ 5 w 5"/>
                  <a:gd name="T1" fmla="*/ 3 h 9"/>
                  <a:gd name="T2" fmla="*/ 5 w 5"/>
                  <a:gd name="T3" fmla="*/ 4 h 9"/>
                  <a:gd name="T4" fmla="*/ 5 w 5"/>
                  <a:gd name="T5" fmla="*/ 7 h 9"/>
                  <a:gd name="T6" fmla="*/ 3 w 5"/>
                  <a:gd name="T7" fmla="*/ 8 h 9"/>
                  <a:gd name="T8" fmla="*/ 3 w 5"/>
                  <a:gd name="T9" fmla="*/ 4 h 9"/>
                  <a:gd name="T10" fmla="*/ 3 w 5"/>
                  <a:gd name="T11" fmla="*/ 0 h 9"/>
                  <a:gd name="T12" fmla="*/ 5 w 5"/>
                  <a:gd name="T13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9">
                    <a:moveTo>
                      <a:pt x="5" y="3"/>
                    </a:moveTo>
                    <a:cubicBezTo>
                      <a:pt x="5" y="4"/>
                      <a:pt x="5" y="4"/>
                      <a:pt x="5" y="4"/>
                    </a:cubicBezTo>
                    <a:cubicBezTo>
                      <a:pt x="5" y="5"/>
                      <a:pt x="5" y="6"/>
                      <a:pt x="5" y="7"/>
                    </a:cubicBezTo>
                    <a:cubicBezTo>
                      <a:pt x="5" y="8"/>
                      <a:pt x="5" y="9"/>
                      <a:pt x="3" y="8"/>
                    </a:cubicBezTo>
                    <a:cubicBezTo>
                      <a:pt x="3" y="7"/>
                      <a:pt x="4" y="6"/>
                      <a:pt x="3" y="4"/>
                    </a:cubicBezTo>
                    <a:cubicBezTo>
                      <a:pt x="1" y="3"/>
                      <a:pt x="0" y="1"/>
                      <a:pt x="3" y="0"/>
                    </a:cubicBezTo>
                    <a:cubicBezTo>
                      <a:pt x="5" y="0"/>
                      <a:pt x="4" y="3"/>
                      <a:pt x="5" y="3"/>
                    </a:cubicBezTo>
                    <a:close/>
                  </a:path>
                </a:pathLst>
              </a:custGeom>
              <a:solidFill>
                <a:srgbClr val="FE7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15" name="Freeform 472"/>
              <p:cNvSpPr/>
              <p:nvPr/>
            </p:nvSpPr>
            <p:spPr bwMode="auto">
              <a:xfrm>
                <a:off x="237" y="483"/>
                <a:ext cx="15" cy="14"/>
              </a:xfrm>
              <a:custGeom>
                <a:avLst/>
                <a:gdLst>
                  <a:gd name="T0" fmla="*/ 1 w 6"/>
                  <a:gd name="T1" fmla="*/ 3 h 6"/>
                  <a:gd name="T2" fmla="*/ 3 w 6"/>
                  <a:gd name="T3" fmla="*/ 1 h 6"/>
                  <a:gd name="T4" fmla="*/ 6 w 6"/>
                  <a:gd name="T5" fmla="*/ 2 h 6"/>
                  <a:gd name="T6" fmla="*/ 3 w 6"/>
                  <a:gd name="T7" fmla="*/ 6 h 6"/>
                  <a:gd name="T8" fmla="*/ 1 w 6"/>
                  <a:gd name="T9" fmla="*/ 6 h 6"/>
                  <a:gd name="T10" fmla="*/ 0 w 6"/>
                  <a:gd name="T11" fmla="*/ 4 h 6"/>
                  <a:gd name="T12" fmla="*/ 0 w 6"/>
                  <a:gd name="T13" fmla="*/ 3 h 6"/>
                  <a:gd name="T14" fmla="*/ 1 w 6"/>
                  <a:gd name="T1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6">
                    <a:moveTo>
                      <a:pt x="1" y="3"/>
                    </a:moveTo>
                    <a:cubicBezTo>
                      <a:pt x="2" y="3"/>
                      <a:pt x="3" y="2"/>
                      <a:pt x="3" y="1"/>
                    </a:cubicBezTo>
                    <a:cubicBezTo>
                      <a:pt x="4" y="1"/>
                      <a:pt x="5" y="0"/>
                      <a:pt x="6" y="2"/>
                    </a:cubicBezTo>
                    <a:cubicBezTo>
                      <a:pt x="3" y="2"/>
                      <a:pt x="4" y="5"/>
                      <a:pt x="3" y="6"/>
                    </a:cubicBezTo>
                    <a:cubicBezTo>
                      <a:pt x="2" y="6"/>
                      <a:pt x="1" y="6"/>
                      <a:pt x="1" y="6"/>
                    </a:cubicBezTo>
                    <a:cubicBezTo>
                      <a:pt x="1" y="5"/>
                      <a:pt x="1" y="5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1" y="3"/>
                    </a:cubicBezTo>
                    <a:close/>
                  </a:path>
                </a:pathLst>
              </a:custGeom>
              <a:solidFill>
                <a:srgbClr val="FE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16" name="Freeform 473"/>
              <p:cNvSpPr/>
              <p:nvPr/>
            </p:nvSpPr>
            <p:spPr bwMode="auto">
              <a:xfrm>
                <a:off x="233" y="447"/>
                <a:ext cx="12" cy="12"/>
              </a:xfrm>
              <a:custGeom>
                <a:avLst/>
                <a:gdLst>
                  <a:gd name="T0" fmla="*/ 0 w 5"/>
                  <a:gd name="T1" fmla="*/ 3 h 5"/>
                  <a:gd name="T2" fmla="*/ 5 w 5"/>
                  <a:gd name="T3" fmla="*/ 3 h 5"/>
                  <a:gd name="T4" fmla="*/ 0 w 5"/>
                  <a:gd name="T5" fmla="*/ 3 h 5"/>
                  <a:gd name="T6" fmla="*/ 0 w 5"/>
                  <a:gd name="T7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3"/>
                    </a:moveTo>
                    <a:cubicBezTo>
                      <a:pt x="2" y="0"/>
                      <a:pt x="3" y="3"/>
                      <a:pt x="5" y="3"/>
                    </a:cubicBezTo>
                    <a:cubicBezTo>
                      <a:pt x="3" y="5"/>
                      <a:pt x="1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FE7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17" name="Freeform 474"/>
              <p:cNvSpPr/>
              <p:nvPr/>
            </p:nvSpPr>
            <p:spPr bwMode="auto">
              <a:xfrm>
                <a:off x="412" y="447"/>
                <a:ext cx="95" cy="83"/>
              </a:xfrm>
              <a:custGeom>
                <a:avLst/>
                <a:gdLst>
                  <a:gd name="T0" fmla="*/ 20 w 40"/>
                  <a:gd name="T1" fmla="*/ 5 h 35"/>
                  <a:gd name="T2" fmla="*/ 20 w 40"/>
                  <a:gd name="T3" fmla="*/ 4 h 35"/>
                  <a:gd name="T4" fmla="*/ 37 w 40"/>
                  <a:gd name="T5" fmla="*/ 2 h 35"/>
                  <a:gd name="T6" fmla="*/ 39 w 40"/>
                  <a:gd name="T7" fmla="*/ 3 h 35"/>
                  <a:gd name="T8" fmla="*/ 38 w 40"/>
                  <a:gd name="T9" fmla="*/ 8 h 35"/>
                  <a:gd name="T10" fmla="*/ 37 w 40"/>
                  <a:gd name="T11" fmla="*/ 8 h 35"/>
                  <a:gd name="T12" fmla="*/ 33 w 40"/>
                  <a:gd name="T13" fmla="*/ 8 h 35"/>
                  <a:gd name="T14" fmla="*/ 34 w 40"/>
                  <a:gd name="T15" fmla="*/ 9 h 35"/>
                  <a:gd name="T16" fmla="*/ 37 w 40"/>
                  <a:gd name="T17" fmla="*/ 12 h 35"/>
                  <a:gd name="T18" fmla="*/ 37 w 40"/>
                  <a:gd name="T19" fmla="*/ 15 h 35"/>
                  <a:gd name="T20" fmla="*/ 29 w 40"/>
                  <a:gd name="T21" fmla="*/ 21 h 35"/>
                  <a:gd name="T22" fmla="*/ 24 w 40"/>
                  <a:gd name="T23" fmla="*/ 20 h 35"/>
                  <a:gd name="T24" fmla="*/ 22 w 40"/>
                  <a:gd name="T25" fmla="*/ 18 h 35"/>
                  <a:gd name="T26" fmla="*/ 15 w 40"/>
                  <a:gd name="T27" fmla="*/ 20 h 35"/>
                  <a:gd name="T28" fmla="*/ 18 w 40"/>
                  <a:gd name="T29" fmla="*/ 24 h 35"/>
                  <a:gd name="T30" fmla="*/ 25 w 40"/>
                  <a:gd name="T31" fmla="*/ 24 h 35"/>
                  <a:gd name="T32" fmla="*/ 25 w 40"/>
                  <a:gd name="T33" fmla="*/ 26 h 35"/>
                  <a:gd name="T34" fmla="*/ 25 w 40"/>
                  <a:gd name="T35" fmla="*/ 28 h 35"/>
                  <a:gd name="T36" fmla="*/ 22 w 40"/>
                  <a:gd name="T37" fmla="*/ 31 h 35"/>
                  <a:gd name="T38" fmla="*/ 16 w 40"/>
                  <a:gd name="T39" fmla="*/ 30 h 35"/>
                  <a:gd name="T40" fmla="*/ 10 w 40"/>
                  <a:gd name="T41" fmla="*/ 31 h 35"/>
                  <a:gd name="T42" fmla="*/ 10 w 40"/>
                  <a:gd name="T43" fmla="*/ 31 h 35"/>
                  <a:gd name="T44" fmla="*/ 10 w 40"/>
                  <a:gd name="T45" fmla="*/ 31 h 35"/>
                  <a:gd name="T46" fmla="*/ 12 w 40"/>
                  <a:gd name="T47" fmla="*/ 31 h 35"/>
                  <a:gd name="T48" fmla="*/ 11 w 40"/>
                  <a:gd name="T49" fmla="*/ 35 h 35"/>
                  <a:gd name="T50" fmla="*/ 10 w 40"/>
                  <a:gd name="T51" fmla="*/ 35 h 35"/>
                  <a:gd name="T52" fmla="*/ 3 w 40"/>
                  <a:gd name="T53" fmla="*/ 33 h 35"/>
                  <a:gd name="T54" fmla="*/ 3 w 40"/>
                  <a:gd name="T55" fmla="*/ 31 h 35"/>
                  <a:gd name="T56" fmla="*/ 0 w 40"/>
                  <a:gd name="T57" fmla="*/ 30 h 35"/>
                  <a:gd name="T58" fmla="*/ 0 w 40"/>
                  <a:gd name="T59" fmla="*/ 29 h 35"/>
                  <a:gd name="T60" fmla="*/ 5 w 40"/>
                  <a:gd name="T61" fmla="*/ 29 h 35"/>
                  <a:gd name="T62" fmla="*/ 6 w 40"/>
                  <a:gd name="T63" fmla="*/ 29 h 35"/>
                  <a:gd name="T64" fmla="*/ 5 w 40"/>
                  <a:gd name="T65" fmla="*/ 29 h 35"/>
                  <a:gd name="T66" fmla="*/ 7 w 40"/>
                  <a:gd name="T67" fmla="*/ 21 h 35"/>
                  <a:gd name="T68" fmla="*/ 9 w 40"/>
                  <a:gd name="T69" fmla="*/ 20 h 35"/>
                  <a:gd name="T70" fmla="*/ 14 w 40"/>
                  <a:gd name="T71" fmla="*/ 13 h 35"/>
                  <a:gd name="T72" fmla="*/ 11 w 40"/>
                  <a:gd name="T73" fmla="*/ 10 h 35"/>
                  <a:gd name="T74" fmla="*/ 13 w 40"/>
                  <a:gd name="T75" fmla="*/ 8 h 35"/>
                  <a:gd name="T76" fmla="*/ 15 w 40"/>
                  <a:gd name="T77" fmla="*/ 7 h 35"/>
                  <a:gd name="T78" fmla="*/ 20 w 40"/>
                  <a:gd name="T79" fmla="*/ 6 h 35"/>
                  <a:gd name="T80" fmla="*/ 23 w 40"/>
                  <a:gd name="T81" fmla="*/ 11 h 35"/>
                  <a:gd name="T82" fmla="*/ 24 w 40"/>
                  <a:gd name="T83" fmla="*/ 11 h 35"/>
                  <a:gd name="T84" fmla="*/ 25 w 40"/>
                  <a:gd name="T85" fmla="*/ 10 h 35"/>
                  <a:gd name="T86" fmla="*/ 20 w 40"/>
                  <a:gd name="T87" fmla="*/ 5 h 35"/>
                  <a:gd name="T88" fmla="*/ 20 w 40"/>
                  <a:gd name="T89" fmla="*/ 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0" h="35">
                    <a:moveTo>
                      <a:pt x="20" y="5"/>
                    </a:moveTo>
                    <a:cubicBezTo>
                      <a:pt x="20" y="4"/>
                      <a:pt x="20" y="4"/>
                      <a:pt x="20" y="4"/>
                    </a:cubicBezTo>
                    <a:cubicBezTo>
                      <a:pt x="25" y="2"/>
                      <a:pt x="31" y="0"/>
                      <a:pt x="37" y="2"/>
                    </a:cubicBezTo>
                    <a:cubicBezTo>
                      <a:pt x="38" y="2"/>
                      <a:pt x="38" y="2"/>
                      <a:pt x="39" y="3"/>
                    </a:cubicBezTo>
                    <a:cubicBezTo>
                      <a:pt x="39" y="5"/>
                      <a:pt x="40" y="6"/>
                      <a:pt x="38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5" y="7"/>
                      <a:pt x="34" y="7"/>
                      <a:pt x="33" y="8"/>
                    </a:cubicBezTo>
                    <a:cubicBezTo>
                      <a:pt x="33" y="9"/>
                      <a:pt x="33" y="9"/>
                      <a:pt x="34" y="9"/>
                    </a:cubicBezTo>
                    <a:cubicBezTo>
                      <a:pt x="35" y="10"/>
                      <a:pt x="36" y="11"/>
                      <a:pt x="37" y="12"/>
                    </a:cubicBezTo>
                    <a:cubicBezTo>
                      <a:pt x="38" y="13"/>
                      <a:pt x="38" y="15"/>
                      <a:pt x="37" y="15"/>
                    </a:cubicBezTo>
                    <a:cubicBezTo>
                      <a:pt x="33" y="15"/>
                      <a:pt x="31" y="19"/>
                      <a:pt x="29" y="21"/>
                    </a:cubicBezTo>
                    <a:cubicBezTo>
                      <a:pt x="27" y="21"/>
                      <a:pt x="26" y="22"/>
                      <a:pt x="24" y="20"/>
                    </a:cubicBezTo>
                    <a:cubicBezTo>
                      <a:pt x="24" y="19"/>
                      <a:pt x="22" y="19"/>
                      <a:pt x="22" y="18"/>
                    </a:cubicBezTo>
                    <a:cubicBezTo>
                      <a:pt x="18" y="17"/>
                      <a:pt x="15" y="18"/>
                      <a:pt x="15" y="20"/>
                    </a:cubicBezTo>
                    <a:cubicBezTo>
                      <a:pt x="15" y="22"/>
                      <a:pt x="15" y="24"/>
                      <a:pt x="18" y="24"/>
                    </a:cubicBezTo>
                    <a:cubicBezTo>
                      <a:pt x="20" y="23"/>
                      <a:pt x="22" y="23"/>
                      <a:pt x="25" y="24"/>
                    </a:cubicBezTo>
                    <a:cubicBezTo>
                      <a:pt x="25" y="25"/>
                      <a:pt x="25" y="25"/>
                      <a:pt x="25" y="26"/>
                    </a:cubicBezTo>
                    <a:cubicBezTo>
                      <a:pt x="25" y="26"/>
                      <a:pt x="25" y="27"/>
                      <a:pt x="25" y="28"/>
                    </a:cubicBezTo>
                    <a:cubicBezTo>
                      <a:pt x="27" y="32"/>
                      <a:pt x="24" y="32"/>
                      <a:pt x="22" y="31"/>
                    </a:cubicBezTo>
                    <a:cubicBezTo>
                      <a:pt x="20" y="31"/>
                      <a:pt x="18" y="31"/>
                      <a:pt x="16" y="30"/>
                    </a:cubicBezTo>
                    <a:cubicBezTo>
                      <a:pt x="14" y="29"/>
                      <a:pt x="12" y="31"/>
                      <a:pt x="10" y="31"/>
                    </a:cubicBezTo>
                    <a:cubicBezTo>
                      <a:pt x="10" y="31"/>
                      <a:pt x="10" y="32"/>
                      <a:pt x="10" y="31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11" y="31"/>
                      <a:pt x="12" y="31"/>
                      <a:pt x="12" y="31"/>
                    </a:cubicBezTo>
                    <a:cubicBezTo>
                      <a:pt x="13" y="33"/>
                      <a:pt x="12" y="34"/>
                      <a:pt x="11" y="35"/>
                    </a:cubicBezTo>
                    <a:cubicBezTo>
                      <a:pt x="11" y="35"/>
                      <a:pt x="10" y="35"/>
                      <a:pt x="10" y="35"/>
                    </a:cubicBezTo>
                    <a:cubicBezTo>
                      <a:pt x="8" y="34"/>
                      <a:pt x="5" y="35"/>
                      <a:pt x="3" y="33"/>
                    </a:cubicBezTo>
                    <a:cubicBezTo>
                      <a:pt x="2" y="32"/>
                      <a:pt x="2" y="32"/>
                      <a:pt x="3" y="31"/>
                    </a:cubicBezTo>
                    <a:cubicBezTo>
                      <a:pt x="3" y="29"/>
                      <a:pt x="1" y="30"/>
                      <a:pt x="0" y="3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2" y="25"/>
                      <a:pt x="2" y="25"/>
                      <a:pt x="5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29"/>
                      <a:pt x="5" y="29"/>
                      <a:pt x="5" y="29"/>
                    </a:cubicBezTo>
                    <a:cubicBezTo>
                      <a:pt x="3" y="24"/>
                      <a:pt x="1" y="26"/>
                      <a:pt x="7" y="21"/>
                    </a:cubicBezTo>
                    <a:cubicBezTo>
                      <a:pt x="8" y="20"/>
                      <a:pt x="9" y="21"/>
                      <a:pt x="9" y="20"/>
                    </a:cubicBezTo>
                    <a:cubicBezTo>
                      <a:pt x="9" y="16"/>
                      <a:pt x="11" y="14"/>
                      <a:pt x="14" y="13"/>
                    </a:cubicBezTo>
                    <a:cubicBezTo>
                      <a:pt x="13" y="12"/>
                      <a:pt x="12" y="11"/>
                      <a:pt x="11" y="10"/>
                    </a:cubicBezTo>
                    <a:cubicBezTo>
                      <a:pt x="11" y="8"/>
                      <a:pt x="12" y="8"/>
                      <a:pt x="13" y="8"/>
                    </a:cubicBezTo>
                    <a:cubicBezTo>
                      <a:pt x="14" y="7"/>
                      <a:pt x="14" y="7"/>
                      <a:pt x="15" y="7"/>
                    </a:cubicBezTo>
                    <a:cubicBezTo>
                      <a:pt x="17" y="6"/>
                      <a:pt x="18" y="5"/>
                      <a:pt x="20" y="6"/>
                    </a:cubicBezTo>
                    <a:cubicBezTo>
                      <a:pt x="21" y="7"/>
                      <a:pt x="25" y="7"/>
                      <a:pt x="23" y="11"/>
                    </a:cubicBezTo>
                    <a:cubicBezTo>
                      <a:pt x="23" y="11"/>
                      <a:pt x="24" y="11"/>
                      <a:pt x="24" y="11"/>
                    </a:cubicBezTo>
                    <a:cubicBezTo>
                      <a:pt x="25" y="11"/>
                      <a:pt x="25" y="11"/>
                      <a:pt x="25" y="10"/>
                    </a:cubicBezTo>
                    <a:cubicBezTo>
                      <a:pt x="25" y="7"/>
                      <a:pt x="22" y="7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lose/>
                  </a:path>
                </a:pathLst>
              </a:custGeom>
              <a:solidFill>
                <a:srgbClr val="FDEB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18" name="Freeform 475"/>
              <p:cNvSpPr/>
              <p:nvPr/>
            </p:nvSpPr>
            <p:spPr bwMode="auto">
              <a:xfrm>
                <a:off x="457" y="473"/>
                <a:ext cx="48" cy="57"/>
              </a:xfrm>
              <a:custGeom>
                <a:avLst/>
                <a:gdLst>
                  <a:gd name="T0" fmla="*/ 10 w 20"/>
                  <a:gd name="T1" fmla="*/ 10 h 24"/>
                  <a:gd name="T2" fmla="*/ 17 w 20"/>
                  <a:gd name="T3" fmla="*/ 3 h 24"/>
                  <a:gd name="T4" fmla="*/ 17 w 20"/>
                  <a:gd name="T5" fmla="*/ 1 h 24"/>
                  <a:gd name="T6" fmla="*/ 20 w 20"/>
                  <a:gd name="T7" fmla="*/ 3 h 24"/>
                  <a:gd name="T8" fmla="*/ 14 w 20"/>
                  <a:gd name="T9" fmla="*/ 10 h 24"/>
                  <a:gd name="T10" fmla="*/ 19 w 20"/>
                  <a:gd name="T11" fmla="*/ 17 h 24"/>
                  <a:gd name="T12" fmla="*/ 18 w 20"/>
                  <a:gd name="T13" fmla="*/ 18 h 24"/>
                  <a:gd name="T14" fmla="*/ 15 w 20"/>
                  <a:gd name="T15" fmla="*/ 19 h 24"/>
                  <a:gd name="T16" fmla="*/ 15 w 20"/>
                  <a:gd name="T17" fmla="*/ 20 h 24"/>
                  <a:gd name="T18" fmla="*/ 11 w 20"/>
                  <a:gd name="T19" fmla="*/ 21 h 24"/>
                  <a:gd name="T20" fmla="*/ 10 w 20"/>
                  <a:gd name="T21" fmla="*/ 21 h 24"/>
                  <a:gd name="T22" fmla="*/ 9 w 20"/>
                  <a:gd name="T23" fmla="*/ 21 h 24"/>
                  <a:gd name="T24" fmla="*/ 9 w 20"/>
                  <a:gd name="T25" fmla="*/ 21 h 24"/>
                  <a:gd name="T26" fmla="*/ 3 w 20"/>
                  <a:gd name="T27" fmla="*/ 24 h 24"/>
                  <a:gd name="T28" fmla="*/ 1 w 20"/>
                  <a:gd name="T29" fmla="*/ 23 h 24"/>
                  <a:gd name="T30" fmla="*/ 3 w 20"/>
                  <a:gd name="T31" fmla="*/ 20 h 24"/>
                  <a:gd name="T32" fmla="*/ 5 w 20"/>
                  <a:gd name="T33" fmla="*/ 17 h 24"/>
                  <a:gd name="T34" fmla="*/ 6 w 20"/>
                  <a:gd name="T35" fmla="*/ 15 h 24"/>
                  <a:gd name="T36" fmla="*/ 10 w 20"/>
                  <a:gd name="T37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" h="24">
                    <a:moveTo>
                      <a:pt x="10" y="10"/>
                    </a:moveTo>
                    <a:cubicBezTo>
                      <a:pt x="10" y="7"/>
                      <a:pt x="13" y="4"/>
                      <a:pt x="17" y="3"/>
                    </a:cubicBezTo>
                    <a:cubicBezTo>
                      <a:pt x="18" y="3"/>
                      <a:pt x="17" y="2"/>
                      <a:pt x="17" y="1"/>
                    </a:cubicBezTo>
                    <a:cubicBezTo>
                      <a:pt x="19" y="0"/>
                      <a:pt x="20" y="1"/>
                      <a:pt x="20" y="3"/>
                    </a:cubicBezTo>
                    <a:cubicBezTo>
                      <a:pt x="19" y="6"/>
                      <a:pt x="18" y="9"/>
                      <a:pt x="14" y="10"/>
                    </a:cubicBezTo>
                    <a:cubicBezTo>
                      <a:pt x="18" y="11"/>
                      <a:pt x="20" y="13"/>
                      <a:pt x="19" y="17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7" y="18"/>
                      <a:pt x="16" y="17"/>
                      <a:pt x="15" y="19"/>
                    </a:cubicBezTo>
                    <a:cubicBezTo>
                      <a:pt x="15" y="19"/>
                      <a:pt x="15" y="19"/>
                      <a:pt x="15" y="20"/>
                    </a:cubicBezTo>
                    <a:cubicBezTo>
                      <a:pt x="14" y="21"/>
                      <a:pt x="13" y="20"/>
                      <a:pt x="11" y="21"/>
                    </a:cubicBezTo>
                    <a:cubicBezTo>
                      <a:pt x="11" y="21"/>
                      <a:pt x="10" y="21"/>
                      <a:pt x="10" y="21"/>
                    </a:cubicBezTo>
                    <a:cubicBezTo>
                      <a:pt x="10" y="21"/>
                      <a:pt x="9" y="21"/>
                      <a:pt x="9" y="21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7" y="23"/>
                      <a:pt x="5" y="23"/>
                      <a:pt x="3" y="24"/>
                    </a:cubicBezTo>
                    <a:cubicBezTo>
                      <a:pt x="2" y="24"/>
                      <a:pt x="1" y="24"/>
                      <a:pt x="1" y="23"/>
                    </a:cubicBezTo>
                    <a:cubicBezTo>
                      <a:pt x="0" y="22"/>
                      <a:pt x="2" y="21"/>
                      <a:pt x="3" y="20"/>
                    </a:cubicBezTo>
                    <a:cubicBezTo>
                      <a:pt x="4" y="19"/>
                      <a:pt x="7" y="20"/>
                      <a:pt x="5" y="17"/>
                    </a:cubicBezTo>
                    <a:cubicBezTo>
                      <a:pt x="4" y="16"/>
                      <a:pt x="5" y="15"/>
                      <a:pt x="6" y="15"/>
                    </a:cubicBezTo>
                    <a:cubicBezTo>
                      <a:pt x="7" y="13"/>
                      <a:pt x="7" y="10"/>
                      <a:pt x="10" y="10"/>
                    </a:cubicBezTo>
                    <a:close/>
                  </a:path>
                </a:pathLst>
              </a:custGeom>
              <a:solidFill>
                <a:srgbClr val="FDE9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19" name="Freeform 476"/>
              <p:cNvSpPr/>
              <p:nvPr/>
            </p:nvSpPr>
            <p:spPr bwMode="auto">
              <a:xfrm>
                <a:off x="464" y="521"/>
                <a:ext cx="32" cy="36"/>
              </a:xfrm>
              <a:custGeom>
                <a:avLst/>
                <a:gdLst>
                  <a:gd name="T0" fmla="*/ 0 w 13"/>
                  <a:gd name="T1" fmla="*/ 4 h 15"/>
                  <a:gd name="T2" fmla="*/ 6 w 13"/>
                  <a:gd name="T3" fmla="*/ 1 h 15"/>
                  <a:gd name="T4" fmla="*/ 7 w 13"/>
                  <a:gd name="T5" fmla="*/ 1 h 15"/>
                  <a:gd name="T6" fmla="*/ 8 w 13"/>
                  <a:gd name="T7" fmla="*/ 1 h 15"/>
                  <a:gd name="T8" fmla="*/ 7 w 13"/>
                  <a:gd name="T9" fmla="*/ 4 h 15"/>
                  <a:gd name="T10" fmla="*/ 4 w 13"/>
                  <a:gd name="T11" fmla="*/ 4 h 15"/>
                  <a:gd name="T12" fmla="*/ 7 w 13"/>
                  <a:gd name="T13" fmla="*/ 5 h 15"/>
                  <a:gd name="T14" fmla="*/ 12 w 13"/>
                  <a:gd name="T15" fmla="*/ 5 h 15"/>
                  <a:gd name="T16" fmla="*/ 12 w 13"/>
                  <a:gd name="T17" fmla="*/ 13 h 15"/>
                  <a:gd name="T18" fmla="*/ 11 w 13"/>
                  <a:gd name="T19" fmla="*/ 15 h 15"/>
                  <a:gd name="T20" fmla="*/ 9 w 13"/>
                  <a:gd name="T21" fmla="*/ 14 h 15"/>
                  <a:gd name="T22" fmla="*/ 5 w 13"/>
                  <a:gd name="T23" fmla="*/ 11 h 15"/>
                  <a:gd name="T24" fmla="*/ 5 w 13"/>
                  <a:gd name="T25" fmla="*/ 7 h 15"/>
                  <a:gd name="T26" fmla="*/ 2 w 13"/>
                  <a:gd name="T27" fmla="*/ 9 h 15"/>
                  <a:gd name="T28" fmla="*/ 1 w 13"/>
                  <a:gd name="T29" fmla="*/ 9 h 15"/>
                  <a:gd name="T30" fmla="*/ 1 w 13"/>
                  <a:gd name="T31" fmla="*/ 7 h 15"/>
                  <a:gd name="T32" fmla="*/ 0 w 13"/>
                  <a:gd name="T33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15">
                    <a:moveTo>
                      <a:pt x="0" y="4"/>
                    </a:moveTo>
                    <a:cubicBezTo>
                      <a:pt x="0" y="1"/>
                      <a:pt x="4" y="2"/>
                      <a:pt x="6" y="1"/>
                    </a:cubicBezTo>
                    <a:cubicBezTo>
                      <a:pt x="6" y="0"/>
                      <a:pt x="6" y="0"/>
                      <a:pt x="7" y="1"/>
                    </a:cubicBezTo>
                    <a:cubicBezTo>
                      <a:pt x="7" y="1"/>
                      <a:pt x="8" y="1"/>
                      <a:pt x="8" y="1"/>
                    </a:cubicBezTo>
                    <a:cubicBezTo>
                      <a:pt x="6" y="1"/>
                      <a:pt x="11" y="4"/>
                      <a:pt x="7" y="4"/>
                    </a:cubicBezTo>
                    <a:cubicBezTo>
                      <a:pt x="6" y="4"/>
                      <a:pt x="5" y="5"/>
                      <a:pt x="4" y="4"/>
                    </a:cubicBezTo>
                    <a:cubicBezTo>
                      <a:pt x="5" y="5"/>
                      <a:pt x="6" y="5"/>
                      <a:pt x="7" y="5"/>
                    </a:cubicBezTo>
                    <a:cubicBezTo>
                      <a:pt x="8" y="7"/>
                      <a:pt x="10" y="6"/>
                      <a:pt x="12" y="5"/>
                    </a:cubicBezTo>
                    <a:cubicBezTo>
                      <a:pt x="10" y="8"/>
                      <a:pt x="12" y="10"/>
                      <a:pt x="12" y="13"/>
                    </a:cubicBezTo>
                    <a:cubicBezTo>
                      <a:pt x="12" y="14"/>
                      <a:pt x="13" y="14"/>
                      <a:pt x="11" y="15"/>
                    </a:cubicBezTo>
                    <a:cubicBezTo>
                      <a:pt x="11" y="15"/>
                      <a:pt x="9" y="15"/>
                      <a:pt x="9" y="14"/>
                    </a:cubicBezTo>
                    <a:cubicBezTo>
                      <a:pt x="10" y="11"/>
                      <a:pt x="7" y="11"/>
                      <a:pt x="5" y="11"/>
                    </a:cubicBezTo>
                    <a:cubicBezTo>
                      <a:pt x="3" y="9"/>
                      <a:pt x="5" y="8"/>
                      <a:pt x="5" y="7"/>
                    </a:cubicBezTo>
                    <a:cubicBezTo>
                      <a:pt x="3" y="7"/>
                      <a:pt x="2" y="7"/>
                      <a:pt x="2" y="9"/>
                    </a:cubicBezTo>
                    <a:cubicBezTo>
                      <a:pt x="2" y="9"/>
                      <a:pt x="1" y="10"/>
                      <a:pt x="1" y="9"/>
                    </a:cubicBezTo>
                    <a:cubicBezTo>
                      <a:pt x="1" y="8"/>
                      <a:pt x="1" y="8"/>
                      <a:pt x="1" y="7"/>
                    </a:cubicBezTo>
                    <a:cubicBezTo>
                      <a:pt x="0" y="6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EA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20" name="Freeform 477"/>
              <p:cNvSpPr/>
              <p:nvPr/>
            </p:nvSpPr>
            <p:spPr bwMode="auto">
              <a:xfrm>
                <a:off x="436" y="514"/>
                <a:ext cx="28" cy="24"/>
              </a:xfrm>
              <a:custGeom>
                <a:avLst/>
                <a:gdLst>
                  <a:gd name="T0" fmla="*/ 12 w 12"/>
                  <a:gd name="T1" fmla="*/ 3 h 10"/>
                  <a:gd name="T2" fmla="*/ 10 w 12"/>
                  <a:gd name="T3" fmla="*/ 6 h 10"/>
                  <a:gd name="T4" fmla="*/ 3 w 12"/>
                  <a:gd name="T5" fmla="*/ 9 h 10"/>
                  <a:gd name="T6" fmla="*/ 0 w 12"/>
                  <a:gd name="T7" fmla="*/ 7 h 10"/>
                  <a:gd name="T8" fmla="*/ 6 w 12"/>
                  <a:gd name="T9" fmla="*/ 1 h 10"/>
                  <a:gd name="T10" fmla="*/ 12 w 12"/>
                  <a:gd name="T11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0">
                    <a:moveTo>
                      <a:pt x="12" y="3"/>
                    </a:moveTo>
                    <a:cubicBezTo>
                      <a:pt x="12" y="4"/>
                      <a:pt x="10" y="5"/>
                      <a:pt x="10" y="6"/>
                    </a:cubicBezTo>
                    <a:cubicBezTo>
                      <a:pt x="8" y="7"/>
                      <a:pt x="5" y="8"/>
                      <a:pt x="3" y="9"/>
                    </a:cubicBezTo>
                    <a:cubicBezTo>
                      <a:pt x="1" y="10"/>
                      <a:pt x="0" y="10"/>
                      <a:pt x="0" y="7"/>
                    </a:cubicBezTo>
                    <a:cubicBezTo>
                      <a:pt x="3" y="6"/>
                      <a:pt x="6" y="5"/>
                      <a:pt x="6" y="1"/>
                    </a:cubicBezTo>
                    <a:cubicBezTo>
                      <a:pt x="7" y="3"/>
                      <a:pt x="11" y="0"/>
                      <a:pt x="12" y="3"/>
                    </a:cubicBezTo>
                    <a:close/>
                  </a:path>
                </a:pathLst>
              </a:custGeom>
              <a:solidFill>
                <a:srgbClr val="FDEA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21" name="Freeform 478"/>
              <p:cNvSpPr/>
              <p:nvPr/>
            </p:nvSpPr>
            <p:spPr bwMode="auto">
              <a:xfrm>
                <a:off x="431" y="581"/>
                <a:ext cx="17" cy="14"/>
              </a:xfrm>
              <a:custGeom>
                <a:avLst/>
                <a:gdLst>
                  <a:gd name="T0" fmla="*/ 3 w 7"/>
                  <a:gd name="T1" fmla="*/ 2 h 6"/>
                  <a:gd name="T2" fmla="*/ 7 w 7"/>
                  <a:gd name="T3" fmla="*/ 0 h 6"/>
                  <a:gd name="T4" fmla="*/ 2 w 7"/>
                  <a:gd name="T5" fmla="*/ 5 h 6"/>
                  <a:gd name="T6" fmla="*/ 3 w 7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3" y="2"/>
                    </a:moveTo>
                    <a:cubicBezTo>
                      <a:pt x="4" y="1"/>
                      <a:pt x="5" y="1"/>
                      <a:pt x="7" y="0"/>
                    </a:cubicBezTo>
                    <a:cubicBezTo>
                      <a:pt x="6" y="3"/>
                      <a:pt x="6" y="6"/>
                      <a:pt x="2" y="5"/>
                    </a:cubicBezTo>
                    <a:cubicBezTo>
                      <a:pt x="3" y="4"/>
                      <a:pt x="0" y="2"/>
                      <a:pt x="3" y="2"/>
                    </a:cubicBezTo>
                    <a:close/>
                  </a:path>
                </a:pathLst>
              </a:custGeom>
              <a:solidFill>
                <a:srgbClr val="FDE8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22" name="Freeform 479"/>
              <p:cNvSpPr/>
              <p:nvPr/>
            </p:nvSpPr>
            <p:spPr bwMode="auto">
              <a:xfrm>
                <a:off x="431" y="562"/>
                <a:ext cx="5" cy="4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2 h 2"/>
                  <a:gd name="T4" fmla="*/ 0 w 2"/>
                  <a:gd name="T5" fmla="*/ 1 h 2"/>
                  <a:gd name="T6" fmla="*/ 1 w 2"/>
                  <a:gd name="T7" fmla="*/ 1 h 2"/>
                  <a:gd name="T8" fmla="*/ 2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rgbClr val="FDEB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23" name="Freeform 480"/>
              <p:cNvSpPr/>
              <p:nvPr/>
            </p:nvSpPr>
            <p:spPr bwMode="auto">
              <a:xfrm>
                <a:off x="670" y="918"/>
                <a:ext cx="86" cy="43"/>
              </a:xfrm>
              <a:custGeom>
                <a:avLst/>
                <a:gdLst>
                  <a:gd name="T0" fmla="*/ 7 w 36"/>
                  <a:gd name="T1" fmla="*/ 0 h 18"/>
                  <a:gd name="T2" fmla="*/ 8 w 36"/>
                  <a:gd name="T3" fmla="*/ 0 h 18"/>
                  <a:gd name="T4" fmla="*/ 12 w 36"/>
                  <a:gd name="T5" fmla="*/ 1 h 18"/>
                  <a:gd name="T6" fmla="*/ 20 w 36"/>
                  <a:gd name="T7" fmla="*/ 3 h 18"/>
                  <a:gd name="T8" fmla="*/ 21 w 36"/>
                  <a:gd name="T9" fmla="*/ 3 h 18"/>
                  <a:gd name="T10" fmla="*/ 29 w 36"/>
                  <a:gd name="T11" fmla="*/ 2 h 18"/>
                  <a:gd name="T12" fmla="*/ 35 w 36"/>
                  <a:gd name="T13" fmla="*/ 1 h 18"/>
                  <a:gd name="T14" fmla="*/ 35 w 36"/>
                  <a:gd name="T15" fmla="*/ 5 h 18"/>
                  <a:gd name="T16" fmla="*/ 36 w 36"/>
                  <a:gd name="T17" fmla="*/ 10 h 18"/>
                  <a:gd name="T18" fmla="*/ 32 w 36"/>
                  <a:gd name="T19" fmla="*/ 10 h 18"/>
                  <a:gd name="T20" fmla="*/ 29 w 36"/>
                  <a:gd name="T21" fmla="*/ 11 h 18"/>
                  <a:gd name="T22" fmla="*/ 25 w 36"/>
                  <a:gd name="T23" fmla="*/ 10 h 18"/>
                  <a:gd name="T24" fmla="*/ 25 w 36"/>
                  <a:gd name="T25" fmla="*/ 8 h 18"/>
                  <a:gd name="T26" fmla="*/ 26 w 36"/>
                  <a:gd name="T27" fmla="*/ 8 h 18"/>
                  <a:gd name="T28" fmla="*/ 25 w 36"/>
                  <a:gd name="T29" fmla="*/ 8 h 18"/>
                  <a:gd name="T30" fmla="*/ 22 w 36"/>
                  <a:gd name="T31" fmla="*/ 8 h 18"/>
                  <a:gd name="T32" fmla="*/ 21 w 36"/>
                  <a:gd name="T33" fmla="*/ 7 h 18"/>
                  <a:gd name="T34" fmla="*/ 13 w 36"/>
                  <a:gd name="T35" fmla="*/ 9 h 18"/>
                  <a:gd name="T36" fmla="*/ 14 w 36"/>
                  <a:gd name="T37" fmla="*/ 15 h 18"/>
                  <a:gd name="T38" fmla="*/ 6 w 36"/>
                  <a:gd name="T39" fmla="*/ 17 h 18"/>
                  <a:gd name="T40" fmla="*/ 2 w 36"/>
                  <a:gd name="T41" fmla="*/ 10 h 18"/>
                  <a:gd name="T42" fmla="*/ 9 w 36"/>
                  <a:gd name="T43" fmla="*/ 8 h 18"/>
                  <a:gd name="T44" fmla="*/ 11 w 36"/>
                  <a:gd name="T45" fmla="*/ 6 h 18"/>
                  <a:gd name="T46" fmla="*/ 7 w 36"/>
                  <a:gd name="T4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" h="18">
                    <a:moveTo>
                      <a:pt x="7" y="0"/>
                    </a:moveTo>
                    <a:cubicBezTo>
                      <a:pt x="7" y="0"/>
                      <a:pt x="8" y="0"/>
                      <a:pt x="8" y="0"/>
                    </a:cubicBezTo>
                    <a:cubicBezTo>
                      <a:pt x="9" y="0"/>
                      <a:pt x="10" y="1"/>
                      <a:pt x="12" y="1"/>
                    </a:cubicBezTo>
                    <a:cubicBezTo>
                      <a:pt x="15" y="0"/>
                      <a:pt x="17" y="3"/>
                      <a:pt x="20" y="3"/>
                    </a:cubicBezTo>
                    <a:cubicBezTo>
                      <a:pt x="20" y="3"/>
                      <a:pt x="21" y="3"/>
                      <a:pt x="21" y="3"/>
                    </a:cubicBezTo>
                    <a:cubicBezTo>
                      <a:pt x="24" y="4"/>
                      <a:pt x="26" y="3"/>
                      <a:pt x="29" y="2"/>
                    </a:cubicBezTo>
                    <a:cubicBezTo>
                      <a:pt x="31" y="1"/>
                      <a:pt x="33" y="0"/>
                      <a:pt x="35" y="1"/>
                    </a:cubicBezTo>
                    <a:cubicBezTo>
                      <a:pt x="36" y="2"/>
                      <a:pt x="36" y="3"/>
                      <a:pt x="35" y="5"/>
                    </a:cubicBezTo>
                    <a:cubicBezTo>
                      <a:pt x="34" y="6"/>
                      <a:pt x="34" y="8"/>
                      <a:pt x="36" y="10"/>
                    </a:cubicBezTo>
                    <a:cubicBezTo>
                      <a:pt x="35" y="11"/>
                      <a:pt x="33" y="12"/>
                      <a:pt x="32" y="10"/>
                    </a:cubicBezTo>
                    <a:cubicBezTo>
                      <a:pt x="29" y="5"/>
                      <a:pt x="30" y="10"/>
                      <a:pt x="29" y="11"/>
                    </a:cubicBezTo>
                    <a:cubicBezTo>
                      <a:pt x="28" y="11"/>
                      <a:pt x="26" y="11"/>
                      <a:pt x="25" y="10"/>
                    </a:cubicBezTo>
                    <a:cubicBezTo>
                      <a:pt x="25" y="10"/>
                      <a:pt x="25" y="9"/>
                      <a:pt x="25" y="8"/>
                    </a:cubicBezTo>
                    <a:cubicBezTo>
                      <a:pt x="25" y="8"/>
                      <a:pt x="26" y="8"/>
                      <a:pt x="26" y="8"/>
                    </a:cubicBezTo>
                    <a:cubicBezTo>
                      <a:pt x="26" y="8"/>
                      <a:pt x="25" y="8"/>
                      <a:pt x="25" y="8"/>
                    </a:cubicBezTo>
                    <a:cubicBezTo>
                      <a:pt x="24" y="7"/>
                      <a:pt x="22" y="12"/>
                      <a:pt x="22" y="8"/>
                    </a:cubicBezTo>
                    <a:cubicBezTo>
                      <a:pt x="22" y="7"/>
                      <a:pt x="21" y="7"/>
                      <a:pt x="21" y="7"/>
                    </a:cubicBezTo>
                    <a:cubicBezTo>
                      <a:pt x="18" y="6"/>
                      <a:pt x="16" y="8"/>
                      <a:pt x="13" y="9"/>
                    </a:cubicBezTo>
                    <a:cubicBezTo>
                      <a:pt x="11" y="9"/>
                      <a:pt x="12" y="13"/>
                      <a:pt x="14" y="15"/>
                    </a:cubicBezTo>
                    <a:cubicBezTo>
                      <a:pt x="11" y="15"/>
                      <a:pt x="9" y="18"/>
                      <a:pt x="6" y="17"/>
                    </a:cubicBezTo>
                    <a:cubicBezTo>
                      <a:pt x="2" y="16"/>
                      <a:pt x="0" y="13"/>
                      <a:pt x="2" y="10"/>
                    </a:cubicBezTo>
                    <a:cubicBezTo>
                      <a:pt x="3" y="8"/>
                      <a:pt x="7" y="8"/>
                      <a:pt x="9" y="8"/>
                    </a:cubicBezTo>
                    <a:cubicBezTo>
                      <a:pt x="10" y="8"/>
                      <a:pt x="11" y="7"/>
                      <a:pt x="11" y="6"/>
                    </a:cubicBezTo>
                    <a:cubicBezTo>
                      <a:pt x="6" y="7"/>
                      <a:pt x="6" y="7"/>
                      <a:pt x="7" y="0"/>
                    </a:cubicBezTo>
                    <a:close/>
                  </a:path>
                </a:pathLst>
              </a:custGeom>
              <a:solidFill>
                <a:srgbClr val="FEE7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24" name="Freeform 481"/>
              <p:cNvSpPr/>
              <p:nvPr/>
            </p:nvSpPr>
            <p:spPr bwMode="auto">
              <a:xfrm>
                <a:off x="634" y="949"/>
                <a:ext cx="14" cy="24"/>
              </a:xfrm>
              <a:custGeom>
                <a:avLst/>
                <a:gdLst>
                  <a:gd name="T0" fmla="*/ 0 w 6"/>
                  <a:gd name="T1" fmla="*/ 6 h 10"/>
                  <a:gd name="T2" fmla="*/ 4 w 6"/>
                  <a:gd name="T3" fmla="*/ 0 h 10"/>
                  <a:gd name="T4" fmla="*/ 5 w 6"/>
                  <a:gd name="T5" fmla="*/ 5 h 10"/>
                  <a:gd name="T6" fmla="*/ 0 w 6"/>
                  <a:gd name="T7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0">
                    <a:moveTo>
                      <a:pt x="0" y="6"/>
                    </a:moveTo>
                    <a:cubicBezTo>
                      <a:pt x="2" y="5"/>
                      <a:pt x="0" y="0"/>
                      <a:pt x="4" y="0"/>
                    </a:cubicBezTo>
                    <a:cubicBezTo>
                      <a:pt x="5" y="2"/>
                      <a:pt x="6" y="3"/>
                      <a:pt x="5" y="5"/>
                    </a:cubicBezTo>
                    <a:cubicBezTo>
                      <a:pt x="3" y="4"/>
                      <a:pt x="2" y="10"/>
                      <a:pt x="0" y="6"/>
                    </a:cubicBezTo>
                    <a:close/>
                  </a:path>
                </a:pathLst>
              </a:custGeom>
              <a:solidFill>
                <a:srgbClr val="FEE6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25" name="Freeform 482"/>
              <p:cNvSpPr/>
              <p:nvPr/>
            </p:nvSpPr>
            <p:spPr bwMode="auto">
              <a:xfrm>
                <a:off x="656" y="951"/>
                <a:ext cx="4" cy="5"/>
              </a:xfrm>
              <a:custGeom>
                <a:avLst/>
                <a:gdLst>
                  <a:gd name="T0" fmla="*/ 2 w 2"/>
                  <a:gd name="T1" fmla="*/ 1 h 2"/>
                  <a:gd name="T2" fmla="*/ 0 w 2"/>
                  <a:gd name="T3" fmla="*/ 2 h 2"/>
                  <a:gd name="T4" fmla="*/ 0 w 2"/>
                  <a:gd name="T5" fmla="*/ 1 h 2"/>
                  <a:gd name="T6" fmla="*/ 1 w 2"/>
                  <a:gd name="T7" fmla="*/ 0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EE5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26" name="Freeform 483"/>
              <p:cNvSpPr/>
              <p:nvPr/>
            </p:nvSpPr>
            <p:spPr bwMode="auto">
              <a:xfrm>
                <a:off x="582" y="992"/>
                <a:ext cx="7" cy="12"/>
              </a:xfrm>
              <a:custGeom>
                <a:avLst/>
                <a:gdLst>
                  <a:gd name="T0" fmla="*/ 1 w 3"/>
                  <a:gd name="T1" fmla="*/ 0 h 5"/>
                  <a:gd name="T2" fmla="*/ 2 w 3"/>
                  <a:gd name="T3" fmla="*/ 5 h 5"/>
                  <a:gd name="T4" fmla="*/ 1 w 3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cubicBezTo>
                      <a:pt x="3" y="1"/>
                      <a:pt x="2" y="3"/>
                      <a:pt x="2" y="5"/>
                    </a:cubicBezTo>
                    <a:cubicBezTo>
                      <a:pt x="0" y="4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FEE8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27" name="Freeform 484"/>
              <p:cNvSpPr/>
              <p:nvPr/>
            </p:nvSpPr>
            <p:spPr bwMode="auto">
              <a:xfrm>
                <a:off x="424" y="289"/>
                <a:ext cx="5" cy="7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2 h 3"/>
                  <a:gd name="T4" fmla="*/ 0 w 2"/>
                  <a:gd name="T5" fmla="*/ 2 h 3"/>
                  <a:gd name="T6" fmla="*/ 2 w 2"/>
                  <a:gd name="T7" fmla="*/ 0 h 3"/>
                  <a:gd name="T8" fmla="*/ 2 w 2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2"/>
                      <a:pt x="2" y="2"/>
                      <a:pt x="1" y="2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1" y="1"/>
                      <a:pt x="1" y="1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EDC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28" name="Freeform 485"/>
              <p:cNvSpPr/>
              <p:nvPr/>
            </p:nvSpPr>
            <p:spPr bwMode="auto">
              <a:xfrm>
                <a:off x="651" y="442"/>
                <a:ext cx="74" cy="72"/>
              </a:xfrm>
              <a:custGeom>
                <a:avLst/>
                <a:gdLst>
                  <a:gd name="T0" fmla="*/ 1 w 31"/>
                  <a:gd name="T1" fmla="*/ 11 h 30"/>
                  <a:gd name="T2" fmla="*/ 4 w 31"/>
                  <a:gd name="T3" fmla="*/ 7 h 30"/>
                  <a:gd name="T4" fmla="*/ 6 w 31"/>
                  <a:gd name="T5" fmla="*/ 5 h 30"/>
                  <a:gd name="T6" fmla="*/ 14 w 31"/>
                  <a:gd name="T7" fmla="*/ 2 h 30"/>
                  <a:gd name="T8" fmla="*/ 16 w 31"/>
                  <a:gd name="T9" fmla="*/ 3 h 30"/>
                  <a:gd name="T10" fmla="*/ 19 w 31"/>
                  <a:gd name="T11" fmla="*/ 5 h 30"/>
                  <a:gd name="T12" fmla="*/ 30 w 31"/>
                  <a:gd name="T13" fmla="*/ 6 h 30"/>
                  <a:gd name="T14" fmla="*/ 28 w 31"/>
                  <a:gd name="T15" fmla="*/ 12 h 30"/>
                  <a:gd name="T16" fmla="*/ 25 w 31"/>
                  <a:gd name="T17" fmla="*/ 12 h 30"/>
                  <a:gd name="T18" fmla="*/ 23 w 31"/>
                  <a:gd name="T19" fmla="*/ 10 h 30"/>
                  <a:gd name="T20" fmla="*/ 19 w 31"/>
                  <a:gd name="T21" fmla="*/ 10 h 30"/>
                  <a:gd name="T22" fmla="*/ 17 w 31"/>
                  <a:gd name="T23" fmla="*/ 14 h 30"/>
                  <a:gd name="T24" fmla="*/ 17 w 31"/>
                  <a:gd name="T25" fmla="*/ 21 h 30"/>
                  <a:gd name="T26" fmla="*/ 16 w 31"/>
                  <a:gd name="T27" fmla="*/ 13 h 30"/>
                  <a:gd name="T28" fmla="*/ 19 w 31"/>
                  <a:gd name="T29" fmla="*/ 10 h 30"/>
                  <a:gd name="T30" fmla="*/ 23 w 31"/>
                  <a:gd name="T31" fmla="*/ 13 h 30"/>
                  <a:gd name="T32" fmla="*/ 26 w 31"/>
                  <a:gd name="T33" fmla="*/ 18 h 30"/>
                  <a:gd name="T34" fmla="*/ 20 w 31"/>
                  <a:gd name="T35" fmla="*/ 21 h 30"/>
                  <a:gd name="T36" fmla="*/ 23 w 31"/>
                  <a:gd name="T37" fmla="*/ 24 h 30"/>
                  <a:gd name="T38" fmla="*/ 25 w 31"/>
                  <a:gd name="T39" fmla="*/ 25 h 30"/>
                  <a:gd name="T40" fmla="*/ 30 w 31"/>
                  <a:gd name="T41" fmla="*/ 25 h 30"/>
                  <a:gd name="T42" fmla="*/ 29 w 31"/>
                  <a:gd name="T43" fmla="*/ 29 h 30"/>
                  <a:gd name="T44" fmla="*/ 24 w 31"/>
                  <a:gd name="T45" fmla="*/ 29 h 30"/>
                  <a:gd name="T46" fmla="*/ 16 w 31"/>
                  <a:gd name="T47" fmla="*/ 26 h 30"/>
                  <a:gd name="T48" fmla="*/ 13 w 31"/>
                  <a:gd name="T49" fmla="*/ 23 h 30"/>
                  <a:gd name="T50" fmla="*/ 12 w 31"/>
                  <a:gd name="T51" fmla="*/ 16 h 30"/>
                  <a:gd name="T52" fmla="*/ 10 w 31"/>
                  <a:gd name="T53" fmla="*/ 12 h 30"/>
                  <a:gd name="T54" fmla="*/ 8 w 31"/>
                  <a:gd name="T55" fmla="*/ 12 h 30"/>
                  <a:gd name="T56" fmla="*/ 9 w 31"/>
                  <a:gd name="T57" fmla="*/ 17 h 30"/>
                  <a:gd name="T58" fmla="*/ 4 w 31"/>
                  <a:gd name="T59" fmla="*/ 11 h 30"/>
                  <a:gd name="T60" fmla="*/ 1 w 31"/>
                  <a:gd name="T61" fmla="*/ 1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1" h="30">
                    <a:moveTo>
                      <a:pt x="1" y="11"/>
                    </a:moveTo>
                    <a:cubicBezTo>
                      <a:pt x="0" y="7"/>
                      <a:pt x="2" y="7"/>
                      <a:pt x="4" y="7"/>
                    </a:cubicBezTo>
                    <a:cubicBezTo>
                      <a:pt x="6" y="7"/>
                      <a:pt x="5" y="5"/>
                      <a:pt x="6" y="5"/>
                    </a:cubicBezTo>
                    <a:cubicBezTo>
                      <a:pt x="9" y="4"/>
                      <a:pt x="12" y="5"/>
                      <a:pt x="14" y="2"/>
                    </a:cubicBezTo>
                    <a:cubicBezTo>
                      <a:pt x="14" y="1"/>
                      <a:pt x="17" y="0"/>
                      <a:pt x="16" y="3"/>
                    </a:cubicBezTo>
                    <a:cubicBezTo>
                      <a:pt x="16" y="4"/>
                      <a:pt x="19" y="6"/>
                      <a:pt x="19" y="5"/>
                    </a:cubicBezTo>
                    <a:cubicBezTo>
                      <a:pt x="23" y="2"/>
                      <a:pt x="26" y="6"/>
                      <a:pt x="30" y="6"/>
                    </a:cubicBezTo>
                    <a:cubicBezTo>
                      <a:pt x="31" y="8"/>
                      <a:pt x="29" y="10"/>
                      <a:pt x="28" y="12"/>
                    </a:cubicBezTo>
                    <a:cubicBezTo>
                      <a:pt x="28" y="14"/>
                      <a:pt x="26" y="11"/>
                      <a:pt x="25" y="12"/>
                    </a:cubicBezTo>
                    <a:cubicBezTo>
                      <a:pt x="25" y="10"/>
                      <a:pt x="24" y="9"/>
                      <a:pt x="23" y="10"/>
                    </a:cubicBezTo>
                    <a:cubicBezTo>
                      <a:pt x="21" y="10"/>
                      <a:pt x="20" y="10"/>
                      <a:pt x="19" y="10"/>
                    </a:cubicBezTo>
                    <a:cubicBezTo>
                      <a:pt x="17" y="10"/>
                      <a:pt x="16" y="11"/>
                      <a:pt x="17" y="14"/>
                    </a:cubicBezTo>
                    <a:cubicBezTo>
                      <a:pt x="21" y="16"/>
                      <a:pt x="18" y="19"/>
                      <a:pt x="17" y="21"/>
                    </a:cubicBezTo>
                    <a:cubicBezTo>
                      <a:pt x="18" y="18"/>
                      <a:pt x="22" y="15"/>
                      <a:pt x="16" y="13"/>
                    </a:cubicBezTo>
                    <a:cubicBezTo>
                      <a:pt x="16" y="11"/>
                      <a:pt x="17" y="10"/>
                      <a:pt x="19" y="10"/>
                    </a:cubicBezTo>
                    <a:cubicBezTo>
                      <a:pt x="21" y="11"/>
                      <a:pt x="23" y="11"/>
                      <a:pt x="23" y="13"/>
                    </a:cubicBezTo>
                    <a:cubicBezTo>
                      <a:pt x="20" y="17"/>
                      <a:pt x="24" y="17"/>
                      <a:pt x="26" y="18"/>
                    </a:cubicBezTo>
                    <a:cubicBezTo>
                      <a:pt x="24" y="20"/>
                      <a:pt x="21" y="18"/>
                      <a:pt x="20" y="21"/>
                    </a:cubicBezTo>
                    <a:cubicBezTo>
                      <a:pt x="21" y="22"/>
                      <a:pt x="24" y="20"/>
                      <a:pt x="23" y="24"/>
                    </a:cubicBezTo>
                    <a:cubicBezTo>
                      <a:pt x="22" y="25"/>
                      <a:pt x="24" y="25"/>
                      <a:pt x="25" y="25"/>
                    </a:cubicBezTo>
                    <a:cubicBezTo>
                      <a:pt x="26" y="24"/>
                      <a:pt x="28" y="25"/>
                      <a:pt x="30" y="25"/>
                    </a:cubicBezTo>
                    <a:cubicBezTo>
                      <a:pt x="29" y="26"/>
                      <a:pt x="28" y="27"/>
                      <a:pt x="29" y="29"/>
                    </a:cubicBezTo>
                    <a:cubicBezTo>
                      <a:pt x="28" y="29"/>
                      <a:pt x="26" y="30"/>
                      <a:pt x="24" y="29"/>
                    </a:cubicBezTo>
                    <a:cubicBezTo>
                      <a:pt x="22" y="27"/>
                      <a:pt x="20" y="26"/>
                      <a:pt x="16" y="26"/>
                    </a:cubicBezTo>
                    <a:cubicBezTo>
                      <a:pt x="14" y="27"/>
                      <a:pt x="14" y="24"/>
                      <a:pt x="13" y="23"/>
                    </a:cubicBezTo>
                    <a:cubicBezTo>
                      <a:pt x="13" y="20"/>
                      <a:pt x="12" y="18"/>
                      <a:pt x="12" y="16"/>
                    </a:cubicBezTo>
                    <a:cubicBezTo>
                      <a:pt x="12" y="14"/>
                      <a:pt x="12" y="12"/>
                      <a:pt x="10" y="12"/>
                    </a:cubicBezTo>
                    <a:cubicBezTo>
                      <a:pt x="9" y="12"/>
                      <a:pt x="8" y="12"/>
                      <a:pt x="8" y="12"/>
                    </a:cubicBezTo>
                    <a:cubicBezTo>
                      <a:pt x="9" y="13"/>
                      <a:pt x="8" y="15"/>
                      <a:pt x="9" y="17"/>
                    </a:cubicBezTo>
                    <a:cubicBezTo>
                      <a:pt x="6" y="16"/>
                      <a:pt x="4" y="13"/>
                      <a:pt x="4" y="11"/>
                    </a:cubicBezTo>
                    <a:cubicBezTo>
                      <a:pt x="3" y="8"/>
                      <a:pt x="2" y="11"/>
                      <a:pt x="1" y="11"/>
                    </a:cubicBezTo>
                    <a:close/>
                  </a:path>
                </a:pathLst>
              </a:custGeom>
              <a:solidFill>
                <a:srgbClr val="FED6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29" name="Freeform 486"/>
              <p:cNvSpPr/>
              <p:nvPr/>
            </p:nvSpPr>
            <p:spPr bwMode="auto">
              <a:xfrm>
                <a:off x="608" y="394"/>
                <a:ext cx="74" cy="67"/>
              </a:xfrm>
              <a:custGeom>
                <a:avLst/>
                <a:gdLst>
                  <a:gd name="T0" fmla="*/ 24 w 31"/>
                  <a:gd name="T1" fmla="*/ 25 h 28"/>
                  <a:gd name="T2" fmla="*/ 25 w 31"/>
                  <a:gd name="T3" fmla="*/ 27 h 28"/>
                  <a:gd name="T4" fmla="*/ 22 w 31"/>
                  <a:gd name="T5" fmla="*/ 27 h 28"/>
                  <a:gd name="T6" fmla="*/ 17 w 31"/>
                  <a:gd name="T7" fmla="*/ 26 h 28"/>
                  <a:gd name="T8" fmla="*/ 21 w 31"/>
                  <a:gd name="T9" fmla="*/ 18 h 28"/>
                  <a:gd name="T10" fmla="*/ 13 w 31"/>
                  <a:gd name="T11" fmla="*/ 18 h 28"/>
                  <a:gd name="T12" fmla="*/ 13 w 31"/>
                  <a:gd name="T13" fmla="*/ 13 h 28"/>
                  <a:gd name="T14" fmla="*/ 14 w 31"/>
                  <a:gd name="T15" fmla="*/ 10 h 28"/>
                  <a:gd name="T16" fmla="*/ 7 w 31"/>
                  <a:gd name="T17" fmla="*/ 7 h 28"/>
                  <a:gd name="T18" fmla="*/ 6 w 31"/>
                  <a:gd name="T19" fmla="*/ 7 h 28"/>
                  <a:gd name="T20" fmla="*/ 4 w 31"/>
                  <a:gd name="T21" fmla="*/ 5 h 28"/>
                  <a:gd name="T22" fmla="*/ 0 w 31"/>
                  <a:gd name="T23" fmla="*/ 3 h 28"/>
                  <a:gd name="T24" fmla="*/ 5 w 31"/>
                  <a:gd name="T25" fmla="*/ 3 h 28"/>
                  <a:gd name="T26" fmla="*/ 15 w 31"/>
                  <a:gd name="T27" fmla="*/ 4 h 28"/>
                  <a:gd name="T28" fmla="*/ 22 w 31"/>
                  <a:gd name="T29" fmla="*/ 9 h 28"/>
                  <a:gd name="T30" fmla="*/ 19 w 31"/>
                  <a:gd name="T31" fmla="*/ 10 h 28"/>
                  <a:gd name="T32" fmla="*/ 21 w 31"/>
                  <a:gd name="T33" fmla="*/ 14 h 28"/>
                  <a:gd name="T34" fmla="*/ 25 w 31"/>
                  <a:gd name="T35" fmla="*/ 12 h 28"/>
                  <a:gd name="T36" fmla="*/ 27 w 31"/>
                  <a:gd name="T37" fmla="*/ 11 h 28"/>
                  <a:gd name="T38" fmla="*/ 31 w 31"/>
                  <a:gd name="T39" fmla="*/ 14 h 28"/>
                  <a:gd name="T40" fmla="*/ 28 w 31"/>
                  <a:gd name="T41" fmla="*/ 20 h 28"/>
                  <a:gd name="T42" fmla="*/ 24 w 31"/>
                  <a:gd name="T43" fmla="*/ 23 h 28"/>
                  <a:gd name="T44" fmla="*/ 24 w 31"/>
                  <a:gd name="T45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8">
                    <a:moveTo>
                      <a:pt x="24" y="25"/>
                    </a:moveTo>
                    <a:cubicBezTo>
                      <a:pt x="24" y="26"/>
                      <a:pt x="26" y="27"/>
                      <a:pt x="25" y="27"/>
                    </a:cubicBezTo>
                    <a:cubicBezTo>
                      <a:pt x="25" y="28"/>
                      <a:pt x="23" y="27"/>
                      <a:pt x="22" y="27"/>
                    </a:cubicBezTo>
                    <a:cubicBezTo>
                      <a:pt x="21" y="24"/>
                      <a:pt x="18" y="28"/>
                      <a:pt x="17" y="26"/>
                    </a:cubicBezTo>
                    <a:cubicBezTo>
                      <a:pt x="17" y="23"/>
                      <a:pt x="18" y="20"/>
                      <a:pt x="21" y="18"/>
                    </a:cubicBezTo>
                    <a:cubicBezTo>
                      <a:pt x="18" y="20"/>
                      <a:pt x="15" y="22"/>
                      <a:pt x="13" y="18"/>
                    </a:cubicBezTo>
                    <a:cubicBezTo>
                      <a:pt x="16" y="16"/>
                      <a:pt x="11" y="15"/>
                      <a:pt x="13" y="13"/>
                    </a:cubicBezTo>
                    <a:cubicBezTo>
                      <a:pt x="13" y="12"/>
                      <a:pt x="15" y="10"/>
                      <a:pt x="14" y="10"/>
                    </a:cubicBezTo>
                    <a:cubicBezTo>
                      <a:pt x="11" y="9"/>
                      <a:pt x="11" y="3"/>
                      <a:pt x="7" y="7"/>
                    </a:cubicBezTo>
                    <a:cubicBezTo>
                      <a:pt x="7" y="7"/>
                      <a:pt x="6" y="7"/>
                      <a:pt x="6" y="7"/>
                    </a:cubicBezTo>
                    <a:cubicBezTo>
                      <a:pt x="5" y="6"/>
                      <a:pt x="5" y="5"/>
                      <a:pt x="4" y="5"/>
                    </a:cubicBezTo>
                    <a:cubicBezTo>
                      <a:pt x="3" y="4"/>
                      <a:pt x="2" y="4"/>
                      <a:pt x="0" y="3"/>
                    </a:cubicBezTo>
                    <a:cubicBezTo>
                      <a:pt x="3" y="3"/>
                      <a:pt x="4" y="3"/>
                      <a:pt x="5" y="3"/>
                    </a:cubicBezTo>
                    <a:cubicBezTo>
                      <a:pt x="9" y="0"/>
                      <a:pt x="12" y="3"/>
                      <a:pt x="15" y="4"/>
                    </a:cubicBezTo>
                    <a:cubicBezTo>
                      <a:pt x="18" y="5"/>
                      <a:pt x="22" y="5"/>
                      <a:pt x="22" y="9"/>
                    </a:cubicBezTo>
                    <a:cubicBezTo>
                      <a:pt x="22" y="10"/>
                      <a:pt x="19" y="9"/>
                      <a:pt x="19" y="10"/>
                    </a:cubicBezTo>
                    <a:cubicBezTo>
                      <a:pt x="20" y="12"/>
                      <a:pt x="20" y="14"/>
                      <a:pt x="21" y="14"/>
                    </a:cubicBezTo>
                    <a:cubicBezTo>
                      <a:pt x="22" y="14"/>
                      <a:pt x="25" y="15"/>
                      <a:pt x="25" y="12"/>
                    </a:cubicBezTo>
                    <a:cubicBezTo>
                      <a:pt x="25" y="12"/>
                      <a:pt x="26" y="12"/>
                      <a:pt x="27" y="11"/>
                    </a:cubicBezTo>
                    <a:cubicBezTo>
                      <a:pt x="28" y="12"/>
                      <a:pt x="30" y="13"/>
                      <a:pt x="31" y="14"/>
                    </a:cubicBezTo>
                    <a:cubicBezTo>
                      <a:pt x="30" y="16"/>
                      <a:pt x="29" y="18"/>
                      <a:pt x="28" y="20"/>
                    </a:cubicBezTo>
                    <a:cubicBezTo>
                      <a:pt x="27" y="21"/>
                      <a:pt x="24" y="20"/>
                      <a:pt x="24" y="23"/>
                    </a:cubicBezTo>
                    <a:cubicBezTo>
                      <a:pt x="24" y="24"/>
                      <a:pt x="23" y="24"/>
                      <a:pt x="24" y="25"/>
                    </a:cubicBezTo>
                    <a:close/>
                  </a:path>
                </a:pathLst>
              </a:custGeom>
              <a:solidFill>
                <a:srgbClr val="FED7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30" name="Freeform 487"/>
              <p:cNvSpPr/>
              <p:nvPr/>
            </p:nvSpPr>
            <p:spPr bwMode="auto">
              <a:xfrm>
                <a:off x="663" y="437"/>
                <a:ext cx="12" cy="12"/>
              </a:xfrm>
              <a:custGeom>
                <a:avLst/>
                <a:gdLst>
                  <a:gd name="T0" fmla="*/ 1 w 5"/>
                  <a:gd name="T1" fmla="*/ 5 h 5"/>
                  <a:gd name="T2" fmla="*/ 1 w 5"/>
                  <a:gd name="T3" fmla="*/ 2 h 5"/>
                  <a:gd name="T4" fmla="*/ 5 w 5"/>
                  <a:gd name="T5" fmla="*/ 2 h 5"/>
                  <a:gd name="T6" fmla="*/ 1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2" y="0"/>
                      <a:pt x="4" y="2"/>
                      <a:pt x="5" y="2"/>
                    </a:cubicBezTo>
                    <a:cubicBezTo>
                      <a:pt x="4" y="3"/>
                      <a:pt x="3" y="4"/>
                      <a:pt x="1" y="5"/>
                    </a:cubicBezTo>
                    <a:close/>
                  </a:path>
                </a:pathLst>
              </a:custGeom>
              <a:solidFill>
                <a:srgbClr val="FED4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31" name="Freeform 488"/>
              <p:cNvSpPr/>
              <p:nvPr/>
            </p:nvSpPr>
            <p:spPr bwMode="auto">
              <a:xfrm>
                <a:off x="625" y="377"/>
                <a:ext cx="50" cy="39"/>
              </a:xfrm>
              <a:custGeom>
                <a:avLst/>
                <a:gdLst>
                  <a:gd name="T0" fmla="*/ 15 w 21"/>
                  <a:gd name="T1" fmla="*/ 16 h 16"/>
                  <a:gd name="T2" fmla="*/ 9 w 21"/>
                  <a:gd name="T3" fmla="*/ 12 h 16"/>
                  <a:gd name="T4" fmla="*/ 3 w 21"/>
                  <a:gd name="T5" fmla="*/ 3 h 16"/>
                  <a:gd name="T6" fmla="*/ 2 w 21"/>
                  <a:gd name="T7" fmla="*/ 0 h 16"/>
                  <a:gd name="T8" fmla="*/ 5 w 21"/>
                  <a:gd name="T9" fmla="*/ 1 h 16"/>
                  <a:gd name="T10" fmla="*/ 20 w 21"/>
                  <a:gd name="T11" fmla="*/ 8 h 16"/>
                  <a:gd name="T12" fmla="*/ 21 w 21"/>
                  <a:gd name="T13" fmla="*/ 9 h 16"/>
                  <a:gd name="T14" fmla="*/ 17 w 21"/>
                  <a:gd name="T15" fmla="*/ 11 h 16"/>
                  <a:gd name="T16" fmla="*/ 15 w 21"/>
                  <a:gd name="T17" fmla="*/ 10 h 16"/>
                  <a:gd name="T18" fmla="*/ 16 w 21"/>
                  <a:gd name="T19" fmla="*/ 13 h 16"/>
                  <a:gd name="T20" fmla="*/ 16 w 21"/>
                  <a:gd name="T21" fmla="*/ 16 h 16"/>
                  <a:gd name="T22" fmla="*/ 15 w 21"/>
                  <a:gd name="T2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" h="16">
                    <a:moveTo>
                      <a:pt x="15" y="16"/>
                    </a:moveTo>
                    <a:cubicBezTo>
                      <a:pt x="13" y="14"/>
                      <a:pt x="11" y="13"/>
                      <a:pt x="9" y="12"/>
                    </a:cubicBezTo>
                    <a:cubicBezTo>
                      <a:pt x="5" y="10"/>
                      <a:pt x="1" y="9"/>
                      <a:pt x="3" y="3"/>
                    </a:cubicBezTo>
                    <a:cubicBezTo>
                      <a:pt x="3" y="2"/>
                      <a:pt x="0" y="2"/>
                      <a:pt x="2" y="0"/>
                    </a:cubicBezTo>
                    <a:cubicBezTo>
                      <a:pt x="3" y="1"/>
                      <a:pt x="4" y="1"/>
                      <a:pt x="5" y="1"/>
                    </a:cubicBezTo>
                    <a:cubicBezTo>
                      <a:pt x="10" y="3"/>
                      <a:pt x="14" y="8"/>
                      <a:pt x="20" y="8"/>
                    </a:cubicBezTo>
                    <a:cubicBezTo>
                      <a:pt x="20" y="8"/>
                      <a:pt x="21" y="8"/>
                      <a:pt x="21" y="9"/>
                    </a:cubicBezTo>
                    <a:cubicBezTo>
                      <a:pt x="21" y="12"/>
                      <a:pt x="19" y="11"/>
                      <a:pt x="17" y="11"/>
                    </a:cubicBezTo>
                    <a:cubicBezTo>
                      <a:pt x="17" y="11"/>
                      <a:pt x="16" y="9"/>
                      <a:pt x="15" y="10"/>
                    </a:cubicBezTo>
                    <a:cubicBezTo>
                      <a:pt x="14" y="11"/>
                      <a:pt x="15" y="12"/>
                      <a:pt x="16" y="13"/>
                    </a:cubicBezTo>
                    <a:cubicBezTo>
                      <a:pt x="16" y="14"/>
                      <a:pt x="16" y="15"/>
                      <a:pt x="16" y="16"/>
                    </a:cubicBezTo>
                    <a:cubicBezTo>
                      <a:pt x="16" y="16"/>
                      <a:pt x="16" y="16"/>
                      <a:pt x="15" y="16"/>
                    </a:cubicBezTo>
                    <a:close/>
                  </a:path>
                </a:pathLst>
              </a:custGeom>
              <a:solidFill>
                <a:srgbClr val="FEE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32" name="Freeform 489"/>
              <p:cNvSpPr/>
              <p:nvPr/>
            </p:nvSpPr>
            <p:spPr bwMode="auto">
              <a:xfrm>
                <a:off x="636" y="490"/>
                <a:ext cx="65" cy="62"/>
              </a:xfrm>
              <a:custGeom>
                <a:avLst/>
                <a:gdLst>
                  <a:gd name="T0" fmla="*/ 2 w 27"/>
                  <a:gd name="T1" fmla="*/ 12 h 26"/>
                  <a:gd name="T2" fmla="*/ 3 w 27"/>
                  <a:gd name="T3" fmla="*/ 6 h 26"/>
                  <a:gd name="T4" fmla="*/ 3 w 27"/>
                  <a:gd name="T5" fmla="*/ 1 h 26"/>
                  <a:gd name="T6" fmla="*/ 4 w 27"/>
                  <a:gd name="T7" fmla="*/ 0 h 26"/>
                  <a:gd name="T8" fmla="*/ 15 w 27"/>
                  <a:gd name="T9" fmla="*/ 3 h 26"/>
                  <a:gd name="T10" fmla="*/ 19 w 27"/>
                  <a:gd name="T11" fmla="*/ 7 h 26"/>
                  <a:gd name="T12" fmla="*/ 27 w 27"/>
                  <a:gd name="T13" fmla="*/ 15 h 26"/>
                  <a:gd name="T14" fmla="*/ 27 w 27"/>
                  <a:gd name="T15" fmla="*/ 15 h 26"/>
                  <a:gd name="T16" fmla="*/ 26 w 27"/>
                  <a:gd name="T17" fmla="*/ 16 h 26"/>
                  <a:gd name="T18" fmla="*/ 23 w 27"/>
                  <a:gd name="T19" fmla="*/ 16 h 26"/>
                  <a:gd name="T20" fmla="*/ 19 w 27"/>
                  <a:gd name="T21" fmla="*/ 20 h 26"/>
                  <a:gd name="T22" fmla="*/ 20 w 27"/>
                  <a:gd name="T23" fmla="*/ 22 h 26"/>
                  <a:gd name="T24" fmla="*/ 15 w 27"/>
                  <a:gd name="T25" fmla="*/ 24 h 26"/>
                  <a:gd name="T26" fmla="*/ 10 w 27"/>
                  <a:gd name="T27" fmla="*/ 22 h 26"/>
                  <a:gd name="T28" fmla="*/ 9 w 27"/>
                  <a:gd name="T29" fmla="*/ 18 h 26"/>
                  <a:gd name="T30" fmla="*/ 10 w 27"/>
                  <a:gd name="T31" fmla="*/ 16 h 26"/>
                  <a:gd name="T32" fmla="*/ 13 w 27"/>
                  <a:gd name="T33" fmla="*/ 16 h 26"/>
                  <a:gd name="T34" fmla="*/ 9 w 27"/>
                  <a:gd name="T35" fmla="*/ 13 h 26"/>
                  <a:gd name="T36" fmla="*/ 8 w 27"/>
                  <a:gd name="T37" fmla="*/ 11 h 26"/>
                  <a:gd name="T38" fmla="*/ 8 w 27"/>
                  <a:gd name="T39" fmla="*/ 13 h 26"/>
                  <a:gd name="T40" fmla="*/ 6 w 27"/>
                  <a:gd name="T41" fmla="*/ 16 h 26"/>
                  <a:gd name="T42" fmla="*/ 1 w 27"/>
                  <a:gd name="T43" fmla="*/ 15 h 26"/>
                  <a:gd name="T44" fmla="*/ 2 w 27"/>
                  <a:gd name="T45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7" h="26">
                    <a:moveTo>
                      <a:pt x="2" y="12"/>
                    </a:moveTo>
                    <a:cubicBezTo>
                      <a:pt x="5" y="10"/>
                      <a:pt x="3" y="8"/>
                      <a:pt x="3" y="6"/>
                    </a:cubicBezTo>
                    <a:cubicBezTo>
                      <a:pt x="4" y="4"/>
                      <a:pt x="3" y="3"/>
                      <a:pt x="3" y="1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8" y="1"/>
                      <a:pt x="10" y="4"/>
                      <a:pt x="15" y="3"/>
                    </a:cubicBezTo>
                    <a:cubicBezTo>
                      <a:pt x="17" y="3"/>
                      <a:pt x="18" y="6"/>
                      <a:pt x="19" y="7"/>
                    </a:cubicBezTo>
                    <a:cubicBezTo>
                      <a:pt x="22" y="9"/>
                      <a:pt x="25" y="11"/>
                      <a:pt x="27" y="15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6" y="15"/>
                      <a:pt x="26" y="15"/>
                      <a:pt x="26" y="16"/>
                    </a:cubicBezTo>
                    <a:cubicBezTo>
                      <a:pt x="25" y="16"/>
                      <a:pt x="24" y="16"/>
                      <a:pt x="23" y="16"/>
                    </a:cubicBezTo>
                    <a:cubicBezTo>
                      <a:pt x="21" y="16"/>
                      <a:pt x="17" y="16"/>
                      <a:pt x="19" y="20"/>
                    </a:cubicBezTo>
                    <a:cubicBezTo>
                      <a:pt x="20" y="21"/>
                      <a:pt x="20" y="22"/>
                      <a:pt x="20" y="22"/>
                    </a:cubicBezTo>
                    <a:cubicBezTo>
                      <a:pt x="19" y="26"/>
                      <a:pt x="16" y="22"/>
                      <a:pt x="15" y="24"/>
                    </a:cubicBezTo>
                    <a:cubicBezTo>
                      <a:pt x="14" y="22"/>
                      <a:pt x="11" y="24"/>
                      <a:pt x="10" y="22"/>
                    </a:cubicBezTo>
                    <a:cubicBezTo>
                      <a:pt x="7" y="21"/>
                      <a:pt x="9" y="19"/>
                      <a:pt x="9" y="18"/>
                    </a:cubicBezTo>
                    <a:cubicBezTo>
                      <a:pt x="9" y="17"/>
                      <a:pt x="9" y="16"/>
                      <a:pt x="10" y="16"/>
                    </a:cubicBezTo>
                    <a:cubicBezTo>
                      <a:pt x="11" y="15"/>
                      <a:pt x="12" y="15"/>
                      <a:pt x="13" y="16"/>
                    </a:cubicBezTo>
                    <a:cubicBezTo>
                      <a:pt x="12" y="13"/>
                      <a:pt x="10" y="14"/>
                      <a:pt x="9" y="13"/>
                    </a:cubicBezTo>
                    <a:cubicBezTo>
                      <a:pt x="8" y="13"/>
                      <a:pt x="8" y="12"/>
                      <a:pt x="8" y="11"/>
                    </a:cubicBezTo>
                    <a:cubicBezTo>
                      <a:pt x="8" y="12"/>
                      <a:pt x="8" y="13"/>
                      <a:pt x="8" y="13"/>
                    </a:cubicBezTo>
                    <a:cubicBezTo>
                      <a:pt x="8" y="15"/>
                      <a:pt x="7" y="15"/>
                      <a:pt x="6" y="16"/>
                    </a:cubicBezTo>
                    <a:cubicBezTo>
                      <a:pt x="4" y="16"/>
                      <a:pt x="2" y="17"/>
                      <a:pt x="1" y="15"/>
                    </a:cubicBezTo>
                    <a:cubicBezTo>
                      <a:pt x="0" y="13"/>
                      <a:pt x="1" y="12"/>
                      <a:pt x="2" y="12"/>
                    </a:cubicBezTo>
                    <a:close/>
                  </a:path>
                </a:pathLst>
              </a:custGeom>
              <a:solidFill>
                <a:srgbClr val="FEE8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33" name="Freeform 490"/>
              <p:cNvSpPr/>
              <p:nvPr/>
            </p:nvSpPr>
            <p:spPr bwMode="auto">
              <a:xfrm>
                <a:off x="682" y="526"/>
                <a:ext cx="45" cy="40"/>
              </a:xfrm>
              <a:custGeom>
                <a:avLst/>
                <a:gdLst>
                  <a:gd name="T0" fmla="*/ 0 w 19"/>
                  <a:gd name="T1" fmla="*/ 7 h 17"/>
                  <a:gd name="T2" fmla="*/ 0 w 19"/>
                  <a:gd name="T3" fmla="*/ 5 h 17"/>
                  <a:gd name="T4" fmla="*/ 5 w 19"/>
                  <a:gd name="T5" fmla="*/ 0 h 17"/>
                  <a:gd name="T6" fmla="*/ 7 w 19"/>
                  <a:gd name="T7" fmla="*/ 1 h 17"/>
                  <a:gd name="T8" fmla="*/ 11 w 19"/>
                  <a:gd name="T9" fmla="*/ 5 h 17"/>
                  <a:gd name="T10" fmla="*/ 18 w 19"/>
                  <a:gd name="T11" fmla="*/ 12 h 17"/>
                  <a:gd name="T12" fmla="*/ 18 w 19"/>
                  <a:gd name="T13" fmla="*/ 15 h 17"/>
                  <a:gd name="T14" fmla="*/ 10 w 19"/>
                  <a:gd name="T15" fmla="*/ 17 h 17"/>
                  <a:gd name="T16" fmla="*/ 5 w 19"/>
                  <a:gd name="T17" fmla="*/ 12 h 17"/>
                  <a:gd name="T18" fmla="*/ 2 w 19"/>
                  <a:gd name="T19" fmla="*/ 8 h 17"/>
                  <a:gd name="T20" fmla="*/ 0 w 19"/>
                  <a:gd name="T21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17">
                    <a:moveTo>
                      <a:pt x="0" y="7"/>
                    </a:moveTo>
                    <a:cubicBezTo>
                      <a:pt x="0" y="7"/>
                      <a:pt x="0" y="6"/>
                      <a:pt x="0" y="5"/>
                    </a:cubicBezTo>
                    <a:cubicBezTo>
                      <a:pt x="3" y="4"/>
                      <a:pt x="3" y="2"/>
                      <a:pt x="5" y="0"/>
                    </a:cubicBezTo>
                    <a:cubicBezTo>
                      <a:pt x="5" y="0"/>
                      <a:pt x="6" y="0"/>
                      <a:pt x="7" y="1"/>
                    </a:cubicBezTo>
                    <a:cubicBezTo>
                      <a:pt x="7" y="3"/>
                      <a:pt x="9" y="5"/>
                      <a:pt x="11" y="5"/>
                    </a:cubicBezTo>
                    <a:cubicBezTo>
                      <a:pt x="15" y="6"/>
                      <a:pt x="16" y="10"/>
                      <a:pt x="18" y="12"/>
                    </a:cubicBezTo>
                    <a:cubicBezTo>
                      <a:pt x="19" y="13"/>
                      <a:pt x="19" y="14"/>
                      <a:pt x="18" y="15"/>
                    </a:cubicBezTo>
                    <a:cubicBezTo>
                      <a:pt x="15" y="16"/>
                      <a:pt x="12" y="15"/>
                      <a:pt x="10" y="17"/>
                    </a:cubicBezTo>
                    <a:cubicBezTo>
                      <a:pt x="7" y="17"/>
                      <a:pt x="4" y="16"/>
                      <a:pt x="5" y="12"/>
                    </a:cubicBezTo>
                    <a:cubicBezTo>
                      <a:pt x="6" y="9"/>
                      <a:pt x="5" y="8"/>
                      <a:pt x="2" y="8"/>
                    </a:cubicBezTo>
                    <a:cubicBezTo>
                      <a:pt x="1" y="8"/>
                      <a:pt x="0" y="8"/>
                      <a:pt x="0" y="7"/>
                    </a:cubicBezTo>
                    <a:close/>
                  </a:path>
                </a:pathLst>
              </a:custGeom>
              <a:solidFill>
                <a:srgbClr val="FEE9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34" name="Freeform 491"/>
              <p:cNvSpPr/>
              <p:nvPr/>
            </p:nvSpPr>
            <p:spPr bwMode="auto">
              <a:xfrm>
                <a:off x="634" y="468"/>
                <a:ext cx="50" cy="39"/>
              </a:xfrm>
              <a:custGeom>
                <a:avLst/>
                <a:gdLst>
                  <a:gd name="T0" fmla="*/ 20 w 21"/>
                  <a:gd name="T1" fmla="*/ 16 h 16"/>
                  <a:gd name="T2" fmla="*/ 11 w 21"/>
                  <a:gd name="T3" fmla="*/ 14 h 16"/>
                  <a:gd name="T4" fmla="*/ 5 w 21"/>
                  <a:gd name="T5" fmla="*/ 9 h 16"/>
                  <a:gd name="T6" fmla="*/ 6 w 21"/>
                  <a:gd name="T7" fmla="*/ 8 h 16"/>
                  <a:gd name="T8" fmla="*/ 5 w 21"/>
                  <a:gd name="T9" fmla="*/ 5 h 16"/>
                  <a:gd name="T10" fmla="*/ 2 w 21"/>
                  <a:gd name="T11" fmla="*/ 5 h 16"/>
                  <a:gd name="T12" fmla="*/ 0 w 21"/>
                  <a:gd name="T13" fmla="*/ 4 h 16"/>
                  <a:gd name="T14" fmla="*/ 8 w 21"/>
                  <a:gd name="T15" fmla="*/ 0 h 16"/>
                  <a:gd name="T16" fmla="*/ 8 w 21"/>
                  <a:gd name="T17" fmla="*/ 0 h 16"/>
                  <a:gd name="T18" fmla="*/ 18 w 21"/>
                  <a:gd name="T19" fmla="*/ 12 h 16"/>
                  <a:gd name="T20" fmla="*/ 20 w 21"/>
                  <a:gd name="T2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" h="16">
                    <a:moveTo>
                      <a:pt x="20" y="16"/>
                    </a:moveTo>
                    <a:cubicBezTo>
                      <a:pt x="17" y="14"/>
                      <a:pt x="15" y="11"/>
                      <a:pt x="11" y="14"/>
                    </a:cubicBezTo>
                    <a:cubicBezTo>
                      <a:pt x="10" y="14"/>
                      <a:pt x="7" y="11"/>
                      <a:pt x="5" y="9"/>
                    </a:cubicBezTo>
                    <a:cubicBezTo>
                      <a:pt x="4" y="8"/>
                      <a:pt x="5" y="8"/>
                      <a:pt x="6" y="8"/>
                    </a:cubicBezTo>
                    <a:cubicBezTo>
                      <a:pt x="7" y="6"/>
                      <a:pt x="7" y="5"/>
                      <a:pt x="5" y="5"/>
                    </a:cubicBezTo>
                    <a:cubicBezTo>
                      <a:pt x="4" y="5"/>
                      <a:pt x="3" y="5"/>
                      <a:pt x="2" y="5"/>
                    </a:cubicBezTo>
                    <a:cubicBezTo>
                      <a:pt x="1" y="5"/>
                      <a:pt x="0" y="5"/>
                      <a:pt x="0" y="4"/>
                    </a:cubicBezTo>
                    <a:cubicBezTo>
                      <a:pt x="1" y="1"/>
                      <a:pt x="5" y="2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1" y="5"/>
                      <a:pt x="16" y="8"/>
                      <a:pt x="18" y="12"/>
                    </a:cubicBezTo>
                    <a:cubicBezTo>
                      <a:pt x="19" y="13"/>
                      <a:pt x="21" y="14"/>
                      <a:pt x="20" y="16"/>
                    </a:cubicBezTo>
                    <a:close/>
                  </a:path>
                </a:pathLst>
              </a:custGeom>
              <a:solidFill>
                <a:srgbClr val="FEEA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35" name="Freeform 492"/>
              <p:cNvSpPr/>
              <p:nvPr/>
            </p:nvSpPr>
            <p:spPr bwMode="auto">
              <a:xfrm>
                <a:off x="699" y="511"/>
                <a:ext cx="16" cy="22"/>
              </a:xfrm>
              <a:custGeom>
                <a:avLst/>
                <a:gdLst>
                  <a:gd name="T0" fmla="*/ 1 w 7"/>
                  <a:gd name="T1" fmla="*/ 6 h 9"/>
                  <a:gd name="T2" fmla="*/ 1 w 7"/>
                  <a:gd name="T3" fmla="*/ 1 h 9"/>
                  <a:gd name="T4" fmla="*/ 7 w 7"/>
                  <a:gd name="T5" fmla="*/ 8 h 9"/>
                  <a:gd name="T6" fmla="*/ 1 w 7"/>
                  <a:gd name="T7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9">
                    <a:moveTo>
                      <a:pt x="1" y="6"/>
                    </a:moveTo>
                    <a:cubicBezTo>
                      <a:pt x="4" y="5"/>
                      <a:pt x="0" y="3"/>
                      <a:pt x="1" y="1"/>
                    </a:cubicBezTo>
                    <a:cubicBezTo>
                      <a:pt x="7" y="0"/>
                      <a:pt x="2" y="8"/>
                      <a:pt x="7" y="8"/>
                    </a:cubicBezTo>
                    <a:cubicBezTo>
                      <a:pt x="4" y="9"/>
                      <a:pt x="2" y="7"/>
                      <a:pt x="1" y="6"/>
                    </a:cubicBezTo>
                    <a:close/>
                  </a:path>
                </a:pathLst>
              </a:custGeom>
              <a:solidFill>
                <a:srgbClr val="FED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36" name="Freeform 493"/>
              <p:cNvSpPr/>
              <p:nvPr/>
            </p:nvSpPr>
            <p:spPr bwMode="auto">
              <a:xfrm>
                <a:off x="684" y="464"/>
                <a:ext cx="27" cy="14"/>
              </a:xfrm>
              <a:custGeom>
                <a:avLst/>
                <a:gdLst>
                  <a:gd name="T0" fmla="*/ 9 w 11"/>
                  <a:gd name="T1" fmla="*/ 4 h 6"/>
                  <a:gd name="T2" fmla="*/ 3 w 11"/>
                  <a:gd name="T3" fmla="*/ 4 h 6"/>
                  <a:gd name="T4" fmla="*/ 3 w 11"/>
                  <a:gd name="T5" fmla="*/ 4 h 6"/>
                  <a:gd name="T6" fmla="*/ 4 w 11"/>
                  <a:gd name="T7" fmla="*/ 0 h 6"/>
                  <a:gd name="T8" fmla="*/ 9 w 11"/>
                  <a:gd name="T9" fmla="*/ 1 h 6"/>
                  <a:gd name="T10" fmla="*/ 10 w 11"/>
                  <a:gd name="T11" fmla="*/ 3 h 6"/>
                  <a:gd name="T12" fmla="*/ 9 w 11"/>
                  <a:gd name="T13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6">
                    <a:moveTo>
                      <a:pt x="9" y="4"/>
                    </a:moveTo>
                    <a:cubicBezTo>
                      <a:pt x="7" y="3"/>
                      <a:pt x="5" y="0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0" y="2"/>
                      <a:pt x="2" y="1"/>
                      <a:pt x="4" y="0"/>
                    </a:cubicBezTo>
                    <a:cubicBezTo>
                      <a:pt x="5" y="0"/>
                      <a:pt x="7" y="0"/>
                      <a:pt x="9" y="1"/>
                    </a:cubicBezTo>
                    <a:cubicBezTo>
                      <a:pt x="9" y="1"/>
                      <a:pt x="10" y="2"/>
                      <a:pt x="10" y="3"/>
                    </a:cubicBezTo>
                    <a:cubicBezTo>
                      <a:pt x="10" y="4"/>
                      <a:pt x="11" y="6"/>
                      <a:pt x="9" y="4"/>
                    </a:cubicBezTo>
                    <a:close/>
                  </a:path>
                </a:pathLst>
              </a:custGeom>
              <a:solidFill>
                <a:srgbClr val="FED7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37" name="Freeform 494"/>
              <p:cNvSpPr/>
              <p:nvPr/>
            </p:nvSpPr>
            <p:spPr bwMode="auto">
              <a:xfrm>
                <a:off x="725" y="552"/>
                <a:ext cx="9" cy="10"/>
              </a:xfrm>
              <a:custGeom>
                <a:avLst/>
                <a:gdLst>
                  <a:gd name="T0" fmla="*/ 0 w 4"/>
                  <a:gd name="T1" fmla="*/ 4 h 4"/>
                  <a:gd name="T2" fmla="*/ 0 w 4"/>
                  <a:gd name="T3" fmla="*/ 1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cubicBezTo>
                      <a:pt x="0" y="3"/>
                      <a:pt x="0" y="2"/>
                      <a:pt x="0" y="1"/>
                    </a:cubicBezTo>
                    <a:cubicBezTo>
                      <a:pt x="1" y="1"/>
                      <a:pt x="3" y="0"/>
                      <a:pt x="4" y="2"/>
                    </a:cubicBezTo>
                    <a:cubicBezTo>
                      <a:pt x="4" y="3"/>
                      <a:pt x="2" y="3"/>
                      <a:pt x="2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EE0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38" name="Freeform 495"/>
              <p:cNvSpPr/>
              <p:nvPr/>
            </p:nvSpPr>
            <p:spPr bwMode="auto">
              <a:xfrm>
                <a:off x="706" y="464"/>
                <a:ext cx="7" cy="7"/>
              </a:xfrm>
              <a:custGeom>
                <a:avLst/>
                <a:gdLst>
                  <a:gd name="T0" fmla="*/ 1 w 3"/>
                  <a:gd name="T1" fmla="*/ 3 h 3"/>
                  <a:gd name="T2" fmla="*/ 0 w 3"/>
                  <a:gd name="T3" fmla="*/ 1 h 3"/>
                  <a:gd name="T4" fmla="*/ 2 w 3"/>
                  <a:gd name="T5" fmla="*/ 3 h 3"/>
                  <a:gd name="T6" fmla="*/ 1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0" y="2"/>
                      <a:pt x="0" y="2"/>
                      <a:pt x="0" y="1"/>
                    </a:cubicBezTo>
                    <a:cubicBezTo>
                      <a:pt x="1" y="0"/>
                      <a:pt x="3" y="0"/>
                      <a:pt x="2" y="3"/>
                    </a:cubicBezTo>
                    <a:cubicBezTo>
                      <a:pt x="2" y="3"/>
                      <a:pt x="2" y="3"/>
                      <a:pt x="1" y="3"/>
                    </a:cubicBezTo>
                    <a:close/>
                  </a:path>
                </a:pathLst>
              </a:custGeom>
              <a:solidFill>
                <a:srgbClr val="FED2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39" name="Freeform 496"/>
              <p:cNvSpPr/>
              <p:nvPr/>
            </p:nvSpPr>
            <p:spPr bwMode="auto">
              <a:xfrm>
                <a:off x="636" y="236"/>
                <a:ext cx="12" cy="12"/>
              </a:xfrm>
              <a:custGeom>
                <a:avLst/>
                <a:gdLst>
                  <a:gd name="T0" fmla="*/ 5 w 5"/>
                  <a:gd name="T1" fmla="*/ 1 h 5"/>
                  <a:gd name="T2" fmla="*/ 5 w 5"/>
                  <a:gd name="T3" fmla="*/ 2 h 5"/>
                  <a:gd name="T4" fmla="*/ 2 w 5"/>
                  <a:gd name="T5" fmla="*/ 4 h 5"/>
                  <a:gd name="T6" fmla="*/ 0 w 5"/>
                  <a:gd name="T7" fmla="*/ 5 h 5"/>
                  <a:gd name="T8" fmla="*/ 3 w 5"/>
                  <a:gd name="T9" fmla="*/ 0 h 5"/>
                  <a:gd name="T10" fmla="*/ 5 w 5"/>
                  <a:gd name="T1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5" y="1"/>
                    </a:moveTo>
                    <a:cubicBezTo>
                      <a:pt x="5" y="1"/>
                      <a:pt x="5" y="1"/>
                      <a:pt x="5" y="2"/>
                    </a:cubicBezTo>
                    <a:cubicBezTo>
                      <a:pt x="4" y="3"/>
                      <a:pt x="3" y="4"/>
                      <a:pt x="2" y="4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1" y="3"/>
                      <a:pt x="0" y="1"/>
                      <a:pt x="3" y="0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FE76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40" name="Freeform 497"/>
              <p:cNvSpPr/>
              <p:nvPr/>
            </p:nvSpPr>
            <p:spPr bwMode="auto">
              <a:xfrm>
                <a:off x="632" y="253"/>
                <a:ext cx="12" cy="12"/>
              </a:xfrm>
              <a:custGeom>
                <a:avLst/>
                <a:gdLst>
                  <a:gd name="T0" fmla="*/ 1 w 5"/>
                  <a:gd name="T1" fmla="*/ 0 h 5"/>
                  <a:gd name="T2" fmla="*/ 3 w 5"/>
                  <a:gd name="T3" fmla="*/ 5 h 5"/>
                  <a:gd name="T4" fmla="*/ 0 w 5"/>
                  <a:gd name="T5" fmla="*/ 3 h 5"/>
                  <a:gd name="T6" fmla="*/ 1 w 5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cubicBezTo>
                      <a:pt x="0" y="2"/>
                      <a:pt x="5" y="3"/>
                      <a:pt x="3" y="5"/>
                    </a:cubicBezTo>
                    <a:cubicBezTo>
                      <a:pt x="1" y="5"/>
                      <a:pt x="2" y="3"/>
                      <a:pt x="0" y="3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FE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41" name="Freeform 498"/>
              <p:cNvSpPr/>
              <p:nvPr/>
            </p:nvSpPr>
            <p:spPr bwMode="auto">
              <a:xfrm>
                <a:off x="617" y="279"/>
                <a:ext cx="10" cy="10"/>
              </a:xfrm>
              <a:custGeom>
                <a:avLst/>
                <a:gdLst>
                  <a:gd name="T0" fmla="*/ 2 w 4"/>
                  <a:gd name="T1" fmla="*/ 0 h 4"/>
                  <a:gd name="T2" fmla="*/ 0 w 4"/>
                  <a:gd name="T3" fmla="*/ 3 h 4"/>
                  <a:gd name="T4" fmla="*/ 2 w 4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2" y="1"/>
                      <a:pt x="4" y="4"/>
                      <a:pt x="0" y="3"/>
                    </a:cubicBezTo>
                    <a:cubicBezTo>
                      <a:pt x="1" y="2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FE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42" name="Freeform 499"/>
              <p:cNvSpPr/>
              <p:nvPr/>
            </p:nvSpPr>
            <p:spPr bwMode="auto">
              <a:xfrm>
                <a:off x="457" y="650"/>
                <a:ext cx="55" cy="67"/>
              </a:xfrm>
              <a:custGeom>
                <a:avLst/>
                <a:gdLst>
                  <a:gd name="T0" fmla="*/ 6 w 23"/>
                  <a:gd name="T1" fmla="*/ 8 h 28"/>
                  <a:gd name="T2" fmla="*/ 7 w 23"/>
                  <a:gd name="T3" fmla="*/ 1 h 28"/>
                  <a:gd name="T4" fmla="*/ 9 w 23"/>
                  <a:gd name="T5" fmla="*/ 1 h 28"/>
                  <a:gd name="T6" fmla="*/ 10 w 23"/>
                  <a:gd name="T7" fmla="*/ 3 h 28"/>
                  <a:gd name="T8" fmla="*/ 20 w 23"/>
                  <a:gd name="T9" fmla="*/ 5 h 28"/>
                  <a:gd name="T10" fmla="*/ 21 w 23"/>
                  <a:gd name="T11" fmla="*/ 7 h 28"/>
                  <a:gd name="T12" fmla="*/ 19 w 23"/>
                  <a:gd name="T13" fmla="*/ 12 h 28"/>
                  <a:gd name="T14" fmla="*/ 14 w 23"/>
                  <a:gd name="T15" fmla="*/ 17 h 28"/>
                  <a:gd name="T16" fmla="*/ 13 w 23"/>
                  <a:gd name="T17" fmla="*/ 19 h 28"/>
                  <a:gd name="T18" fmla="*/ 11 w 23"/>
                  <a:gd name="T19" fmla="*/ 25 h 28"/>
                  <a:gd name="T20" fmla="*/ 8 w 23"/>
                  <a:gd name="T21" fmla="*/ 27 h 28"/>
                  <a:gd name="T22" fmla="*/ 8 w 23"/>
                  <a:gd name="T23" fmla="*/ 27 h 28"/>
                  <a:gd name="T24" fmla="*/ 2 w 23"/>
                  <a:gd name="T25" fmla="*/ 18 h 28"/>
                  <a:gd name="T26" fmla="*/ 3 w 23"/>
                  <a:gd name="T27" fmla="*/ 10 h 28"/>
                  <a:gd name="T28" fmla="*/ 3 w 23"/>
                  <a:gd name="T29" fmla="*/ 8 h 28"/>
                  <a:gd name="T30" fmla="*/ 6 w 23"/>
                  <a:gd name="T31" fmla="*/ 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3" h="28">
                    <a:moveTo>
                      <a:pt x="6" y="8"/>
                    </a:moveTo>
                    <a:cubicBezTo>
                      <a:pt x="7" y="6"/>
                      <a:pt x="6" y="3"/>
                      <a:pt x="7" y="1"/>
                    </a:cubicBezTo>
                    <a:cubicBezTo>
                      <a:pt x="7" y="0"/>
                      <a:pt x="8" y="0"/>
                      <a:pt x="9" y="1"/>
                    </a:cubicBezTo>
                    <a:cubicBezTo>
                      <a:pt x="9" y="2"/>
                      <a:pt x="9" y="2"/>
                      <a:pt x="10" y="3"/>
                    </a:cubicBezTo>
                    <a:cubicBezTo>
                      <a:pt x="13" y="1"/>
                      <a:pt x="16" y="5"/>
                      <a:pt x="20" y="5"/>
                    </a:cubicBezTo>
                    <a:cubicBezTo>
                      <a:pt x="20" y="6"/>
                      <a:pt x="21" y="7"/>
                      <a:pt x="21" y="7"/>
                    </a:cubicBezTo>
                    <a:cubicBezTo>
                      <a:pt x="23" y="11"/>
                      <a:pt x="23" y="11"/>
                      <a:pt x="19" y="12"/>
                    </a:cubicBezTo>
                    <a:cubicBezTo>
                      <a:pt x="16" y="12"/>
                      <a:pt x="12" y="12"/>
                      <a:pt x="14" y="17"/>
                    </a:cubicBezTo>
                    <a:cubicBezTo>
                      <a:pt x="14" y="18"/>
                      <a:pt x="14" y="18"/>
                      <a:pt x="13" y="19"/>
                    </a:cubicBezTo>
                    <a:cubicBezTo>
                      <a:pt x="12" y="21"/>
                      <a:pt x="10" y="22"/>
                      <a:pt x="11" y="25"/>
                    </a:cubicBezTo>
                    <a:cubicBezTo>
                      <a:pt x="11" y="26"/>
                      <a:pt x="9" y="28"/>
                      <a:pt x="8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5" y="24"/>
                      <a:pt x="5" y="20"/>
                      <a:pt x="2" y="18"/>
                    </a:cubicBezTo>
                    <a:cubicBezTo>
                      <a:pt x="2" y="15"/>
                      <a:pt x="0" y="12"/>
                      <a:pt x="3" y="10"/>
                    </a:cubicBezTo>
                    <a:cubicBezTo>
                      <a:pt x="2" y="9"/>
                      <a:pt x="2" y="9"/>
                      <a:pt x="3" y="8"/>
                    </a:cubicBezTo>
                    <a:cubicBezTo>
                      <a:pt x="4" y="9"/>
                      <a:pt x="5" y="9"/>
                      <a:pt x="6" y="8"/>
                    </a:cubicBezTo>
                    <a:close/>
                  </a:path>
                </a:pathLst>
              </a:custGeom>
              <a:solidFill>
                <a:srgbClr val="FDEB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43" name="Freeform 500"/>
              <p:cNvSpPr/>
              <p:nvPr/>
            </p:nvSpPr>
            <p:spPr bwMode="auto">
              <a:xfrm>
                <a:off x="438" y="631"/>
                <a:ext cx="19" cy="24"/>
              </a:xfrm>
              <a:custGeom>
                <a:avLst/>
                <a:gdLst>
                  <a:gd name="T0" fmla="*/ 2 w 8"/>
                  <a:gd name="T1" fmla="*/ 4 h 10"/>
                  <a:gd name="T2" fmla="*/ 8 w 8"/>
                  <a:gd name="T3" fmla="*/ 7 h 10"/>
                  <a:gd name="T4" fmla="*/ 2 w 8"/>
                  <a:gd name="T5" fmla="*/ 9 h 10"/>
                  <a:gd name="T6" fmla="*/ 2 w 8"/>
                  <a:gd name="T7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0">
                    <a:moveTo>
                      <a:pt x="2" y="4"/>
                    </a:moveTo>
                    <a:cubicBezTo>
                      <a:pt x="6" y="0"/>
                      <a:pt x="5" y="6"/>
                      <a:pt x="8" y="7"/>
                    </a:cubicBezTo>
                    <a:cubicBezTo>
                      <a:pt x="4" y="5"/>
                      <a:pt x="5" y="10"/>
                      <a:pt x="2" y="9"/>
                    </a:cubicBezTo>
                    <a:cubicBezTo>
                      <a:pt x="0" y="7"/>
                      <a:pt x="2" y="5"/>
                      <a:pt x="2" y="4"/>
                    </a:cubicBezTo>
                    <a:close/>
                  </a:path>
                </a:pathLst>
              </a:custGeom>
              <a:solidFill>
                <a:srgbClr val="FDE9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44" name="Freeform 501"/>
              <p:cNvSpPr/>
              <p:nvPr/>
            </p:nvSpPr>
            <p:spPr bwMode="auto">
              <a:xfrm>
                <a:off x="460" y="667"/>
                <a:ext cx="4" cy="9"/>
              </a:xfrm>
              <a:custGeom>
                <a:avLst/>
                <a:gdLst>
                  <a:gd name="T0" fmla="*/ 2 w 2"/>
                  <a:gd name="T1" fmla="*/ 1 h 4"/>
                  <a:gd name="T2" fmla="*/ 2 w 2"/>
                  <a:gd name="T3" fmla="*/ 3 h 4"/>
                  <a:gd name="T4" fmla="*/ 0 w 2"/>
                  <a:gd name="T5" fmla="*/ 2 h 4"/>
                  <a:gd name="T6" fmla="*/ 2 w 2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1"/>
                    </a:moveTo>
                    <a:cubicBezTo>
                      <a:pt x="2" y="2"/>
                      <a:pt x="2" y="2"/>
                      <a:pt x="2" y="3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FDEB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45" name="Freeform 502"/>
              <p:cNvSpPr/>
              <p:nvPr/>
            </p:nvSpPr>
            <p:spPr bwMode="auto">
              <a:xfrm>
                <a:off x="460" y="655"/>
                <a:ext cx="7" cy="9"/>
              </a:xfrm>
              <a:custGeom>
                <a:avLst/>
                <a:gdLst>
                  <a:gd name="T0" fmla="*/ 0 w 3"/>
                  <a:gd name="T1" fmla="*/ 2 h 4"/>
                  <a:gd name="T2" fmla="*/ 2 w 3"/>
                  <a:gd name="T3" fmla="*/ 1 h 4"/>
                  <a:gd name="T4" fmla="*/ 2 w 3"/>
                  <a:gd name="T5" fmla="*/ 4 h 4"/>
                  <a:gd name="T6" fmla="*/ 0 w 3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1" y="2"/>
                      <a:pt x="1" y="0"/>
                      <a:pt x="2" y="1"/>
                    </a:cubicBezTo>
                    <a:cubicBezTo>
                      <a:pt x="3" y="2"/>
                      <a:pt x="2" y="3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FDEB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46" name="Freeform 503"/>
              <p:cNvSpPr/>
              <p:nvPr/>
            </p:nvSpPr>
            <p:spPr bwMode="auto">
              <a:xfrm>
                <a:off x="720" y="356"/>
                <a:ext cx="10" cy="7"/>
              </a:xfrm>
              <a:custGeom>
                <a:avLst/>
                <a:gdLst>
                  <a:gd name="T0" fmla="*/ 0 w 4"/>
                  <a:gd name="T1" fmla="*/ 2 h 3"/>
                  <a:gd name="T2" fmla="*/ 2 w 4"/>
                  <a:gd name="T3" fmla="*/ 0 h 3"/>
                  <a:gd name="T4" fmla="*/ 0 w 4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cubicBezTo>
                      <a:pt x="0" y="1"/>
                      <a:pt x="0" y="0"/>
                      <a:pt x="2" y="0"/>
                    </a:cubicBezTo>
                    <a:cubicBezTo>
                      <a:pt x="2" y="0"/>
                      <a:pt x="4" y="3"/>
                      <a:pt x="0" y="2"/>
                    </a:cubicBezTo>
                    <a:close/>
                  </a:path>
                </a:pathLst>
              </a:custGeom>
              <a:solidFill>
                <a:srgbClr val="FE7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47" name="Freeform 504"/>
              <p:cNvSpPr/>
              <p:nvPr/>
            </p:nvSpPr>
            <p:spPr bwMode="auto">
              <a:xfrm>
                <a:off x="746" y="813"/>
                <a:ext cx="70" cy="83"/>
              </a:xfrm>
              <a:custGeom>
                <a:avLst/>
                <a:gdLst>
                  <a:gd name="T0" fmla="*/ 28 w 29"/>
                  <a:gd name="T1" fmla="*/ 24 h 35"/>
                  <a:gd name="T2" fmla="*/ 25 w 29"/>
                  <a:gd name="T3" fmla="*/ 27 h 35"/>
                  <a:gd name="T4" fmla="*/ 14 w 29"/>
                  <a:gd name="T5" fmla="*/ 34 h 35"/>
                  <a:gd name="T6" fmla="*/ 12 w 29"/>
                  <a:gd name="T7" fmla="*/ 33 h 35"/>
                  <a:gd name="T8" fmla="*/ 11 w 29"/>
                  <a:gd name="T9" fmla="*/ 29 h 35"/>
                  <a:gd name="T10" fmla="*/ 1 w 29"/>
                  <a:gd name="T11" fmla="*/ 22 h 35"/>
                  <a:gd name="T12" fmla="*/ 3 w 29"/>
                  <a:gd name="T13" fmla="*/ 16 h 35"/>
                  <a:gd name="T14" fmla="*/ 8 w 29"/>
                  <a:gd name="T15" fmla="*/ 17 h 35"/>
                  <a:gd name="T16" fmla="*/ 7 w 29"/>
                  <a:gd name="T17" fmla="*/ 10 h 35"/>
                  <a:gd name="T18" fmla="*/ 10 w 29"/>
                  <a:gd name="T19" fmla="*/ 7 h 35"/>
                  <a:gd name="T20" fmla="*/ 14 w 29"/>
                  <a:gd name="T21" fmla="*/ 4 h 35"/>
                  <a:gd name="T22" fmla="*/ 15 w 29"/>
                  <a:gd name="T23" fmla="*/ 3 h 35"/>
                  <a:gd name="T24" fmla="*/ 19 w 29"/>
                  <a:gd name="T25" fmla="*/ 1 h 35"/>
                  <a:gd name="T26" fmla="*/ 23 w 29"/>
                  <a:gd name="T27" fmla="*/ 0 h 35"/>
                  <a:gd name="T28" fmla="*/ 29 w 29"/>
                  <a:gd name="T29" fmla="*/ 0 h 35"/>
                  <a:gd name="T30" fmla="*/ 26 w 29"/>
                  <a:gd name="T31" fmla="*/ 5 h 35"/>
                  <a:gd name="T32" fmla="*/ 25 w 29"/>
                  <a:gd name="T33" fmla="*/ 5 h 35"/>
                  <a:gd name="T34" fmla="*/ 21 w 29"/>
                  <a:gd name="T35" fmla="*/ 14 h 35"/>
                  <a:gd name="T36" fmla="*/ 21 w 29"/>
                  <a:gd name="T37" fmla="*/ 15 h 35"/>
                  <a:gd name="T38" fmla="*/ 22 w 29"/>
                  <a:gd name="T39" fmla="*/ 18 h 35"/>
                  <a:gd name="T40" fmla="*/ 21 w 29"/>
                  <a:gd name="T41" fmla="*/ 21 h 35"/>
                  <a:gd name="T42" fmla="*/ 19 w 29"/>
                  <a:gd name="T43" fmla="*/ 23 h 35"/>
                  <a:gd name="T44" fmla="*/ 22 w 29"/>
                  <a:gd name="T45" fmla="*/ 24 h 35"/>
                  <a:gd name="T46" fmla="*/ 28 w 29"/>
                  <a:gd name="T47" fmla="*/ 2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9" h="35">
                    <a:moveTo>
                      <a:pt x="28" y="24"/>
                    </a:moveTo>
                    <a:cubicBezTo>
                      <a:pt x="27" y="25"/>
                      <a:pt x="26" y="26"/>
                      <a:pt x="25" y="27"/>
                    </a:cubicBezTo>
                    <a:cubicBezTo>
                      <a:pt x="21" y="30"/>
                      <a:pt x="18" y="32"/>
                      <a:pt x="14" y="34"/>
                    </a:cubicBezTo>
                    <a:cubicBezTo>
                      <a:pt x="13" y="35"/>
                      <a:pt x="12" y="35"/>
                      <a:pt x="12" y="33"/>
                    </a:cubicBezTo>
                    <a:cubicBezTo>
                      <a:pt x="12" y="31"/>
                      <a:pt x="12" y="30"/>
                      <a:pt x="11" y="29"/>
                    </a:cubicBezTo>
                    <a:cubicBezTo>
                      <a:pt x="6" y="28"/>
                      <a:pt x="4" y="24"/>
                      <a:pt x="1" y="22"/>
                    </a:cubicBezTo>
                    <a:cubicBezTo>
                      <a:pt x="0" y="20"/>
                      <a:pt x="2" y="18"/>
                      <a:pt x="3" y="16"/>
                    </a:cubicBezTo>
                    <a:cubicBezTo>
                      <a:pt x="4" y="13"/>
                      <a:pt x="6" y="15"/>
                      <a:pt x="8" y="17"/>
                    </a:cubicBezTo>
                    <a:cubicBezTo>
                      <a:pt x="8" y="14"/>
                      <a:pt x="8" y="12"/>
                      <a:pt x="7" y="10"/>
                    </a:cubicBezTo>
                    <a:cubicBezTo>
                      <a:pt x="8" y="9"/>
                      <a:pt x="10" y="8"/>
                      <a:pt x="10" y="7"/>
                    </a:cubicBezTo>
                    <a:cubicBezTo>
                      <a:pt x="11" y="6"/>
                      <a:pt x="13" y="5"/>
                      <a:pt x="14" y="4"/>
                    </a:cubicBezTo>
                    <a:cubicBezTo>
                      <a:pt x="14" y="4"/>
                      <a:pt x="14" y="4"/>
                      <a:pt x="15" y="3"/>
                    </a:cubicBezTo>
                    <a:cubicBezTo>
                      <a:pt x="16" y="3"/>
                      <a:pt x="18" y="2"/>
                      <a:pt x="19" y="1"/>
                    </a:cubicBezTo>
                    <a:cubicBezTo>
                      <a:pt x="20" y="0"/>
                      <a:pt x="21" y="0"/>
                      <a:pt x="23" y="0"/>
                    </a:cubicBezTo>
                    <a:cubicBezTo>
                      <a:pt x="25" y="1"/>
                      <a:pt x="26" y="3"/>
                      <a:pt x="29" y="0"/>
                    </a:cubicBezTo>
                    <a:cubicBezTo>
                      <a:pt x="28" y="3"/>
                      <a:pt x="28" y="5"/>
                      <a:pt x="26" y="5"/>
                    </a:cubicBezTo>
                    <a:cubicBezTo>
                      <a:pt x="26" y="5"/>
                      <a:pt x="25" y="5"/>
                      <a:pt x="25" y="5"/>
                    </a:cubicBezTo>
                    <a:cubicBezTo>
                      <a:pt x="20" y="6"/>
                      <a:pt x="19" y="10"/>
                      <a:pt x="21" y="14"/>
                    </a:cubicBezTo>
                    <a:cubicBezTo>
                      <a:pt x="21" y="14"/>
                      <a:pt x="21" y="15"/>
                      <a:pt x="21" y="15"/>
                    </a:cubicBezTo>
                    <a:cubicBezTo>
                      <a:pt x="21" y="16"/>
                      <a:pt x="21" y="17"/>
                      <a:pt x="22" y="18"/>
                    </a:cubicBezTo>
                    <a:cubicBezTo>
                      <a:pt x="23" y="20"/>
                      <a:pt x="23" y="21"/>
                      <a:pt x="21" y="21"/>
                    </a:cubicBezTo>
                    <a:cubicBezTo>
                      <a:pt x="18" y="20"/>
                      <a:pt x="19" y="22"/>
                      <a:pt x="19" y="23"/>
                    </a:cubicBezTo>
                    <a:cubicBezTo>
                      <a:pt x="19" y="25"/>
                      <a:pt x="21" y="25"/>
                      <a:pt x="22" y="24"/>
                    </a:cubicBezTo>
                    <a:cubicBezTo>
                      <a:pt x="24" y="23"/>
                      <a:pt x="26" y="22"/>
                      <a:pt x="28" y="24"/>
                    </a:cubicBezTo>
                    <a:close/>
                  </a:path>
                </a:pathLst>
              </a:custGeom>
              <a:solidFill>
                <a:srgbClr val="FEEA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48" name="Freeform 505"/>
              <p:cNvSpPr/>
              <p:nvPr/>
            </p:nvSpPr>
            <p:spPr bwMode="auto">
              <a:xfrm>
                <a:off x="732" y="880"/>
                <a:ext cx="50" cy="38"/>
              </a:xfrm>
              <a:custGeom>
                <a:avLst/>
                <a:gdLst>
                  <a:gd name="T0" fmla="*/ 17 w 21"/>
                  <a:gd name="T1" fmla="*/ 0 h 16"/>
                  <a:gd name="T2" fmla="*/ 19 w 21"/>
                  <a:gd name="T3" fmla="*/ 4 h 16"/>
                  <a:gd name="T4" fmla="*/ 20 w 21"/>
                  <a:gd name="T5" fmla="*/ 6 h 16"/>
                  <a:gd name="T6" fmla="*/ 11 w 21"/>
                  <a:gd name="T7" fmla="*/ 13 h 16"/>
                  <a:gd name="T8" fmla="*/ 6 w 21"/>
                  <a:gd name="T9" fmla="*/ 15 h 16"/>
                  <a:gd name="T10" fmla="*/ 4 w 21"/>
                  <a:gd name="T11" fmla="*/ 14 h 16"/>
                  <a:gd name="T12" fmla="*/ 0 w 21"/>
                  <a:gd name="T13" fmla="*/ 11 h 16"/>
                  <a:gd name="T14" fmla="*/ 5 w 21"/>
                  <a:gd name="T15" fmla="*/ 4 h 16"/>
                  <a:gd name="T16" fmla="*/ 10 w 21"/>
                  <a:gd name="T17" fmla="*/ 4 h 16"/>
                  <a:gd name="T18" fmla="*/ 11 w 21"/>
                  <a:gd name="T19" fmla="*/ 5 h 16"/>
                  <a:gd name="T20" fmla="*/ 15 w 21"/>
                  <a:gd name="T21" fmla="*/ 4 h 16"/>
                  <a:gd name="T22" fmla="*/ 17 w 21"/>
                  <a:gd name="T2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" h="16">
                    <a:moveTo>
                      <a:pt x="17" y="0"/>
                    </a:moveTo>
                    <a:cubicBezTo>
                      <a:pt x="21" y="0"/>
                      <a:pt x="19" y="3"/>
                      <a:pt x="19" y="4"/>
                    </a:cubicBezTo>
                    <a:cubicBezTo>
                      <a:pt x="19" y="6"/>
                      <a:pt x="19" y="6"/>
                      <a:pt x="20" y="6"/>
                    </a:cubicBezTo>
                    <a:cubicBezTo>
                      <a:pt x="18" y="9"/>
                      <a:pt x="14" y="10"/>
                      <a:pt x="11" y="13"/>
                    </a:cubicBezTo>
                    <a:cubicBezTo>
                      <a:pt x="10" y="15"/>
                      <a:pt x="8" y="16"/>
                      <a:pt x="6" y="15"/>
                    </a:cubicBezTo>
                    <a:cubicBezTo>
                      <a:pt x="5" y="15"/>
                      <a:pt x="5" y="15"/>
                      <a:pt x="4" y="14"/>
                    </a:cubicBezTo>
                    <a:cubicBezTo>
                      <a:pt x="3" y="14"/>
                      <a:pt x="0" y="14"/>
                      <a:pt x="0" y="11"/>
                    </a:cubicBezTo>
                    <a:cubicBezTo>
                      <a:pt x="1" y="8"/>
                      <a:pt x="0" y="4"/>
                      <a:pt x="5" y="4"/>
                    </a:cubicBezTo>
                    <a:cubicBezTo>
                      <a:pt x="7" y="4"/>
                      <a:pt x="9" y="4"/>
                      <a:pt x="10" y="4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3" y="7"/>
                      <a:pt x="14" y="7"/>
                      <a:pt x="15" y="4"/>
                    </a:cubicBezTo>
                    <a:cubicBezTo>
                      <a:pt x="15" y="3"/>
                      <a:pt x="16" y="1"/>
                      <a:pt x="17" y="0"/>
                    </a:cubicBezTo>
                    <a:close/>
                  </a:path>
                </a:pathLst>
              </a:custGeom>
              <a:solidFill>
                <a:srgbClr val="FEE9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49" name="Freeform 506"/>
              <p:cNvSpPr/>
              <p:nvPr/>
            </p:nvSpPr>
            <p:spPr bwMode="auto">
              <a:xfrm>
                <a:off x="718" y="911"/>
                <a:ext cx="43" cy="19"/>
              </a:xfrm>
              <a:custGeom>
                <a:avLst/>
                <a:gdLst>
                  <a:gd name="T0" fmla="*/ 12 w 18"/>
                  <a:gd name="T1" fmla="*/ 2 h 8"/>
                  <a:gd name="T2" fmla="*/ 17 w 18"/>
                  <a:gd name="T3" fmla="*/ 0 h 8"/>
                  <a:gd name="T4" fmla="*/ 17 w 18"/>
                  <a:gd name="T5" fmla="*/ 3 h 8"/>
                  <a:gd name="T6" fmla="*/ 15 w 18"/>
                  <a:gd name="T7" fmla="*/ 4 h 8"/>
                  <a:gd name="T8" fmla="*/ 6 w 18"/>
                  <a:gd name="T9" fmla="*/ 7 h 8"/>
                  <a:gd name="T10" fmla="*/ 0 w 18"/>
                  <a:gd name="T11" fmla="*/ 7 h 8"/>
                  <a:gd name="T12" fmla="*/ 12 w 18"/>
                  <a:gd name="T13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8">
                    <a:moveTo>
                      <a:pt x="12" y="2"/>
                    </a:moveTo>
                    <a:cubicBezTo>
                      <a:pt x="13" y="1"/>
                      <a:pt x="15" y="0"/>
                      <a:pt x="17" y="0"/>
                    </a:cubicBezTo>
                    <a:cubicBezTo>
                      <a:pt x="18" y="1"/>
                      <a:pt x="16" y="2"/>
                      <a:pt x="17" y="3"/>
                    </a:cubicBezTo>
                    <a:cubicBezTo>
                      <a:pt x="16" y="3"/>
                      <a:pt x="15" y="3"/>
                      <a:pt x="15" y="4"/>
                    </a:cubicBezTo>
                    <a:cubicBezTo>
                      <a:pt x="12" y="5"/>
                      <a:pt x="9" y="6"/>
                      <a:pt x="6" y="7"/>
                    </a:cubicBezTo>
                    <a:cubicBezTo>
                      <a:pt x="4" y="8"/>
                      <a:pt x="2" y="8"/>
                      <a:pt x="0" y="7"/>
                    </a:cubicBezTo>
                    <a:cubicBezTo>
                      <a:pt x="4" y="4"/>
                      <a:pt x="8" y="3"/>
                      <a:pt x="12" y="2"/>
                    </a:cubicBezTo>
                    <a:close/>
                  </a:path>
                </a:pathLst>
              </a:custGeom>
              <a:solidFill>
                <a:srgbClr val="FED7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50" name="Freeform 507"/>
              <p:cNvSpPr/>
              <p:nvPr/>
            </p:nvSpPr>
            <p:spPr bwMode="auto">
              <a:xfrm>
                <a:off x="469" y="368"/>
                <a:ext cx="5" cy="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1 h 2"/>
                  <a:gd name="T6" fmla="*/ 1 w 2"/>
                  <a:gd name="T7" fmla="*/ 0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FE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51" name="Freeform 508"/>
              <p:cNvSpPr/>
              <p:nvPr/>
            </p:nvSpPr>
            <p:spPr bwMode="auto">
              <a:xfrm>
                <a:off x="510" y="294"/>
                <a:ext cx="19" cy="45"/>
              </a:xfrm>
              <a:custGeom>
                <a:avLst/>
                <a:gdLst>
                  <a:gd name="T0" fmla="*/ 6 w 8"/>
                  <a:gd name="T1" fmla="*/ 0 h 19"/>
                  <a:gd name="T2" fmla="*/ 7 w 8"/>
                  <a:gd name="T3" fmla="*/ 6 h 19"/>
                  <a:gd name="T4" fmla="*/ 5 w 8"/>
                  <a:gd name="T5" fmla="*/ 16 h 19"/>
                  <a:gd name="T6" fmla="*/ 5 w 8"/>
                  <a:gd name="T7" fmla="*/ 19 h 19"/>
                  <a:gd name="T8" fmla="*/ 1 w 8"/>
                  <a:gd name="T9" fmla="*/ 17 h 19"/>
                  <a:gd name="T10" fmla="*/ 4 w 8"/>
                  <a:gd name="T11" fmla="*/ 7 h 19"/>
                  <a:gd name="T12" fmla="*/ 6 w 8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9">
                    <a:moveTo>
                      <a:pt x="6" y="0"/>
                    </a:moveTo>
                    <a:cubicBezTo>
                      <a:pt x="8" y="1"/>
                      <a:pt x="7" y="4"/>
                      <a:pt x="7" y="6"/>
                    </a:cubicBezTo>
                    <a:cubicBezTo>
                      <a:pt x="6" y="9"/>
                      <a:pt x="8" y="13"/>
                      <a:pt x="5" y="16"/>
                    </a:cubicBezTo>
                    <a:cubicBezTo>
                      <a:pt x="4" y="17"/>
                      <a:pt x="6" y="18"/>
                      <a:pt x="5" y="19"/>
                    </a:cubicBezTo>
                    <a:cubicBezTo>
                      <a:pt x="3" y="19"/>
                      <a:pt x="2" y="18"/>
                      <a:pt x="1" y="17"/>
                    </a:cubicBezTo>
                    <a:cubicBezTo>
                      <a:pt x="1" y="14"/>
                      <a:pt x="0" y="10"/>
                      <a:pt x="4" y="7"/>
                    </a:cubicBezTo>
                    <a:cubicBezTo>
                      <a:pt x="5" y="5"/>
                      <a:pt x="5" y="2"/>
                      <a:pt x="6" y="0"/>
                    </a:cubicBezTo>
                    <a:close/>
                  </a:path>
                </a:pathLst>
              </a:custGeom>
              <a:solidFill>
                <a:srgbClr val="FE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52" name="Freeform 509"/>
              <p:cNvSpPr/>
              <p:nvPr/>
            </p:nvSpPr>
            <p:spPr bwMode="auto">
              <a:xfrm>
                <a:off x="505" y="301"/>
                <a:ext cx="14" cy="33"/>
              </a:xfrm>
              <a:custGeom>
                <a:avLst/>
                <a:gdLst>
                  <a:gd name="T0" fmla="*/ 6 w 6"/>
                  <a:gd name="T1" fmla="*/ 4 h 14"/>
                  <a:gd name="T2" fmla="*/ 3 w 6"/>
                  <a:gd name="T3" fmla="*/ 14 h 14"/>
                  <a:gd name="T4" fmla="*/ 0 w 6"/>
                  <a:gd name="T5" fmla="*/ 14 h 14"/>
                  <a:gd name="T6" fmla="*/ 1 w 6"/>
                  <a:gd name="T7" fmla="*/ 0 h 14"/>
                  <a:gd name="T8" fmla="*/ 2 w 6"/>
                  <a:gd name="T9" fmla="*/ 1 h 14"/>
                  <a:gd name="T10" fmla="*/ 6 w 6"/>
                  <a:gd name="T11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4">
                    <a:moveTo>
                      <a:pt x="6" y="4"/>
                    </a:moveTo>
                    <a:cubicBezTo>
                      <a:pt x="4" y="7"/>
                      <a:pt x="5" y="11"/>
                      <a:pt x="3" y="14"/>
                    </a:cubicBezTo>
                    <a:cubicBezTo>
                      <a:pt x="2" y="14"/>
                      <a:pt x="1" y="14"/>
                      <a:pt x="0" y="14"/>
                    </a:cubicBezTo>
                    <a:cubicBezTo>
                      <a:pt x="0" y="9"/>
                      <a:pt x="0" y="5"/>
                      <a:pt x="1" y="0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3"/>
                      <a:pt x="4" y="3"/>
                      <a:pt x="6" y="4"/>
                    </a:cubicBezTo>
                    <a:close/>
                  </a:path>
                </a:pathLst>
              </a:custGeom>
              <a:solidFill>
                <a:srgbClr val="FE8B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53" name="Freeform 510"/>
              <p:cNvSpPr/>
              <p:nvPr/>
            </p:nvSpPr>
            <p:spPr bwMode="auto">
              <a:xfrm>
                <a:off x="505" y="298"/>
                <a:ext cx="14" cy="20"/>
              </a:xfrm>
              <a:custGeom>
                <a:avLst/>
                <a:gdLst>
                  <a:gd name="T0" fmla="*/ 6 w 6"/>
                  <a:gd name="T1" fmla="*/ 5 h 8"/>
                  <a:gd name="T2" fmla="*/ 2 w 6"/>
                  <a:gd name="T3" fmla="*/ 2 h 8"/>
                  <a:gd name="T4" fmla="*/ 5 w 6"/>
                  <a:gd name="T5" fmla="*/ 0 h 8"/>
                  <a:gd name="T6" fmla="*/ 6 w 6"/>
                  <a:gd name="T7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8">
                    <a:moveTo>
                      <a:pt x="6" y="5"/>
                    </a:moveTo>
                    <a:cubicBezTo>
                      <a:pt x="4" y="5"/>
                      <a:pt x="0" y="8"/>
                      <a:pt x="2" y="2"/>
                    </a:cubicBezTo>
                    <a:cubicBezTo>
                      <a:pt x="4" y="3"/>
                      <a:pt x="4" y="1"/>
                      <a:pt x="5" y="0"/>
                    </a:cubicBezTo>
                    <a:cubicBezTo>
                      <a:pt x="6" y="2"/>
                      <a:pt x="6" y="4"/>
                      <a:pt x="6" y="5"/>
                    </a:cubicBezTo>
                    <a:close/>
                  </a:path>
                </a:pathLst>
              </a:custGeom>
              <a:solidFill>
                <a:srgbClr val="FE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54" name="Freeform 511"/>
              <p:cNvSpPr/>
              <p:nvPr/>
            </p:nvSpPr>
            <p:spPr bwMode="auto">
              <a:xfrm>
                <a:off x="527" y="248"/>
                <a:ext cx="12" cy="12"/>
              </a:xfrm>
              <a:custGeom>
                <a:avLst/>
                <a:gdLst>
                  <a:gd name="T0" fmla="*/ 5 w 5"/>
                  <a:gd name="T1" fmla="*/ 0 h 5"/>
                  <a:gd name="T2" fmla="*/ 4 w 5"/>
                  <a:gd name="T3" fmla="*/ 3 h 5"/>
                  <a:gd name="T4" fmla="*/ 2 w 5"/>
                  <a:gd name="T5" fmla="*/ 5 h 5"/>
                  <a:gd name="T6" fmla="*/ 0 w 5"/>
                  <a:gd name="T7" fmla="*/ 3 h 5"/>
                  <a:gd name="T8" fmla="*/ 1 w 5"/>
                  <a:gd name="T9" fmla="*/ 2 h 5"/>
                  <a:gd name="T10" fmla="*/ 4 w 5"/>
                  <a:gd name="T11" fmla="*/ 0 h 5"/>
                  <a:gd name="T12" fmla="*/ 5 w 5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5" y="0"/>
                    </a:moveTo>
                    <a:cubicBezTo>
                      <a:pt x="4" y="1"/>
                      <a:pt x="5" y="3"/>
                      <a:pt x="4" y="3"/>
                    </a:cubicBezTo>
                    <a:cubicBezTo>
                      <a:pt x="3" y="4"/>
                      <a:pt x="3" y="5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2"/>
                      <a:pt x="0" y="1"/>
                      <a:pt x="1" y="2"/>
                    </a:cubicBezTo>
                    <a:cubicBezTo>
                      <a:pt x="3" y="2"/>
                      <a:pt x="3" y="2"/>
                      <a:pt x="4" y="0"/>
                    </a:cubicBezTo>
                    <a:cubicBezTo>
                      <a:pt x="4" y="0"/>
                      <a:pt x="4" y="0"/>
                      <a:pt x="5" y="0"/>
                    </a:cubicBezTo>
                    <a:close/>
                  </a:path>
                </a:pathLst>
              </a:custGeom>
              <a:solidFill>
                <a:srgbClr val="FE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55" name="Freeform 512"/>
              <p:cNvSpPr/>
              <p:nvPr/>
            </p:nvSpPr>
            <p:spPr bwMode="auto">
              <a:xfrm>
                <a:off x="531" y="255"/>
                <a:ext cx="5" cy="12"/>
              </a:xfrm>
              <a:custGeom>
                <a:avLst/>
                <a:gdLst>
                  <a:gd name="T0" fmla="*/ 0 w 2"/>
                  <a:gd name="T1" fmla="*/ 2 h 5"/>
                  <a:gd name="T2" fmla="*/ 2 w 2"/>
                  <a:gd name="T3" fmla="*/ 0 h 5"/>
                  <a:gd name="T4" fmla="*/ 0 w 2"/>
                  <a:gd name="T5" fmla="*/ 5 h 5"/>
                  <a:gd name="T6" fmla="*/ 0 w 2"/>
                  <a:gd name="T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0" y="2"/>
                    </a:moveTo>
                    <a:cubicBezTo>
                      <a:pt x="0" y="1"/>
                      <a:pt x="1" y="1"/>
                      <a:pt x="2" y="0"/>
                    </a:cubicBezTo>
                    <a:cubicBezTo>
                      <a:pt x="1" y="2"/>
                      <a:pt x="1" y="4"/>
                      <a:pt x="0" y="5"/>
                    </a:cubicBezTo>
                    <a:cubicBezTo>
                      <a:pt x="0" y="4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FE8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56" name="Freeform 513"/>
              <p:cNvSpPr/>
              <p:nvPr/>
            </p:nvSpPr>
            <p:spPr bwMode="auto">
              <a:xfrm>
                <a:off x="254" y="507"/>
                <a:ext cx="22" cy="12"/>
              </a:xfrm>
              <a:custGeom>
                <a:avLst/>
                <a:gdLst>
                  <a:gd name="T0" fmla="*/ 2 w 9"/>
                  <a:gd name="T1" fmla="*/ 2 h 5"/>
                  <a:gd name="T2" fmla="*/ 9 w 9"/>
                  <a:gd name="T3" fmla="*/ 1 h 5"/>
                  <a:gd name="T4" fmla="*/ 6 w 9"/>
                  <a:gd name="T5" fmla="*/ 5 h 5"/>
                  <a:gd name="T6" fmla="*/ 0 w 9"/>
                  <a:gd name="T7" fmla="*/ 2 h 5"/>
                  <a:gd name="T8" fmla="*/ 2 w 9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5">
                    <a:moveTo>
                      <a:pt x="2" y="2"/>
                    </a:moveTo>
                    <a:cubicBezTo>
                      <a:pt x="5" y="3"/>
                      <a:pt x="6" y="0"/>
                      <a:pt x="9" y="1"/>
                    </a:cubicBezTo>
                    <a:cubicBezTo>
                      <a:pt x="8" y="3"/>
                      <a:pt x="7" y="4"/>
                      <a:pt x="6" y="5"/>
                    </a:cubicBezTo>
                    <a:cubicBezTo>
                      <a:pt x="4" y="4"/>
                      <a:pt x="2" y="3"/>
                      <a:pt x="0" y="2"/>
                    </a:cubicBezTo>
                    <a:cubicBezTo>
                      <a:pt x="1" y="0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FE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57" name="Freeform 514"/>
              <p:cNvSpPr/>
              <p:nvPr/>
            </p:nvSpPr>
            <p:spPr bwMode="auto">
              <a:xfrm>
                <a:off x="233" y="492"/>
                <a:ext cx="7" cy="7"/>
              </a:xfrm>
              <a:custGeom>
                <a:avLst/>
                <a:gdLst>
                  <a:gd name="T0" fmla="*/ 2 w 3"/>
                  <a:gd name="T1" fmla="*/ 0 h 3"/>
                  <a:gd name="T2" fmla="*/ 3 w 3"/>
                  <a:gd name="T3" fmla="*/ 2 h 3"/>
                  <a:gd name="T4" fmla="*/ 3 w 3"/>
                  <a:gd name="T5" fmla="*/ 3 h 3"/>
                  <a:gd name="T6" fmla="*/ 2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3" y="0"/>
                      <a:pt x="3" y="1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2" y="2"/>
                      <a:pt x="0" y="2"/>
                      <a:pt x="2" y="0"/>
                    </a:cubicBezTo>
                    <a:close/>
                  </a:path>
                </a:pathLst>
              </a:custGeom>
              <a:solidFill>
                <a:srgbClr val="FE9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58" name="Freeform 515"/>
              <p:cNvSpPr/>
              <p:nvPr/>
            </p:nvSpPr>
            <p:spPr bwMode="auto">
              <a:xfrm>
                <a:off x="476" y="607"/>
                <a:ext cx="117" cy="112"/>
              </a:xfrm>
              <a:custGeom>
                <a:avLst/>
                <a:gdLst>
                  <a:gd name="T0" fmla="*/ 0 w 49"/>
                  <a:gd name="T1" fmla="*/ 45 h 47"/>
                  <a:gd name="T2" fmla="*/ 0 w 49"/>
                  <a:gd name="T3" fmla="*/ 42 h 47"/>
                  <a:gd name="T4" fmla="*/ 3 w 49"/>
                  <a:gd name="T5" fmla="*/ 37 h 47"/>
                  <a:gd name="T6" fmla="*/ 5 w 49"/>
                  <a:gd name="T7" fmla="*/ 36 h 47"/>
                  <a:gd name="T8" fmla="*/ 9 w 49"/>
                  <a:gd name="T9" fmla="*/ 28 h 47"/>
                  <a:gd name="T10" fmla="*/ 13 w 49"/>
                  <a:gd name="T11" fmla="*/ 29 h 47"/>
                  <a:gd name="T12" fmla="*/ 11 w 49"/>
                  <a:gd name="T13" fmla="*/ 23 h 47"/>
                  <a:gd name="T14" fmla="*/ 13 w 49"/>
                  <a:gd name="T15" fmla="*/ 22 h 47"/>
                  <a:gd name="T16" fmla="*/ 14 w 49"/>
                  <a:gd name="T17" fmla="*/ 23 h 47"/>
                  <a:gd name="T18" fmla="*/ 13 w 49"/>
                  <a:gd name="T19" fmla="*/ 22 h 47"/>
                  <a:gd name="T20" fmla="*/ 12 w 49"/>
                  <a:gd name="T21" fmla="*/ 21 h 47"/>
                  <a:gd name="T22" fmla="*/ 13 w 49"/>
                  <a:gd name="T23" fmla="*/ 20 h 47"/>
                  <a:gd name="T24" fmla="*/ 19 w 49"/>
                  <a:gd name="T25" fmla="*/ 16 h 47"/>
                  <a:gd name="T26" fmla="*/ 15 w 49"/>
                  <a:gd name="T27" fmla="*/ 13 h 47"/>
                  <a:gd name="T28" fmla="*/ 17 w 49"/>
                  <a:gd name="T29" fmla="*/ 12 h 47"/>
                  <a:gd name="T30" fmla="*/ 23 w 49"/>
                  <a:gd name="T31" fmla="*/ 9 h 47"/>
                  <a:gd name="T32" fmla="*/ 23 w 49"/>
                  <a:gd name="T33" fmla="*/ 9 h 47"/>
                  <a:gd name="T34" fmla="*/ 27 w 49"/>
                  <a:gd name="T35" fmla="*/ 8 h 47"/>
                  <a:gd name="T36" fmla="*/ 30 w 49"/>
                  <a:gd name="T37" fmla="*/ 2 h 47"/>
                  <a:gd name="T38" fmla="*/ 34 w 49"/>
                  <a:gd name="T39" fmla="*/ 2 h 47"/>
                  <a:gd name="T40" fmla="*/ 35 w 49"/>
                  <a:gd name="T41" fmla="*/ 3 h 47"/>
                  <a:gd name="T42" fmla="*/ 34 w 49"/>
                  <a:gd name="T43" fmla="*/ 6 h 47"/>
                  <a:gd name="T44" fmla="*/ 40 w 49"/>
                  <a:gd name="T45" fmla="*/ 5 h 47"/>
                  <a:gd name="T46" fmla="*/ 41 w 49"/>
                  <a:gd name="T47" fmla="*/ 5 h 47"/>
                  <a:gd name="T48" fmla="*/ 42 w 49"/>
                  <a:gd name="T49" fmla="*/ 13 h 47"/>
                  <a:gd name="T50" fmla="*/ 49 w 49"/>
                  <a:gd name="T51" fmla="*/ 16 h 47"/>
                  <a:gd name="T52" fmla="*/ 45 w 49"/>
                  <a:gd name="T53" fmla="*/ 18 h 47"/>
                  <a:gd name="T54" fmla="*/ 42 w 49"/>
                  <a:gd name="T55" fmla="*/ 22 h 47"/>
                  <a:gd name="T56" fmla="*/ 40 w 49"/>
                  <a:gd name="T57" fmla="*/ 24 h 47"/>
                  <a:gd name="T58" fmla="*/ 39 w 49"/>
                  <a:gd name="T59" fmla="*/ 24 h 47"/>
                  <a:gd name="T60" fmla="*/ 40 w 49"/>
                  <a:gd name="T61" fmla="*/ 25 h 47"/>
                  <a:gd name="T62" fmla="*/ 41 w 49"/>
                  <a:gd name="T63" fmla="*/ 27 h 47"/>
                  <a:gd name="T64" fmla="*/ 38 w 49"/>
                  <a:gd name="T65" fmla="*/ 28 h 47"/>
                  <a:gd name="T66" fmla="*/ 30 w 49"/>
                  <a:gd name="T67" fmla="*/ 23 h 47"/>
                  <a:gd name="T68" fmla="*/ 28 w 49"/>
                  <a:gd name="T69" fmla="*/ 23 h 47"/>
                  <a:gd name="T70" fmla="*/ 22 w 49"/>
                  <a:gd name="T71" fmla="*/ 25 h 47"/>
                  <a:gd name="T72" fmla="*/ 17 w 49"/>
                  <a:gd name="T73" fmla="*/ 34 h 47"/>
                  <a:gd name="T74" fmla="*/ 17 w 49"/>
                  <a:gd name="T75" fmla="*/ 34 h 47"/>
                  <a:gd name="T76" fmla="*/ 14 w 49"/>
                  <a:gd name="T77" fmla="*/ 39 h 47"/>
                  <a:gd name="T78" fmla="*/ 14 w 49"/>
                  <a:gd name="T79" fmla="*/ 39 h 47"/>
                  <a:gd name="T80" fmla="*/ 10 w 49"/>
                  <a:gd name="T81" fmla="*/ 44 h 47"/>
                  <a:gd name="T82" fmla="*/ 7 w 49"/>
                  <a:gd name="T83" fmla="*/ 47 h 47"/>
                  <a:gd name="T84" fmla="*/ 0 w 49"/>
                  <a:gd name="T85" fmla="*/ 4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9" h="47">
                    <a:moveTo>
                      <a:pt x="0" y="45"/>
                    </a:moveTo>
                    <a:cubicBezTo>
                      <a:pt x="1" y="44"/>
                      <a:pt x="4" y="43"/>
                      <a:pt x="0" y="42"/>
                    </a:cubicBezTo>
                    <a:cubicBezTo>
                      <a:pt x="1" y="40"/>
                      <a:pt x="2" y="38"/>
                      <a:pt x="3" y="37"/>
                    </a:cubicBezTo>
                    <a:cubicBezTo>
                      <a:pt x="4" y="36"/>
                      <a:pt x="5" y="36"/>
                      <a:pt x="5" y="36"/>
                    </a:cubicBezTo>
                    <a:cubicBezTo>
                      <a:pt x="2" y="31"/>
                      <a:pt x="5" y="30"/>
                      <a:pt x="9" y="28"/>
                    </a:cubicBezTo>
                    <a:cubicBezTo>
                      <a:pt x="12" y="27"/>
                      <a:pt x="12" y="29"/>
                      <a:pt x="13" y="29"/>
                    </a:cubicBezTo>
                    <a:cubicBezTo>
                      <a:pt x="14" y="27"/>
                      <a:pt x="10" y="26"/>
                      <a:pt x="11" y="23"/>
                    </a:cubicBezTo>
                    <a:cubicBezTo>
                      <a:pt x="11" y="22"/>
                      <a:pt x="12" y="22"/>
                      <a:pt x="13" y="22"/>
                    </a:cubicBezTo>
                    <a:cubicBezTo>
                      <a:pt x="13" y="22"/>
                      <a:pt x="13" y="23"/>
                      <a:pt x="14" y="23"/>
                    </a:cubicBezTo>
                    <a:cubicBezTo>
                      <a:pt x="14" y="22"/>
                      <a:pt x="13" y="22"/>
                      <a:pt x="13" y="22"/>
                    </a:cubicBezTo>
                    <a:cubicBezTo>
                      <a:pt x="12" y="22"/>
                      <a:pt x="12" y="21"/>
                      <a:pt x="12" y="21"/>
                    </a:cubicBezTo>
                    <a:cubicBezTo>
                      <a:pt x="12" y="20"/>
                      <a:pt x="12" y="20"/>
                      <a:pt x="13" y="20"/>
                    </a:cubicBezTo>
                    <a:cubicBezTo>
                      <a:pt x="15" y="18"/>
                      <a:pt x="18" y="17"/>
                      <a:pt x="19" y="16"/>
                    </a:cubicBezTo>
                    <a:cubicBezTo>
                      <a:pt x="17" y="17"/>
                      <a:pt x="15" y="15"/>
                      <a:pt x="15" y="13"/>
                    </a:cubicBezTo>
                    <a:cubicBezTo>
                      <a:pt x="15" y="11"/>
                      <a:pt x="16" y="11"/>
                      <a:pt x="17" y="12"/>
                    </a:cubicBezTo>
                    <a:cubicBezTo>
                      <a:pt x="20" y="13"/>
                      <a:pt x="22" y="12"/>
                      <a:pt x="23" y="9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4" y="7"/>
                      <a:pt x="26" y="8"/>
                      <a:pt x="27" y="8"/>
                    </a:cubicBezTo>
                    <a:cubicBezTo>
                      <a:pt x="31" y="7"/>
                      <a:pt x="28" y="4"/>
                      <a:pt x="30" y="2"/>
                    </a:cubicBezTo>
                    <a:cubicBezTo>
                      <a:pt x="31" y="0"/>
                      <a:pt x="32" y="0"/>
                      <a:pt x="34" y="2"/>
                    </a:cubicBezTo>
                    <a:cubicBezTo>
                      <a:pt x="35" y="2"/>
                      <a:pt x="35" y="3"/>
                      <a:pt x="35" y="3"/>
                    </a:cubicBezTo>
                    <a:cubicBezTo>
                      <a:pt x="35" y="4"/>
                      <a:pt x="33" y="5"/>
                      <a:pt x="34" y="6"/>
                    </a:cubicBezTo>
                    <a:cubicBezTo>
                      <a:pt x="36" y="8"/>
                      <a:pt x="38" y="5"/>
                      <a:pt x="40" y="5"/>
                    </a:cubicBezTo>
                    <a:cubicBezTo>
                      <a:pt x="40" y="5"/>
                      <a:pt x="41" y="5"/>
                      <a:pt x="41" y="5"/>
                    </a:cubicBezTo>
                    <a:cubicBezTo>
                      <a:pt x="45" y="8"/>
                      <a:pt x="42" y="11"/>
                      <a:pt x="42" y="13"/>
                    </a:cubicBezTo>
                    <a:cubicBezTo>
                      <a:pt x="44" y="13"/>
                      <a:pt x="48" y="12"/>
                      <a:pt x="49" y="16"/>
                    </a:cubicBezTo>
                    <a:cubicBezTo>
                      <a:pt x="48" y="17"/>
                      <a:pt x="47" y="18"/>
                      <a:pt x="45" y="18"/>
                    </a:cubicBezTo>
                    <a:cubicBezTo>
                      <a:pt x="42" y="18"/>
                      <a:pt x="42" y="20"/>
                      <a:pt x="42" y="22"/>
                    </a:cubicBezTo>
                    <a:cubicBezTo>
                      <a:pt x="42" y="23"/>
                      <a:pt x="41" y="24"/>
                      <a:pt x="40" y="24"/>
                    </a:cubicBezTo>
                    <a:cubicBezTo>
                      <a:pt x="40" y="24"/>
                      <a:pt x="39" y="24"/>
                      <a:pt x="39" y="24"/>
                    </a:cubicBezTo>
                    <a:cubicBezTo>
                      <a:pt x="39" y="24"/>
                      <a:pt x="40" y="25"/>
                      <a:pt x="40" y="25"/>
                    </a:cubicBezTo>
                    <a:cubicBezTo>
                      <a:pt x="41" y="25"/>
                      <a:pt x="41" y="26"/>
                      <a:pt x="41" y="27"/>
                    </a:cubicBezTo>
                    <a:cubicBezTo>
                      <a:pt x="40" y="28"/>
                      <a:pt x="39" y="28"/>
                      <a:pt x="38" y="28"/>
                    </a:cubicBezTo>
                    <a:cubicBezTo>
                      <a:pt x="32" y="29"/>
                      <a:pt x="32" y="28"/>
                      <a:pt x="30" y="23"/>
                    </a:cubicBezTo>
                    <a:cubicBezTo>
                      <a:pt x="30" y="22"/>
                      <a:pt x="28" y="23"/>
                      <a:pt x="28" y="23"/>
                    </a:cubicBezTo>
                    <a:cubicBezTo>
                      <a:pt x="25" y="22"/>
                      <a:pt x="24" y="23"/>
                      <a:pt x="22" y="25"/>
                    </a:cubicBezTo>
                    <a:cubicBezTo>
                      <a:pt x="19" y="27"/>
                      <a:pt x="17" y="30"/>
                      <a:pt x="17" y="34"/>
                    </a:cubicBezTo>
                    <a:cubicBezTo>
                      <a:pt x="17" y="34"/>
                      <a:pt x="17" y="34"/>
                      <a:pt x="17" y="34"/>
                    </a:cubicBezTo>
                    <a:cubicBezTo>
                      <a:pt x="14" y="35"/>
                      <a:pt x="16" y="38"/>
                      <a:pt x="14" y="39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2" y="41"/>
                      <a:pt x="8" y="40"/>
                      <a:pt x="10" y="44"/>
                    </a:cubicBezTo>
                    <a:cubicBezTo>
                      <a:pt x="9" y="46"/>
                      <a:pt x="8" y="47"/>
                      <a:pt x="7" y="47"/>
                    </a:cubicBezTo>
                    <a:cubicBezTo>
                      <a:pt x="5" y="44"/>
                      <a:pt x="2" y="46"/>
                      <a:pt x="0" y="45"/>
                    </a:cubicBezTo>
                    <a:close/>
                  </a:path>
                </a:pathLst>
              </a:custGeom>
              <a:solidFill>
                <a:srgbClr val="FDEB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59" name="Freeform 516"/>
              <p:cNvSpPr/>
              <p:nvPr/>
            </p:nvSpPr>
            <p:spPr bwMode="auto">
              <a:xfrm>
                <a:off x="512" y="710"/>
                <a:ext cx="19" cy="21"/>
              </a:xfrm>
              <a:custGeom>
                <a:avLst/>
                <a:gdLst>
                  <a:gd name="T0" fmla="*/ 0 w 8"/>
                  <a:gd name="T1" fmla="*/ 1 h 9"/>
                  <a:gd name="T2" fmla="*/ 3 w 8"/>
                  <a:gd name="T3" fmla="*/ 0 h 9"/>
                  <a:gd name="T4" fmla="*/ 2 w 8"/>
                  <a:gd name="T5" fmla="*/ 9 h 9"/>
                  <a:gd name="T6" fmla="*/ 0 w 8"/>
                  <a:gd name="T7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9">
                    <a:moveTo>
                      <a:pt x="0" y="1"/>
                    </a:moveTo>
                    <a:cubicBezTo>
                      <a:pt x="1" y="1"/>
                      <a:pt x="2" y="1"/>
                      <a:pt x="3" y="0"/>
                    </a:cubicBezTo>
                    <a:cubicBezTo>
                      <a:pt x="3" y="3"/>
                      <a:pt x="8" y="6"/>
                      <a:pt x="2" y="9"/>
                    </a:cubicBezTo>
                    <a:cubicBezTo>
                      <a:pt x="2" y="6"/>
                      <a:pt x="1" y="3"/>
                      <a:pt x="0" y="1"/>
                    </a:cubicBezTo>
                    <a:close/>
                  </a:path>
                </a:pathLst>
              </a:custGeom>
              <a:solidFill>
                <a:srgbClr val="FDE9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60" name="Freeform 517"/>
              <p:cNvSpPr/>
              <p:nvPr/>
            </p:nvSpPr>
            <p:spPr bwMode="auto">
              <a:xfrm>
                <a:off x="493" y="698"/>
                <a:ext cx="22" cy="14"/>
              </a:xfrm>
              <a:custGeom>
                <a:avLst/>
                <a:gdLst>
                  <a:gd name="T0" fmla="*/ 3 w 9"/>
                  <a:gd name="T1" fmla="*/ 6 h 6"/>
                  <a:gd name="T2" fmla="*/ 1 w 9"/>
                  <a:gd name="T3" fmla="*/ 3 h 6"/>
                  <a:gd name="T4" fmla="*/ 7 w 9"/>
                  <a:gd name="T5" fmla="*/ 1 h 6"/>
                  <a:gd name="T6" fmla="*/ 5 w 9"/>
                  <a:gd name="T7" fmla="*/ 4 h 6"/>
                  <a:gd name="T8" fmla="*/ 3 w 9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6">
                    <a:moveTo>
                      <a:pt x="3" y="6"/>
                    </a:moveTo>
                    <a:cubicBezTo>
                      <a:pt x="2" y="5"/>
                      <a:pt x="0" y="5"/>
                      <a:pt x="1" y="3"/>
                    </a:cubicBezTo>
                    <a:cubicBezTo>
                      <a:pt x="2" y="0"/>
                      <a:pt x="5" y="2"/>
                      <a:pt x="7" y="1"/>
                    </a:cubicBezTo>
                    <a:cubicBezTo>
                      <a:pt x="9" y="4"/>
                      <a:pt x="4" y="2"/>
                      <a:pt x="5" y="4"/>
                    </a:cubicBezTo>
                    <a:cubicBezTo>
                      <a:pt x="4" y="5"/>
                      <a:pt x="4" y="6"/>
                      <a:pt x="3" y="6"/>
                    </a:cubicBezTo>
                    <a:close/>
                  </a:path>
                </a:pathLst>
              </a:custGeom>
              <a:solidFill>
                <a:srgbClr val="FDEC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61" name="Freeform 518"/>
              <p:cNvSpPr/>
              <p:nvPr/>
            </p:nvSpPr>
            <p:spPr bwMode="auto">
              <a:xfrm>
                <a:off x="507" y="746"/>
                <a:ext cx="10" cy="9"/>
              </a:xfrm>
              <a:custGeom>
                <a:avLst/>
                <a:gdLst>
                  <a:gd name="T0" fmla="*/ 1 w 4"/>
                  <a:gd name="T1" fmla="*/ 0 h 4"/>
                  <a:gd name="T2" fmla="*/ 4 w 4"/>
                  <a:gd name="T3" fmla="*/ 4 h 4"/>
                  <a:gd name="T4" fmla="*/ 0 w 4"/>
                  <a:gd name="T5" fmla="*/ 0 h 4"/>
                  <a:gd name="T6" fmla="*/ 1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1" y="3"/>
                      <a:pt x="0" y="2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ED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62" name="Freeform 519"/>
              <p:cNvSpPr/>
              <p:nvPr/>
            </p:nvSpPr>
            <p:spPr bwMode="auto">
              <a:xfrm>
                <a:off x="474" y="719"/>
                <a:ext cx="7" cy="10"/>
              </a:xfrm>
              <a:custGeom>
                <a:avLst/>
                <a:gdLst>
                  <a:gd name="T0" fmla="*/ 3 w 3"/>
                  <a:gd name="T1" fmla="*/ 4 h 4"/>
                  <a:gd name="T2" fmla="*/ 0 w 3"/>
                  <a:gd name="T3" fmla="*/ 0 h 4"/>
                  <a:gd name="T4" fmla="*/ 3 w 3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1" y="3"/>
                      <a:pt x="0" y="2"/>
                      <a:pt x="0" y="0"/>
                    </a:cubicBezTo>
                    <a:cubicBezTo>
                      <a:pt x="2" y="0"/>
                      <a:pt x="3" y="2"/>
                      <a:pt x="3" y="4"/>
                    </a:cubicBezTo>
                    <a:close/>
                  </a:path>
                </a:pathLst>
              </a:custGeom>
              <a:solidFill>
                <a:srgbClr val="FDF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63" name="Freeform 520"/>
              <p:cNvSpPr/>
              <p:nvPr/>
            </p:nvSpPr>
            <p:spPr bwMode="auto">
              <a:xfrm>
                <a:off x="641" y="241"/>
                <a:ext cx="7" cy="10"/>
              </a:xfrm>
              <a:custGeom>
                <a:avLst/>
                <a:gdLst>
                  <a:gd name="T0" fmla="*/ 0 w 3"/>
                  <a:gd name="T1" fmla="*/ 2 h 4"/>
                  <a:gd name="T2" fmla="*/ 3 w 3"/>
                  <a:gd name="T3" fmla="*/ 0 h 4"/>
                  <a:gd name="T4" fmla="*/ 3 w 3"/>
                  <a:gd name="T5" fmla="*/ 0 h 4"/>
                  <a:gd name="T6" fmla="*/ 3 w 3"/>
                  <a:gd name="T7" fmla="*/ 3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0" y="1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2"/>
                      <a:pt x="3" y="3"/>
                    </a:cubicBezTo>
                    <a:cubicBezTo>
                      <a:pt x="2" y="3"/>
                      <a:pt x="0" y="4"/>
                      <a:pt x="0" y="2"/>
                    </a:cubicBezTo>
                    <a:close/>
                  </a:path>
                </a:pathLst>
              </a:custGeom>
              <a:solidFill>
                <a:srgbClr val="FE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64" name="Freeform 521"/>
              <p:cNvSpPr/>
              <p:nvPr/>
            </p:nvSpPr>
            <p:spPr bwMode="auto">
              <a:xfrm>
                <a:off x="646" y="241"/>
                <a:ext cx="7" cy="7"/>
              </a:xfrm>
              <a:custGeom>
                <a:avLst/>
                <a:gdLst>
                  <a:gd name="T0" fmla="*/ 1 w 3"/>
                  <a:gd name="T1" fmla="*/ 3 h 3"/>
                  <a:gd name="T2" fmla="*/ 1 w 3"/>
                  <a:gd name="T3" fmla="*/ 0 h 3"/>
                  <a:gd name="T4" fmla="*/ 2 w 3"/>
                  <a:gd name="T5" fmla="*/ 3 h 3"/>
                  <a:gd name="T6" fmla="*/ 1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2" y="2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rgbClr val="FE76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65" name="Freeform 522"/>
              <p:cNvSpPr/>
              <p:nvPr/>
            </p:nvSpPr>
            <p:spPr bwMode="auto">
              <a:xfrm>
                <a:off x="273" y="490"/>
                <a:ext cx="29" cy="17"/>
              </a:xfrm>
              <a:custGeom>
                <a:avLst/>
                <a:gdLst>
                  <a:gd name="T0" fmla="*/ 0 w 12"/>
                  <a:gd name="T1" fmla="*/ 0 h 7"/>
                  <a:gd name="T2" fmla="*/ 9 w 12"/>
                  <a:gd name="T3" fmla="*/ 1 h 7"/>
                  <a:gd name="T4" fmla="*/ 8 w 12"/>
                  <a:gd name="T5" fmla="*/ 4 h 7"/>
                  <a:gd name="T6" fmla="*/ 12 w 12"/>
                  <a:gd name="T7" fmla="*/ 3 h 7"/>
                  <a:gd name="T8" fmla="*/ 10 w 12"/>
                  <a:gd name="T9" fmla="*/ 7 h 7"/>
                  <a:gd name="T10" fmla="*/ 0 w 12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7">
                    <a:moveTo>
                      <a:pt x="0" y="0"/>
                    </a:moveTo>
                    <a:cubicBezTo>
                      <a:pt x="3" y="4"/>
                      <a:pt x="6" y="1"/>
                      <a:pt x="9" y="1"/>
                    </a:cubicBezTo>
                    <a:cubicBezTo>
                      <a:pt x="9" y="2"/>
                      <a:pt x="7" y="3"/>
                      <a:pt x="8" y="4"/>
                    </a:cubicBezTo>
                    <a:cubicBezTo>
                      <a:pt x="9" y="6"/>
                      <a:pt x="10" y="2"/>
                      <a:pt x="12" y="3"/>
                    </a:cubicBezTo>
                    <a:cubicBezTo>
                      <a:pt x="12" y="5"/>
                      <a:pt x="10" y="5"/>
                      <a:pt x="10" y="7"/>
                    </a:cubicBezTo>
                    <a:cubicBezTo>
                      <a:pt x="4" y="7"/>
                      <a:pt x="2" y="5"/>
                      <a:pt x="0" y="0"/>
                    </a:cubicBezTo>
                    <a:close/>
                  </a:path>
                </a:pathLst>
              </a:custGeom>
              <a:solidFill>
                <a:srgbClr val="F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66" name="Freeform 523"/>
              <p:cNvSpPr/>
              <p:nvPr/>
            </p:nvSpPr>
            <p:spPr bwMode="auto">
              <a:xfrm>
                <a:off x="300" y="504"/>
                <a:ext cx="23" cy="10"/>
              </a:xfrm>
              <a:custGeom>
                <a:avLst/>
                <a:gdLst>
                  <a:gd name="T0" fmla="*/ 0 w 10"/>
                  <a:gd name="T1" fmla="*/ 1 h 4"/>
                  <a:gd name="T2" fmla="*/ 3 w 10"/>
                  <a:gd name="T3" fmla="*/ 1 h 4"/>
                  <a:gd name="T4" fmla="*/ 6 w 10"/>
                  <a:gd name="T5" fmla="*/ 0 h 4"/>
                  <a:gd name="T6" fmla="*/ 4 w 10"/>
                  <a:gd name="T7" fmla="*/ 4 h 4"/>
                  <a:gd name="T8" fmla="*/ 0 w 10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">
                    <a:moveTo>
                      <a:pt x="0" y="1"/>
                    </a:moveTo>
                    <a:cubicBezTo>
                      <a:pt x="1" y="1"/>
                      <a:pt x="2" y="1"/>
                      <a:pt x="3" y="1"/>
                    </a:cubicBezTo>
                    <a:cubicBezTo>
                      <a:pt x="4" y="1"/>
                      <a:pt x="5" y="0"/>
                      <a:pt x="6" y="0"/>
                    </a:cubicBezTo>
                    <a:cubicBezTo>
                      <a:pt x="10" y="4"/>
                      <a:pt x="4" y="2"/>
                      <a:pt x="4" y="4"/>
                    </a:cubicBezTo>
                    <a:cubicBezTo>
                      <a:pt x="2" y="3"/>
                      <a:pt x="1" y="2"/>
                      <a:pt x="0" y="1"/>
                    </a:cubicBezTo>
                    <a:close/>
                  </a:path>
                </a:pathLst>
              </a:custGeom>
              <a:solidFill>
                <a:srgbClr val="F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67" name="Freeform 524"/>
              <p:cNvSpPr/>
              <p:nvPr/>
            </p:nvSpPr>
            <p:spPr bwMode="auto">
              <a:xfrm>
                <a:off x="245" y="480"/>
                <a:ext cx="9" cy="7"/>
              </a:xfrm>
              <a:custGeom>
                <a:avLst/>
                <a:gdLst>
                  <a:gd name="T0" fmla="*/ 3 w 4"/>
                  <a:gd name="T1" fmla="*/ 3 h 3"/>
                  <a:gd name="T2" fmla="*/ 0 w 4"/>
                  <a:gd name="T3" fmla="*/ 2 h 3"/>
                  <a:gd name="T4" fmla="*/ 0 w 4"/>
                  <a:gd name="T5" fmla="*/ 0 h 3"/>
                  <a:gd name="T6" fmla="*/ 3 w 4"/>
                  <a:gd name="T7" fmla="*/ 3 h 3"/>
                  <a:gd name="T8" fmla="*/ 3 w 4"/>
                  <a:gd name="T9" fmla="*/ 3 h 3"/>
                  <a:gd name="T10" fmla="*/ 3 w 4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3" y="3"/>
                    </a:moveTo>
                    <a:cubicBezTo>
                      <a:pt x="2" y="2"/>
                      <a:pt x="1" y="2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ubicBezTo>
                      <a:pt x="1" y="2"/>
                      <a:pt x="4" y="0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F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68" name="Freeform 525"/>
              <p:cNvSpPr/>
              <p:nvPr/>
            </p:nvSpPr>
            <p:spPr bwMode="auto">
              <a:xfrm>
                <a:off x="500" y="373"/>
                <a:ext cx="12" cy="7"/>
              </a:xfrm>
              <a:custGeom>
                <a:avLst/>
                <a:gdLst>
                  <a:gd name="T0" fmla="*/ 5 w 5"/>
                  <a:gd name="T1" fmla="*/ 2 h 3"/>
                  <a:gd name="T2" fmla="*/ 3 w 5"/>
                  <a:gd name="T3" fmla="*/ 3 h 3"/>
                  <a:gd name="T4" fmla="*/ 0 w 5"/>
                  <a:gd name="T5" fmla="*/ 1 h 3"/>
                  <a:gd name="T6" fmla="*/ 2 w 5"/>
                  <a:gd name="T7" fmla="*/ 0 h 3"/>
                  <a:gd name="T8" fmla="*/ 5 w 5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5" y="2"/>
                    </a:moveTo>
                    <a:cubicBezTo>
                      <a:pt x="4" y="3"/>
                      <a:pt x="3" y="3"/>
                      <a:pt x="3" y="3"/>
                    </a:cubicBezTo>
                    <a:cubicBezTo>
                      <a:pt x="1" y="3"/>
                      <a:pt x="0" y="3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0"/>
                      <a:pt x="5" y="2"/>
                    </a:cubicBezTo>
                    <a:close/>
                  </a:path>
                </a:pathLst>
              </a:custGeom>
              <a:solidFill>
                <a:srgbClr val="FE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69" name="Freeform 526"/>
              <p:cNvSpPr/>
              <p:nvPr/>
            </p:nvSpPr>
            <p:spPr bwMode="auto">
              <a:xfrm>
                <a:off x="512" y="368"/>
                <a:ext cx="7" cy="7"/>
              </a:xfrm>
              <a:custGeom>
                <a:avLst/>
                <a:gdLst>
                  <a:gd name="T0" fmla="*/ 2 w 3"/>
                  <a:gd name="T1" fmla="*/ 3 h 3"/>
                  <a:gd name="T2" fmla="*/ 0 w 3"/>
                  <a:gd name="T3" fmla="*/ 1 h 3"/>
                  <a:gd name="T4" fmla="*/ 2 w 3"/>
                  <a:gd name="T5" fmla="*/ 0 h 3"/>
                  <a:gd name="T6" fmla="*/ 2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1" y="3"/>
                      <a:pt x="0" y="2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3" y="1"/>
                      <a:pt x="2" y="2"/>
                      <a:pt x="2" y="3"/>
                    </a:cubicBezTo>
                    <a:close/>
                  </a:path>
                </a:pathLst>
              </a:custGeom>
              <a:solidFill>
                <a:srgbClr val="FE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70" name="Freeform 527"/>
              <p:cNvSpPr/>
              <p:nvPr/>
            </p:nvSpPr>
            <p:spPr bwMode="auto">
              <a:xfrm>
                <a:off x="323" y="507"/>
                <a:ext cx="8" cy="7"/>
              </a:xfrm>
              <a:custGeom>
                <a:avLst/>
                <a:gdLst>
                  <a:gd name="T0" fmla="*/ 1 w 3"/>
                  <a:gd name="T1" fmla="*/ 2 h 3"/>
                  <a:gd name="T2" fmla="*/ 2 w 3"/>
                  <a:gd name="T3" fmla="*/ 0 h 3"/>
                  <a:gd name="T4" fmla="*/ 3 w 3"/>
                  <a:gd name="T5" fmla="*/ 1 h 3"/>
                  <a:gd name="T6" fmla="*/ 1 w 3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1" y="2"/>
                    </a:moveTo>
                    <a:cubicBezTo>
                      <a:pt x="1" y="1"/>
                      <a:pt x="0" y="0"/>
                      <a:pt x="2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3"/>
                      <a:pt x="2" y="2"/>
                      <a:pt x="1" y="2"/>
                    </a:cubicBezTo>
                    <a:close/>
                  </a:path>
                </a:pathLst>
              </a:custGeom>
              <a:solidFill>
                <a:srgbClr val="F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71" name="Freeform 528"/>
              <p:cNvSpPr/>
              <p:nvPr/>
            </p:nvSpPr>
            <p:spPr bwMode="auto">
              <a:xfrm>
                <a:off x="524" y="540"/>
                <a:ext cx="72" cy="57"/>
              </a:xfrm>
              <a:custGeom>
                <a:avLst/>
                <a:gdLst>
                  <a:gd name="T0" fmla="*/ 1 w 30"/>
                  <a:gd name="T1" fmla="*/ 0 h 24"/>
                  <a:gd name="T2" fmla="*/ 8 w 30"/>
                  <a:gd name="T3" fmla="*/ 1 h 24"/>
                  <a:gd name="T4" fmla="*/ 14 w 30"/>
                  <a:gd name="T5" fmla="*/ 3 h 24"/>
                  <a:gd name="T6" fmla="*/ 16 w 30"/>
                  <a:gd name="T7" fmla="*/ 3 h 24"/>
                  <a:gd name="T8" fmla="*/ 18 w 30"/>
                  <a:gd name="T9" fmla="*/ 4 h 24"/>
                  <a:gd name="T10" fmla="*/ 27 w 30"/>
                  <a:gd name="T11" fmla="*/ 8 h 24"/>
                  <a:gd name="T12" fmla="*/ 30 w 30"/>
                  <a:gd name="T13" fmla="*/ 14 h 24"/>
                  <a:gd name="T14" fmla="*/ 26 w 30"/>
                  <a:gd name="T15" fmla="*/ 21 h 24"/>
                  <a:gd name="T16" fmla="*/ 24 w 30"/>
                  <a:gd name="T17" fmla="*/ 22 h 24"/>
                  <a:gd name="T18" fmla="*/ 19 w 30"/>
                  <a:gd name="T19" fmla="*/ 24 h 24"/>
                  <a:gd name="T20" fmla="*/ 17 w 30"/>
                  <a:gd name="T21" fmla="*/ 24 h 24"/>
                  <a:gd name="T22" fmla="*/ 13 w 30"/>
                  <a:gd name="T23" fmla="*/ 19 h 24"/>
                  <a:gd name="T24" fmla="*/ 5 w 30"/>
                  <a:gd name="T25" fmla="*/ 12 h 24"/>
                  <a:gd name="T26" fmla="*/ 3 w 30"/>
                  <a:gd name="T27" fmla="*/ 9 h 24"/>
                  <a:gd name="T28" fmla="*/ 3 w 30"/>
                  <a:gd name="T29" fmla="*/ 7 h 24"/>
                  <a:gd name="T30" fmla="*/ 1 w 30"/>
                  <a:gd name="T3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" h="24">
                    <a:moveTo>
                      <a:pt x="1" y="0"/>
                    </a:moveTo>
                    <a:cubicBezTo>
                      <a:pt x="3" y="0"/>
                      <a:pt x="6" y="2"/>
                      <a:pt x="8" y="1"/>
                    </a:cubicBezTo>
                    <a:cubicBezTo>
                      <a:pt x="10" y="3"/>
                      <a:pt x="12" y="4"/>
                      <a:pt x="14" y="3"/>
                    </a:cubicBezTo>
                    <a:cubicBezTo>
                      <a:pt x="15" y="3"/>
                      <a:pt x="15" y="3"/>
                      <a:pt x="16" y="3"/>
                    </a:cubicBezTo>
                    <a:cubicBezTo>
                      <a:pt x="17" y="4"/>
                      <a:pt x="17" y="5"/>
                      <a:pt x="18" y="4"/>
                    </a:cubicBezTo>
                    <a:cubicBezTo>
                      <a:pt x="22" y="3"/>
                      <a:pt x="24" y="6"/>
                      <a:pt x="27" y="8"/>
                    </a:cubicBezTo>
                    <a:cubicBezTo>
                      <a:pt x="28" y="10"/>
                      <a:pt x="29" y="12"/>
                      <a:pt x="30" y="14"/>
                    </a:cubicBezTo>
                    <a:cubicBezTo>
                      <a:pt x="29" y="16"/>
                      <a:pt x="27" y="18"/>
                      <a:pt x="26" y="21"/>
                    </a:cubicBezTo>
                    <a:cubicBezTo>
                      <a:pt x="25" y="22"/>
                      <a:pt x="25" y="23"/>
                      <a:pt x="24" y="22"/>
                    </a:cubicBezTo>
                    <a:cubicBezTo>
                      <a:pt x="22" y="20"/>
                      <a:pt x="21" y="23"/>
                      <a:pt x="19" y="24"/>
                    </a:cubicBezTo>
                    <a:cubicBezTo>
                      <a:pt x="19" y="24"/>
                      <a:pt x="18" y="24"/>
                      <a:pt x="17" y="24"/>
                    </a:cubicBezTo>
                    <a:cubicBezTo>
                      <a:pt x="16" y="22"/>
                      <a:pt x="14" y="20"/>
                      <a:pt x="13" y="19"/>
                    </a:cubicBezTo>
                    <a:cubicBezTo>
                      <a:pt x="10" y="17"/>
                      <a:pt x="7" y="14"/>
                      <a:pt x="5" y="12"/>
                    </a:cubicBezTo>
                    <a:cubicBezTo>
                      <a:pt x="5" y="10"/>
                      <a:pt x="3" y="10"/>
                      <a:pt x="3" y="9"/>
                    </a:cubicBezTo>
                    <a:cubicBezTo>
                      <a:pt x="2" y="8"/>
                      <a:pt x="2" y="8"/>
                      <a:pt x="3" y="7"/>
                    </a:cubicBezTo>
                    <a:cubicBezTo>
                      <a:pt x="2" y="5"/>
                      <a:pt x="0" y="3"/>
                      <a:pt x="1" y="0"/>
                    </a:cubicBezTo>
                    <a:close/>
                  </a:path>
                </a:pathLst>
              </a:custGeom>
              <a:solidFill>
                <a:srgbClr val="FEEA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72" name="Freeform 529"/>
              <p:cNvSpPr/>
              <p:nvPr/>
            </p:nvSpPr>
            <p:spPr bwMode="auto">
              <a:xfrm>
                <a:off x="474" y="626"/>
                <a:ext cx="57" cy="38"/>
              </a:xfrm>
              <a:custGeom>
                <a:avLst/>
                <a:gdLst>
                  <a:gd name="T0" fmla="*/ 13 w 24"/>
                  <a:gd name="T1" fmla="*/ 12 h 16"/>
                  <a:gd name="T2" fmla="*/ 14 w 24"/>
                  <a:gd name="T3" fmla="*/ 13 h 16"/>
                  <a:gd name="T4" fmla="*/ 14 w 24"/>
                  <a:gd name="T5" fmla="*/ 14 h 16"/>
                  <a:gd name="T6" fmla="*/ 14 w 24"/>
                  <a:gd name="T7" fmla="*/ 14 h 16"/>
                  <a:gd name="T8" fmla="*/ 12 w 24"/>
                  <a:gd name="T9" fmla="*/ 15 h 16"/>
                  <a:gd name="T10" fmla="*/ 6 w 24"/>
                  <a:gd name="T11" fmla="*/ 13 h 16"/>
                  <a:gd name="T12" fmla="*/ 2 w 24"/>
                  <a:gd name="T13" fmla="*/ 15 h 16"/>
                  <a:gd name="T14" fmla="*/ 2 w 24"/>
                  <a:gd name="T15" fmla="*/ 11 h 16"/>
                  <a:gd name="T16" fmla="*/ 0 w 24"/>
                  <a:gd name="T17" fmla="*/ 7 h 16"/>
                  <a:gd name="T18" fmla="*/ 0 w 24"/>
                  <a:gd name="T19" fmla="*/ 6 h 16"/>
                  <a:gd name="T20" fmla="*/ 5 w 24"/>
                  <a:gd name="T21" fmla="*/ 3 h 16"/>
                  <a:gd name="T22" fmla="*/ 6 w 24"/>
                  <a:gd name="T23" fmla="*/ 8 h 16"/>
                  <a:gd name="T24" fmla="*/ 9 w 24"/>
                  <a:gd name="T25" fmla="*/ 3 h 16"/>
                  <a:gd name="T26" fmla="*/ 13 w 24"/>
                  <a:gd name="T27" fmla="*/ 2 h 16"/>
                  <a:gd name="T28" fmla="*/ 16 w 24"/>
                  <a:gd name="T29" fmla="*/ 1 h 16"/>
                  <a:gd name="T30" fmla="*/ 24 w 24"/>
                  <a:gd name="T31" fmla="*/ 1 h 16"/>
                  <a:gd name="T32" fmla="*/ 17 w 24"/>
                  <a:gd name="T33" fmla="*/ 4 h 16"/>
                  <a:gd name="T34" fmla="*/ 24 w 24"/>
                  <a:gd name="T35" fmla="*/ 6 h 16"/>
                  <a:gd name="T36" fmla="*/ 13 w 24"/>
                  <a:gd name="T37" fmla="*/ 12 h 16"/>
                  <a:gd name="T38" fmla="*/ 12 w 24"/>
                  <a:gd name="T39" fmla="*/ 12 h 16"/>
                  <a:gd name="T40" fmla="*/ 13 w 24"/>
                  <a:gd name="T41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4" h="16">
                    <a:moveTo>
                      <a:pt x="13" y="12"/>
                    </a:moveTo>
                    <a:cubicBezTo>
                      <a:pt x="13" y="13"/>
                      <a:pt x="14" y="13"/>
                      <a:pt x="14" y="13"/>
                    </a:cubicBezTo>
                    <a:cubicBezTo>
                      <a:pt x="14" y="13"/>
                      <a:pt x="14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3" y="14"/>
                      <a:pt x="13" y="14"/>
                      <a:pt x="12" y="15"/>
                    </a:cubicBezTo>
                    <a:cubicBezTo>
                      <a:pt x="10" y="15"/>
                      <a:pt x="8" y="16"/>
                      <a:pt x="6" y="13"/>
                    </a:cubicBezTo>
                    <a:cubicBezTo>
                      <a:pt x="5" y="12"/>
                      <a:pt x="3" y="14"/>
                      <a:pt x="2" y="15"/>
                    </a:cubicBezTo>
                    <a:cubicBezTo>
                      <a:pt x="1" y="14"/>
                      <a:pt x="2" y="12"/>
                      <a:pt x="2" y="11"/>
                    </a:cubicBezTo>
                    <a:cubicBezTo>
                      <a:pt x="3" y="9"/>
                      <a:pt x="0" y="8"/>
                      <a:pt x="0" y="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4"/>
                      <a:pt x="2" y="2"/>
                      <a:pt x="5" y="3"/>
                    </a:cubicBezTo>
                    <a:cubicBezTo>
                      <a:pt x="7" y="3"/>
                      <a:pt x="5" y="6"/>
                      <a:pt x="6" y="8"/>
                    </a:cubicBezTo>
                    <a:cubicBezTo>
                      <a:pt x="5" y="5"/>
                      <a:pt x="7" y="3"/>
                      <a:pt x="9" y="3"/>
                    </a:cubicBezTo>
                    <a:cubicBezTo>
                      <a:pt x="10" y="3"/>
                      <a:pt x="12" y="3"/>
                      <a:pt x="13" y="2"/>
                    </a:cubicBezTo>
                    <a:cubicBezTo>
                      <a:pt x="14" y="0"/>
                      <a:pt x="14" y="0"/>
                      <a:pt x="16" y="1"/>
                    </a:cubicBezTo>
                    <a:cubicBezTo>
                      <a:pt x="19" y="4"/>
                      <a:pt x="21" y="4"/>
                      <a:pt x="24" y="1"/>
                    </a:cubicBezTo>
                    <a:cubicBezTo>
                      <a:pt x="23" y="5"/>
                      <a:pt x="22" y="6"/>
                      <a:pt x="17" y="4"/>
                    </a:cubicBezTo>
                    <a:cubicBezTo>
                      <a:pt x="18" y="7"/>
                      <a:pt x="18" y="7"/>
                      <a:pt x="24" y="6"/>
                    </a:cubicBezTo>
                    <a:cubicBezTo>
                      <a:pt x="20" y="8"/>
                      <a:pt x="18" y="12"/>
                      <a:pt x="13" y="12"/>
                    </a:cubicBezTo>
                    <a:cubicBezTo>
                      <a:pt x="13" y="12"/>
                      <a:pt x="13" y="12"/>
                      <a:pt x="12" y="12"/>
                    </a:cubicBezTo>
                    <a:cubicBezTo>
                      <a:pt x="13" y="12"/>
                      <a:pt x="13" y="12"/>
                      <a:pt x="13" y="12"/>
                    </a:cubicBezTo>
                    <a:close/>
                  </a:path>
                </a:pathLst>
              </a:custGeom>
              <a:solidFill>
                <a:srgbClr val="FDE9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73" name="Freeform 530"/>
              <p:cNvSpPr/>
              <p:nvPr/>
            </p:nvSpPr>
            <p:spPr bwMode="auto">
              <a:xfrm>
                <a:off x="493" y="559"/>
                <a:ext cx="41" cy="62"/>
              </a:xfrm>
              <a:custGeom>
                <a:avLst/>
                <a:gdLst>
                  <a:gd name="T0" fmla="*/ 15 w 17"/>
                  <a:gd name="T1" fmla="*/ 23 h 26"/>
                  <a:gd name="T2" fmla="*/ 10 w 17"/>
                  <a:gd name="T3" fmla="*/ 24 h 26"/>
                  <a:gd name="T4" fmla="*/ 9 w 17"/>
                  <a:gd name="T5" fmla="*/ 22 h 26"/>
                  <a:gd name="T6" fmla="*/ 12 w 17"/>
                  <a:gd name="T7" fmla="*/ 20 h 26"/>
                  <a:gd name="T8" fmla="*/ 0 w 17"/>
                  <a:gd name="T9" fmla="*/ 20 h 26"/>
                  <a:gd name="T10" fmla="*/ 1 w 17"/>
                  <a:gd name="T11" fmla="*/ 5 h 26"/>
                  <a:gd name="T12" fmla="*/ 11 w 17"/>
                  <a:gd name="T13" fmla="*/ 4 h 26"/>
                  <a:gd name="T14" fmla="*/ 12 w 17"/>
                  <a:gd name="T15" fmla="*/ 5 h 26"/>
                  <a:gd name="T16" fmla="*/ 11 w 17"/>
                  <a:gd name="T17" fmla="*/ 6 h 26"/>
                  <a:gd name="T18" fmla="*/ 5 w 17"/>
                  <a:gd name="T19" fmla="*/ 10 h 26"/>
                  <a:gd name="T20" fmla="*/ 4 w 17"/>
                  <a:gd name="T21" fmla="*/ 12 h 26"/>
                  <a:gd name="T22" fmla="*/ 14 w 17"/>
                  <a:gd name="T23" fmla="*/ 9 h 26"/>
                  <a:gd name="T24" fmla="*/ 16 w 17"/>
                  <a:gd name="T25" fmla="*/ 13 h 26"/>
                  <a:gd name="T26" fmla="*/ 15 w 17"/>
                  <a:gd name="T27" fmla="*/ 17 h 26"/>
                  <a:gd name="T28" fmla="*/ 12 w 17"/>
                  <a:gd name="T29" fmla="*/ 16 h 26"/>
                  <a:gd name="T30" fmla="*/ 15 w 17"/>
                  <a:gd name="T31" fmla="*/ 19 h 26"/>
                  <a:gd name="T32" fmla="*/ 15 w 17"/>
                  <a:gd name="T33" fmla="*/ 2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" h="26">
                    <a:moveTo>
                      <a:pt x="15" y="23"/>
                    </a:moveTo>
                    <a:cubicBezTo>
                      <a:pt x="13" y="26"/>
                      <a:pt x="11" y="24"/>
                      <a:pt x="10" y="24"/>
                    </a:cubicBezTo>
                    <a:cubicBezTo>
                      <a:pt x="9" y="24"/>
                      <a:pt x="9" y="23"/>
                      <a:pt x="9" y="22"/>
                    </a:cubicBezTo>
                    <a:cubicBezTo>
                      <a:pt x="9" y="19"/>
                      <a:pt x="12" y="22"/>
                      <a:pt x="12" y="20"/>
                    </a:cubicBezTo>
                    <a:cubicBezTo>
                      <a:pt x="8" y="18"/>
                      <a:pt x="4" y="16"/>
                      <a:pt x="0" y="20"/>
                    </a:cubicBezTo>
                    <a:cubicBezTo>
                      <a:pt x="0" y="15"/>
                      <a:pt x="6" y="11"/>
                      <a:pt x="1" y="5"/>
                    </a:cubicBezTo>
                    <a:cubicBezTo>
                      <a:pt x="4" y="4"/>
                      <a:pt x="7" y="0"/>
                      <a:pt x="11" y="4"/>
                    </a:cubicBezTo>
                    <a:cubicBezTo>
                      <a:pt x="11" y="5"/>
                      <a:pt x="13" y="4"/>
                      <a:pt x="12" y="5"/>
                    </a:cubicBezTo>
                    <a:cubicBezTo>
                      <a:pt x="12" y="6"/>
                      <a:pt x="11" y="6"/>
                      <a:pt x="11" y="6"/>
                    </a:cubicBezTo>
                    <a:cubicBezTo>
                      <a:pt x="5" y="2"/>
                      <a:pt x="6" y="8"/>
                      <a:pt x="5" y="10"/>
                    </a:cubicBezTo>
                    <a:cubicBezTo>
                      <a:pt x="4" y="11"/>
                      <a:pt x="4" y="11"/>
                      <a:pt x="4" y="12"/>
                    </a:cubicBezTo>
                    <a:cubicBezTo>
                      <a:pt x="8" y="13"/>
                      <a:pt x="10" y="8"/>
                      <a:pt x="14" y="9"/>
                    </a:cubicBezTo>
                    <a:cubicBezTo>
                      <a:pt x="16" y="10"/>
                      <a:pt x="15" y="12"/>
                      <a:pt x="16" y="13"/>
                    </a:cubicBezTo>
                    <a:cubicBezTo>
                      <a:pt x="16" y="14"/>
                      <a:pt x="17" y="16"/>
                      <a:pt x="15" y="17"/>
                    </a:cubicBezTo>
                    <a:cubicBezTo>
                      <a:pt x="14" y="17"/>
                      <a:pt x="13" y="15"/>
                      <a:pt x="12" y="16"/>
                    </a:cubicBezTo>
                    <a:cubicBezTo>
                      <a:pt x="12" y="18"/>
                      <a:pt x="14" y="18"/>
                      <a:pt x="15" y="19"/>
                    </a:cubicBezTo>
                    <a:cubicBezTo>
                      <a:pt x="15" y="20"/>
                      <a:pt x="15" y="22"/>
                      <a:pt x="15" y="23"/>
                    </a:cubicBezTo>
                    <a:close/>
                  </a:path>
                </a:pathLst>
              </a:custGeom>
              <a:solidFill>
                <a:srgbClr val="FDE9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74" name="Freeform 531"/>
              <p:cNvSpPr/>
              <p:nvPr/>
            </p:nvSpPr>
            <p:spPr bwMode="auto">
              <a:xfrm>
                <a:off x="460" y="619"/>
                <a:ext cx="36" cy="31"/>
              </a:xfrm>
              <a:custGeom>
                <a:avLst/>
                <a:gdLst>
                  <a:gd name="T0" fmla="*/ 15 w 15"/>
                  <a:gd name="T1" fmla="*/ 6 h 13"/>
                  <a:gd name="T2" fmla="*/ 14 w 15"/>
                  <a:gd name="T3" fmla="*/ 13 h 13"/>
                  <a:gd name="T4" fmla="*/ 11 w 15"/>
                  <a:gd name="T5" fmla="*/ 9 h 13"/>
                  <a:gd name="T6" fmla="*/ 7 w 15"/>
                  <a:gd name="T7" fmla="*/ 8 h 13"/>
                  <a:gd name="T8" fmla="*/ 6 w 15"/>
                  <a:gd name="T9" fmla="*/ 9 h 13"/>
                  <a:gd name="T10" fmla="*/ 2 w 15"/>
                  <a:gd name="T11" fmla="*/ 5 h 13"/>
                  <a:gd name="T12" fmla="*/ 0 w 15"/>
                  <a:gd name="T13" fmla="*/ 1 h 13"/>
                  <a:gd name="T14" fmla="*/ 4 w 15"/>
                  <a:gd name="T15" fmla="*/ 2 h 13"/>
                  <a:gd name="T16" fmla="*/ 6 w 15"/>
                  <a:gd name="T17" fmla="*/ 1 h 13"/>
                  <a:gd name="T18" fmla="*/ 9 w 15"/>
                  <a:gd name="T19" fmla="*/ 2 h 13"/>
                  <a:gd name="T20" fmla="*/ 15 w 15"/>
                  <a:gd name="T21" fmla="*/ 5 h 13"/>
                  <a:gd name="T22" fmla="*/ 15 w 15"/>
                  <a:gd name="T23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" h="13">
                    <a:moveTo>
                      <a:pt x="15" y="6"/>
                    </a:moveTo>
                    <a:cubicBezTo>
                      <a:pt x="13" y="7"/>
                      <a:pt x="13" y="10"/>
                      <a:pt x="14" y="13"/>
                    </a:cubicBezTo>
                    <a:cubicBezTo>
                      <a:pt x="12" y="12"/>
                      <a:pt x="10" y="11"/>
                      <a:pt x="11" y="9"/>
                    </a:cubicBezTo>
                    <a:cubicBezTo>
                      <a:pt x="12" y="4"/>
                      <a:pt x="9" y="7"/>
                      <a:pt x="7" y="8"/>
                    </a:cubicBezTo>
                    <a:cubicBezTo>
                      <a:pt x="7" y="8"/>
                      <a:pt x="6" y="8"/>
                      <a:pt x="6" y="9"/>
                    </a:cubicBezTo>
                    <a:cubicBezTo>
                      <a:pt x="3" y="8"/>
                      <a:pt x="0" y="9"/>
                      <a:pt x="2" y="5"/>
                    </a:cubicBezTo>
                    <a:cubicBezTo>
                      <a:pt x="2" y="4"/>
                      <a:pt x="0" y="3"/>
                      <a:pt x="0" y="1"/>
                    </a:cubicBezTo>
                    <a:cubicBezTo>
                      <a:pt x="1" y="1"/>
                      <a:pt x="3" y="2"/>
                      <a:pt x="4" y="2"/>
                    </a:cubicBezTo>
                    <a:cubicBezTo>
                      <a:pt x="5" y="3"/>
                      <a:pt x="5" y="3"/>
                      <a:pt x="6" y="1"/>
                    </a:cubicBezTo>
                    <a:cubicBezTo>
                      <a:pt x="7" y="0"/>
                      <a:pt x="7" y="0"/>
                      <a:pt x="9" y="2"/>
                    </a:cubicBezTo>
                    <a:cubicBezTo>
                      <a:pt x="10" y="5"/>
                      <a:pt x="14" y="2"/>
                      <a:pt x="15" y="5"/>
                    </a:cubicBezTo>
                    <a:cubicBezTo>
                      <a:pt x="15" y="5"/>
                      <a:pt x="15" y="5"/>
                      <a:pt x="15" y="6"/>
                    </a:cubicBezTo>
                    <a:close/>
                  </a:path>
                </a:pathLst>
              </a:custGeom>
              <a:solidFill>
                <a:srgbClr val="FDEB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75" name="Freeform 532"/>
              <p:cNvSpPr/>
              <p:nvPr/>
            </p:nvSpPr>
            <p:spPr bwMode="auto">
              <a:xfrm>
                <a:off x="524" y="569"/>
                <a:ext cx="31" cy="24"/>
              </a:xfrm>
              <a:custGeom>
                <a:avLst/>
                <a:gdLst>
                  <a:gd name="T0" fmla="*/ 2 w 13"/>
                  <a:gd name="T1" fmla="*/ 9 h 10"/>
                  <a:gd name="T2" fmla="*/ 1 w 13"/>
                  <a:gd name="T3" fmla="*/ 5 h 10"/>
                  <a:gd name="T4" fmla="*/ 3 w 13"/>
                  <a:gd name="T5" fmla="*/ 2 h 10"/>
                  <a:gd name="T6" fmla="*/ 5 w 13"/>
                  <a:gd name="T7" fmla="*/ 0 h 10"/>
                  <a:gd name="T8" fmla="*/ 13 w 13"/>
                  <a:gd name="T9" fmla="*/ 7 h 10"/>
                  <a:gd name="T10" fmla="*/ 12 w 13"/>
                  <a:gd name="T11" fmla="*/ 7 h 10"/>
                  <a:gd name="T12" fmla="*/ 7 w 13"/>
                  <a:gd name="T13" fmla="*/ 7 h 10"/>
                  <a:gd name="T14" fmla="*/ 3 w 13"/>
                  <a:gd name="T15" fmla="*/ 9 h 10"/>
                  <a:gd name="T16" fmla="*/ 2 w 13"/>
                  <a:gd name="T17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10">
                    <a:moveTo>
                      <a:pt x="2" y="9"/>
                    </a:moveTo>
                    <a:cubicBezTo>
                      <a:pt x="0" y="8"/>
                      <a:pt x="2" y="6"/>
                      <a:pt x="1" y="5"/>
                    </a:cubicBezTo>
                    <a:cubicBezTo>
                      <a:pt x="1" y="3"/>
                      <a:pt x="0" y="1"/>
                      <a:pt x="3" y="2"/>
                    </a:cubicBezTo>
                    <a:cubicBezTo>
                      <a:pt x="6" y="3"/>
                      <a:pt x="4" y="1"/>
                      <a:pt x="5" y="0"/>
                    </a:cubicBezTo>
                    <a:cubicBezTo>
                      <a:pt x="8" y="1"/>
                      <a:pt x="11" y="4"/>
                      <a:pt x="13" y="7"/>
                    </a:cubicBezTo>
                    <a:cubicBezTo>
                      <a:pt x="13" y="7"/>
                      <a:pt x="13" y="7"/>
                      <a:pt x="12" y="7"/>
                    </a:cubicBezTo>
                    <a:cubicBezTo>
                      <a:pt x="10" y="8"/>
                      <a:pt x="9" y="8"/>
                      <a:pt x="7" y="7"/>
                    </a:cubicBezTo>
                    <a:cubicBezTo>
                      <a:pt x="5" y="6"/>
                      <a:pt x="4" y="7"/>
                      <a:pt x="3" y="9"/>
                    </a:cubicBezTo>
                    <a:cubicBezTo>
                      <a:pt x="3" y="9"/>
                      <a:pt x="2" y="10"/>
                      <a:pt x="2" y="9"/>
                    </a:cubicBezTo>
                    <a:close/>
                  </a:path>
                </a:pathLst>
              </a:custGeom>
              <a:solidFill>
                <a:srgbClr val="FDE9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76" name="Freeform 533"/>
              <p:cNvSpPr/>
              <p:nvPr/>
            </p:nvSpPr>
            <p:spPr bwMode="auto">
              <a:xfrm>
                <a:off x="517" y="609"/>
                <a:ext cx="33" cy="22"/>
              </a:xfrm>
              <a:custGeom>
                <a:avLst/>
                <a:gdLst>
                  <a:gd name="T0" fmla="*/ 10 w 14"/>
                  <a:gd name="T1" fmla="*/ 8 h 9"/>
                  <a:gd name="T2" fmla="*/ 6 w 14"/>
                  <a:gd name="T3" fmla="*/ 8 h 9"/>
                  <a:gd name="T4" fmla="*/ 0 w 14"/>
                  <a:gd name="T5" fmla="*/ 7 h 9"/>
                  <a:gd name="T6" fmla="*/ 6 w 14"/>
                  <a:gd name="T7" fmla="*/ 3 h 9"/>
                  <a:gd name="T8" fmla="*/ 11 w 14"/>
                  <a:gd name="T9" fmla="*/ 1 h 9"/>
                  <a:gd name="T10" fmla="*/ 10 w 14"/>
                  <a:gd name="T11" fmla="*/ 6 h 9"/>
                  <a:gd name="T12" fmla="*/ 10 w 14"/>
                  <a:gd name="T13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9">
                    <a:moveTo>
                      <a:pt x="10" y="8"/>
                    </a:moveTo>
                    <a:cubicBezTo>
                      <a:pt x="9" y="9"/>
                      <a:pt x="7" y="7"/>
                      <a:pt x="6" y="8"/>
                    </a:cubicBezTo>
                    <a:cubicBezTo>
                      <a:pt x="4" y="6"/>
                      <a:pt x="2" y="6"/>
                      <a:pt x="0" y="7"/>
                    </a:cubicBezTo>
                    <a:cubicBezTo>
                      <a:pt x="1" y="3"/>
                      <a:pt x="6" y="6"/>
                      <a:pt x="6" y="3"/>
                    </a:cubicBezTo>
                    <a:cubicBezTo>
                      <a:pt x="6" y="0"/>
                      <a:pt x="9" y="0"/>
                      <a:pt x="11" y="1"/>
                    </a:cubicBezTo>
                    <a:cubicBezTo>
                      <a:pt x="14" y="3"/>
                      <a:pt x="9" y="4"/>
                      <a:pt x="10" y="6"/>
                    </a:cubicBezTo>
                    <a:cubicBezTo>
                      <a:pt x="10" y="7"/>
                      <a:pt x="10" y="7"/>
                      <a:pt x="10" y="8"/>
                    </a:cubicBezTo>
                    <a:close/>
                  </a:path>
                </a:pathLst>
              </a:custGeom>
              <a:solidFill>
                <a:srgbClr val="FDE9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77" name="Freeform 534"/>
              <p:cNvSpPr/>
              <p:nvPr/>
            </p:nvSpPr>
            <p:spPr bwMode="auto">
              <a:xfrm>
                <a:off x="464" y="574"/>
                <a:ext cx="22" cy="23"/>
              </a:xfrm>
              <a:custGeom>
                <a:avLst/>
                <a:gdLst>
                  <a:gd name="T0" fmla="*/ 4 w 9"/>
                  <a:gd name="T1" fmla="*/ 10 h 10"/>
                  <a:gd name="T2" fmla="*/ 4 w 9"/>
                  <a:gd name="T3" fmla="*/ 5 h 10"/>
                  <a:gd name="T4" fmla="*/ 2 w 9"/>
                  <a:gd name="T5" fmla="*/ 7 h 10"/>
                  <a:gd name="T6" fmla="*/ 2 w 9"/>
                  <a:gd name="T7" fmla="*/ 2 h 10"/>
                  <a:gd name="T8" fmla="*/ 7 w 9"/>
                  <a:gd name="T9" fmla="*/ 1 h 10"/>
                  <a:gd name="T10" fmla="*/ 6 w 9"/>
                  <a:gd name="T11" fmla="*/ 3 h 10"/>
                  <a:gd name="T12" fmla="*/ 4 w 9"/>
                  <a:gd name="T1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0">
                    <a:moveTo>
                      <a:pt x="4" y="10"/>
                    </a:moveTo>
                    <a:cubicBezTo>
                      <a:pt x="4" y="8"/>
                      <a:pt x="4" y="7"/>
                      <a:pt x="4" y="5"/>
                    </a:cubicBezTo>
                    <a:cubicBezTo>
                      <a:pt x="3" y="4"/>
                      <a:pt x="4" y="8"/>
                      <a:pt x="2" y="7"/>
                    </a:cubicBezTo>
                    <a:cubicBezTo>
                      <a:pt x="0" y="5"/>
                      <a:pt x="2" y="4"/>
                      <a:pt x="2" y="2"/>
                    </a:cubicBezTo>
                    <a:cubicBezTo>
                      <a:pt x="3" y="0"/>
                      <a:pt x="5" y="0"/>
                      <a:pt x="7" y="1"/>
                    </a:cubicBezTo>
                    <a:cubicBezTo>
                      <a:pt x="9" y="2"/>
                      <a:pt x="8" y="2"/>
                      <a:pt x="6" y="3"/>
                    </a:cubicBezTo>
                    <a:cubicBezTo>
                      <a:pt x="8" y="6"/>
                      <a:pt x="5" y="7"/>
                      <a:pt x="4" y="10"/>
                    </a:cubicBezTo>
                    <a:close/>
                  </a:path>
                </a:pathLst>
              </a:custGeom>
              <a:solidFill>
                <a:srgbClr val="FDE9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78" name="Freeform 535"/>
              <p:cNvSpPr/>
              <p:nvPr/>
            </p:nvSpPr>
            <p:spPr bwMode="auto">
              <a:xfrm>
                <a:off x="462" y="641"/>
                <a:ext cx="19" cy="14"/>
              </a:xfrm>
              <a:custGeom>
                <a:avLst/>
                <a:gdLst>
                  <a:gd name="T0" fmla="*/ 5 w 8"/>
                  <a:gd name="T1" fmla="*/ 1 h 6"/>
                  <a:gd name="T2" fmla="*/ 8 w 8"/>
                  <a:gd name="T3" fmla="*/ 5 h 6"/>
                  <a:gd name="T4" fmla="*/ 7 w 8"/>
                  <a:gd name="T5" fmla="*/ 5 h 6"/>
                  <a:gd name="T6" fmla="*/ 5 w 8"/>
                  <a:gd name="T7" fmla="*/ 5 h 6"/>
                  <a:gd name="T8" fmla="*/ 5 w 8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6">
                    <a:moveTo>
                      <a:pt x="5" y="1"/>
                    </a:moveTo>
                    <a:cubicBezTo>
                      <a:pt x="8" y="0"/>
                      <a:pt x="8" y="3"/>
                      <a:pt x="8" y="5"/>
                    </a:cubicBezTo>
                    <a:cubicBezTo>
                      <a:pt x="8" y="6"/>
                      <a:pt x="7" y="5"/>
                      <a:pt x="7" y="5"/>
                    </a:cubicBezTo>
                    <a:cubicBezTo>
                      <a:pt x="6" y="4"/>
                      <a:pt x="5" y="5"/>
                      <a:pt x="5" y="5"/>
                    </a:cubicBezTo>
                    <a:cubicBezTo>
                      <a:pt x="3" y="4"/>
                      <a:pt x="0" y="2"/>
                      <a:pt x="5" y="1"/>
                    </a:cubicBezTo>
                    <a:close/>
                  </a:path>
                </a:pathLst>
              </a:custGeom>
              <a:solidFill>
                <a:srgbClr val="FDEB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79" name="Freeform 536"/>
              <p:cNvSpPr/>
              <p:nvPr/>
            </p:nvSpPr>
            <p:spPr bwMode="auto">
              <a:xfrm>
                <a:off x="481" y="619"/>
                <a:ext cx="19" cy="19"/>
              </a:xfrm>
              <a:custGeom>
                <a:avLst/>
                <a:gdLst>
                  <a:gd name="T0" fmla="*/ 6 w 8"/>
                  <a:gd name="T1" fmla="*/ 5 h 8"/>
                  <a:gd name="T2" fmla="*/ 0 w 8"/>
                  <a:gd name="T3" fmla="*/ 2 h 8"/>
                  <a:gd name="T4" fmla="*/ 1 w 8"/>
                  <a:gd name="T5" fmla="*/ 2 h 8"/>
                  <a:gd name="T6" fmla="*/ 5 w 8"/>
                  <a:gd name="T7" fmla="*/ 1 h 8"/>
                  <a:gd name="T8" fmla="*/ 6 w 8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6" y="5"/>
                    </a:moveTo>
                    <a:cubicBezTo>
                      <a:pt x="4" y="3"/>
                      <a:pt x="0" y="8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4" y="2"/>
                      <a:pt x="8" y="3"/>
                      <a:pt x="6" y="5"/>
                    </a:cubicBezTo>
                    <a:close/>
                  </a:path>
                </a:pathLst>
              </a:custGeom>
              <a:solidFill>
                <a:srgbClr val="FDE9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80" name="Freeform 537"/>
              <p:cNvSpPr/>
              <p:nvPr/>
            </p:nvSpPr>
            <p:spPr bwMode="auto">
              <a:xfrm>
                <a:off x="515" y="550"/>
                <a:ext cx="16" cy="19"/>
              </a:xfrm>
              <a:custGeom>
                <a:avLst/>
                <a:gdLst>
                  <a:gd name="T0" fmla="*/ 7 w 7"/>
                  <a:gd name="T1" fmla="*/ 3 h 8"/>
                  <a:gd name="T2" fmla="*/ 7 w 7"/>
                  <a:gd name="T3" fmla="*/ 5 h 8"/>
                  <a:gd name="T4" fmla="*/ 6 w 7"/>
                  <a:gd name="T5" fmla="*/ 5 h 8"/>
                  <a:gd name="T6" fmla="*/ 2 w 7"/>
                  <a:gd name="T7" fmla="*/ 6 h 8"/>
                  <a:gd name="T8" fmla="*/ 3 w 7"/>
                  <a:gd name="T9" fmla="*/ 2 h 8"/>
                  <a:gd name="T10" fmla="*/ 7 w 7"/>
                  <a:gd name="T11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8">
                    <a:moveTo>
                      <a:pt x="7" y="3"/>
                    </a:moveTo>
                    <a:cubicBezTo>
                      <a:pt x="7" y="4"/>
                      <a:pt x="7" y="4"/>
                      <a:pt x="7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6"/>
                      <a:pt x="3" y="8"/>
                      <a:pt x="2" y="6"/>
                    </a:cubicBezTo>
                    <a:cubicBezTo>
                      <a:pt x="0" y="4"/>
                      <a:pt x="3" y="4"/>
                      <a:pt x="3" y="2"/>
                    </a:cubicBezTo>
                    <a:cubicBezTo>
                      <a:pt x="5" y="0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E9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81" name="Freeform 538"/>
              <p:cNvSpPr/>
              <p:nvPr/>
            </p:nvSpPr>
            <p:spPr bwMode="auto">
              <a:xfrm>
                <a:off x="484" y="609"/>
                <a:ext cx="12" cy="15"/>
              </a:xfrm>
              <a:custGeom>
                <a:avLst/>
                <a:gdLst>
                  <a:gd name="T0" fmla="*/ 4 w 5"/>
                  <a:gd name="T1" fmla="*/ 5 h 6"/>
                  <a:gd name="T2" fmla="*/ 0 w 5"/>
                  <a:gd name="T3" fmla="*/ 6 h 6"/>
                  <a:gd name="T4" fmla="*/ 0 w 5"/>
                  <a:gd name="T5" fmla="*/ 3 h 6"/>
                  <a:gd name="T6" fmla="*/ 2 w 5"/>
                  <a:gd name="T7" fmla="*/ 1 h 6"/>
                  <a:gd name="T8" fmla="*/ 5 w 5"/>
                  <a:gd name="T9" fmla="*/ 4 h 6"/>
                  <a:gd name="T10" fmla="*/ 4 w 5"/>
                  <a:gd name="T11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6">
                    <a:moveTo>
                      <a:pt x="4" y="5"/>
                    </a:moveTo>
                    <a:cubicBezTo>
                      <a:pt x="3" y="5"/>
                      <a:pt x="2" y="5"/>
                      <a:pt x="0" y="6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0" y="2"/>
                      <a:pt x="0" y="0"/>
                      <a:pt x="2" y="1"/>
                    </a:cubicBezTo>
                    <a:cubicBezTo>
                      <a:pt x="3" y="1"/>
                      <a:pt x="4" y="4"/>
                      <a:pt x="5" y="4"/>
                    </a:cubicBezTo>
                    <a:cubicBezTo>
                      <a:pt x="5" y="4"/>
                      <a:pt x="5" y="4"/>
                      <a:pt x="4" y="5"/>
                    </a:cubicBezTo>
                    <a:close/>
                  </a:path>
                </a:pathLst>
              </a:custGeom>
              <a:solidFill>
                <a:srgbClr val="FDEC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82" name="Freeform 539"/>
              <p:cNvSpPr/>
              <p:nvPr/>
            </p:nvSpPr>
            <p:spPr bwMode="auto">
              <a:xfrm>
                <a:off x="524" y="602"/>
                <a:ext cx="19" cy="15"/>
              </a:xfrm>
              <a:custGeom>
                <a:avLst/>
                <a:gdLst>
                  <a:gd name="T0" fmla="*/ 7 w 8"/>
                  <a:gd name="T1" fmla="*/ 4 h 6"/>
                  <a:gd name="T2" fmla="*/ 3 w 8"/>
                  <a:gd name="T3" fmla="*/ 6 h 6"/>
                  <a:gd name="T4" fmla="*/ 2 w 8"/>
                  <a:gd name="T5" fmla="*/ 5 h 6"/>
                  <a:gd name="T6" fmla="*/ 2 w 8"/>
                  <a:gd name="T7" fmla="*/ 1 h 6"/>
                  <a:gd name="T8" fmla="*/ 2 w 8"/>
                  <a:gd name="T9" fmla="*/ 1 h 6"/>
                  <a:gd name="T10" fmla="*/ 3 w 8"/>
                  <a:gd name="T11" fmla="*/ 1 h 6"/>
                  <a:gd name="T12" fmla="*/ 7 w 8"/>
                  <a:gd name="T13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6">
                    <a:moveTo>
                      <a:pt x="7" y="4"/>
                    </a:moveTo>
                    <a:cubicBezTo>
                      <a:pt x="6" y="5"/>
                      <a:pt x="3" y="3"/>
                      <a:pt x="3" y="6"/>
                    </a:cubicBezTo>
                    <a:cubicBezTo>
                      <a:pt x="2" y="6"/>
                      <a:pt x="2" y="5"/>
                      <a:pt x="2" y="5"/>
                    </a:cubicBezTo>
                    <a:cubicBezTo>
                      <a:pt x="0" y="4"/>
                      <a:pt x="1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5" y="2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FDE9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83" name="Freeform 540"/>
              <p:cNvSpPr/>
              <p:nvPr/>
            </p:nvSpPr>
            <p:spPr bwMode="auto">
              <a:xfrm>
                <a:off x="491" y="523"/>
                <a:ext cx="12" cy="10"/>
              </a:xfrm>
              <a:custGeom>
                <a:avLst/>
                <a:gdLst>
                  <a:gd name="T0" fmla="*/ 4 w 5"/>
                  <a:gd name="T1" fmla="*/ 0 h 4"/>
                  <a:gd name="T2" fmla="*/ 2 w 5"/>
                  <a:gd name="T3" fmla="*/ 4 h 4"/>
                  <a:gd name="T4" fmla="*/ 0 w 5"/>
                  <a:gd name="T5" fmla="*/ 2 h 4"/>
                  <a:gd name="T6" fmla="*/ 4 w 5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4" y="0"/>
                    </a:moveTo>
                    <a:cubicBezTo>
                      <a:pt x="3" y="2"/>
                      <a:pt x="5" y="4"/>
                      <a:pt x="2" y="4"/>
                    </a:cubicBezTo>
                    <a:cubicBezTo>
                      <a:pt x="2" y="4"/>
                      <a:pt x="0" y="3"/>
                      <a:pt x="0" y="2"/>
                    </a:cubicBezTo>
                    <a:cubicBezTo>
                      <a:pt x="0" y="0"/>
                      <a:pt x="2" y="1"/>
                      <a:pt x="4" y="0"/>
                    </a:cubicBezTo>
                    <a:close/>
                  </a:path>
                </a:pathLst>
              </a:custGeom>
              <a:solidFill>
                <a:srgbClr val="FDEA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84" name="Freeform 541"/>
              <p:cNvSpPr/>
              <p:nvPr/>
            </p:nvSpPr>
            <p:spPr bwMode="auto">
              <a:xfrm>
                <a:off x="469" y="528"/>
                <a:ext cx="12" cy="5"/>
              </a:xfrm>
              <a:custGeom>
                <a:avLst/>
                <a:gdLst>
                  <a:gd name="T0" fmla="*/ 5 w 5"/>
                  <a:gd name="T1" fmla="*/ 2 h 2"/>
                  <a:gd name="T2" fmla="*/ 0 w 5"/>
                  <a:gd name="T3" fmla="*/ 0 h 2"/>
                  <a:gd name="T4" fmla="*/ 5 w 5"/>
                  <a:gd name="T5" fmla="*/ 1 h 2"/>
                  <a:gd name="T6" fmla="*/ 5 w 5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5" y="2"/>
                    </a:moveTo>
                    <a:cubicBezTo>
                      <a:pt x="3" y="2"/>
                      <a:pt x="1" y="2"/>
                      <a:pt x="0" y="0"/>
                    </a:cubicBezTo>
                    <a:cubicBezTo>
                      <a:pt x="2" y="1"/>
                      <a:pt x="4" y="0"/>
                      <a:pt x="5" y="1"/>
                    </a:cubicBezTo>
                    <a:cubicBezTo>
                      <a:pt x="5" y="2"/>
                      <a:pt x="5" y="2"/>
                      <a:pt x="5" y="2"/>
                    </a:cubicBezTo>
                    <a:close/>
                  </a:path>
                </a:pathLst>
              </a:custGeom>
              <a:solidFill>
                <a:srgbClr val="FDEB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85" name="Freeform 542"/>
              <p:cNvSpPr/>
              <p:nvPr/>
            </p:nvSpPr>
            <p:spPr bwMode="auto">
              <a:xfrm>
                <a:off x="493" y="514"/>
                <a:ext cx="10" cy="7"/>
              </a:xfrm>
              <a:custGeom>
                <a:avLst/>
                <a:gdLst>
                  <a:gd name="T0" fmla="*/ 2 w 4"/>
                  <a:gd name="T1" fmla="*/ 1 h 3"/>
                  <a:gd name="T2" fmla="*/ 3 w 4"/>
                  <a:gd name="T3" fmla="*/ 1 h 3"/>
                  <a:gd name="T4" fmla="*/ 4 w 4"/>
                  <a:gd name="T5" fmla="*/ 2 h 3"/>
                  <a:gd name="T6" fmla="*/ 4 w 4"/>
                  <a:gd name="T7" fmla="*/ 3 h 3"/>
                  <a:gd name="T8" fmla="*/ 0 w 4"/>
                  <a:gd name="T9" fmla="*/ 3 h 3"/>
                  <a:gd name="T10" fmla="*/ 0 w 4"/>
                  <a:gd name="T11" fmla="*/ 3 h 3"/>
                  <a:gd name="T12" fmla="*/ 2 w 4"/>
                  <a:gd name="T1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2" y="1"/>
                    </a:moveTo>
                    <a:cubicBezTo>
                      <a:pt x="2" y="1"/>
                      <a:pt x="3" y="1"/>
                      <a:pt x="3" y="1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4" y="2"/>
                      <a:pt x="4" y="2"/>
                      <a:pt x="4" y="3"/>
                    </a:cubicBezTo>
                    <a:cubicBezTo>
                      <a:pt x="3" y="3"/>
                      <a:pt x="2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FDEA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86" name="Freeform 543"/>
              <p:cNvSpPr/>
              <p:nvPr/>
            </p:nvSpPr>
            <p:spPr bwMode="auto">
              <a:xfrm>
                <a:off x="706" y="710"/>
                <a:ext cx="86" cy="81"/>
              </a:xfrm>
              <a:custGeom>
                <a:avLst/>
                <a:gdLst>
                  <a:gd name="T0" fmla="*/ 21 w 36"/>
                  <a:gd name="T1" fmla="*/ 0 h 34"/>
                  <a:gd name="T2" fmla="*/ 24 w 36"/>
                  <a:gd name="T3" fmla="*/ 3 h 34"/>
                  <a:gd name="T4" fmla="*/ 30 w 36"/>
                  <a:gd name="T5" fmla="*/ 0 h 34"/>
                  <a:gd name="T6" fmla="*/ 36 w 36"/>
                  <a:gd name="T7" fmla="*/ 10 h 34"/>
                  <a:gd name="T8" fmla="*/ 29 w 36"/>
                  <a:gd name="T9" fmla="*/ 19 h 34"/>
                  <a:gd name="T10" fmla="*/ 26 w 36"/>
                  <a:gd name="T11" fmla="*/ 21 h 34"/>
                  <a:gd name="T12" fmla="*/ 24 w 36"/>
                  <a:gd name="T13" fmla="*/ 14 h 34"/>
                  <a:gd name="T14" fmla="*/ 23 w 36"/>
                  <a:gd name="T15" fmla="*/ 20 h 34"/>
                  <a:gd name="T16" fmla="*/ 23 w 36"/>
                  <a:gd name="T17" fmla="*/ 25 h 34"/>
                  <a:gd name="T18" fmla="*/ 20 w 36"/>
                  <a:gd name="T19" fmla="*/ 28 h 34"/>
                  <a:gd name="T20" fmla="*/ 18 w 36"/>
                  <a:gd name="T21" fmla="*/ 29 h 34"/>
                  <a:gd name="T22" fmla="*/ 11 w 36"/>
                  <a:gd name="T23" fmla="*/ 32 h 34"/>
                  <a:gd name="T24" fmla="*/ 5 w 36"/>
                  <a:gd name="T25" fmla="*/ 31 h 34"/>
                  <a:gd name="T26" fmla="*/ 2 w 36"/>
                  <a:gd name="T27" fmla="*/ 30 h 34"/>
                  <a:gd name="T28" fmla="*/ 2 w 36"/>
                  <a:gd name="T29" fmla="*/ 30 h 34"/>
                  <a:gd name="T30" fmla="*/ 1 w 36"/>
                  <a:gd name="T31" fmla="*/ 25 h 34"/>
                  <a:gd name="T32" fmla="*/ 1 w 36"/>
                  <a:gd name="T33" fmla="*/ 16 h 34"/>
                  <a:gd name="T34" fmla="*/ 6 w 36"/>
                  <a:gd name="T35" fmla="*/ 11 h 34"/>
                  <a:gd name="T36" fmla="*/ 6 w 36"/>
                  <a:gd name="T37" fmla="*/ 10 h 34"/>
                  <a:gd name="T38" fmla="*/ 11 w 36"/>
                  <a:gd name="T39" fmla="*/ 9 h 34"/>
                  <a:gd name="T40" fmla="*/ 18 w 36"/>
                  <a:gd name="T41" fmla="*/ 8 h 34"/>
                  <a:gd name="T42" fmla="*/ 19 w 36"/>
                  <a:gd name="T43" fmla="*/ 0 h 34"/>
                  <a:gd name="T44" fmla="*/ 21 w 36"/>
                  <a:gd name="T4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6" h="34">
                    <a:moveTo>
                      <a:pt x="21" y="0"/>
                    </a:moveTo>
                    <a:cubicBezTo>
                      <a:pt x="22" y="1"/>
                      <a:pt x="23" y="2"/>
                      <a:pt x="24" y="3"/>
                    </a:cubicBezTo>
                    <a:cubicBezTo>
                      <a:pt x="28" y="6"/>
                      <a:pt x="29" y="5"/>
                      <a:pt x="30" y="0"/>
                    </a:cubicBezTo>
                    <a:cubicBezTo>
                      <a:pt x="31" y="5"/>
                      <a:pt x="32" y="8"/>
                      <a:pt x="36" y="10"/>
                    </a:cubicBezTo>
                    <a:cubicBezTo>
                      <a:pt x="36" y="15"/>
                      <a:pt x="32" y="17"/>
                      <a:pt x="29" y="19"/>
                    </a:cubicBezTo>
                    <a:cubicBezTo>
                      <a:pt x="28" y="20"/>
                      <a:pt x="27" y="20"/>
                      <a:pt x="26" y="21"/>
                    </a:cubicBezTo>
                    <a:cubicBezTo>
                      <a:pt x="22" y="20"/>
                      <a:pt x="22" y="18"/>
                      <a:pt x="24" y="14"/>
                    </a:cubicBezTo>
                    <a:cubicBezTo>
                      <a:pt x="22" y="16"/>
                      <a:pt x="21" y="18"/>
                      <a:pt x="23" y="20"/>
                    </a:cubicBezTo>
                    <a:cubicBezTo>
                      <a:pt x="24" y="22"/>
                      <a:pt x="24" y="24"/>
                      <a:pt x="23" y="25"/>
                    </a:cubicBezTo>
                    <a:cubicBezTo>
                      <a:pt x="22" y="26"/>
                      <a:pt x="21" y="27"/>
                      <a:pt x="20" y="28"/>
                    </a:cubicBezTo>
                    <a:cubicBezTo>
                      <a:pt x="19" y="28"/>
                      <a:pt x="19" y="29"/>
                      <a:pt x="18" y="29"/>
                    </a:cubicBezTo>
                    <a:cubicBezTo>
                      <a:pt x="15" y="30"/>
                      <a:pt x="14" y="32"/>
                      <a:pt x="11" y="32"/>
                    </a:cubicBezTo>
                    <a:cubicBezTo>
                      <a:pt x="9" y="34"/>
                      <a:pt x="6" y="33"/>
                      <a:pt x="5" y="31"/>
                    </a:cubicBezTo>
                    <a:cubicBezTo>
                      <a:pt x="4" y="29"/>
                      <a:pt x="3" y="31"/>
                      <a:pt x="2" y="30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1" y="29"/>
                      <a:pt x="0" y="27"/>
                      <a:pt x="1" y="25"/>
                    </a:cubicBezTo>
                    <a:cubicBezTo>
                      <a:pt x="2" y="22"/>
                      <a:pt x="1" y="19"/>
                      <a:pt x="1" y="16"/>
                    </a:cubicBezTo>
                    <a:cubicBezTo>
                      <a:pt x="2" y="13"/>
                      <a:pt x="3" y="11"/>
                      <a:pt x="6" y="11"/>
                    </a:cubicBezTo>
                    <a:cubicBezTo>
                      <a:pt x="6" y="11"/>
                      <a:pt x="6" y="10"/>
                      <a:pt x="6" y="10"/>
                    </a:cubicBezTo>
                    <a:cubicBezTo>
                      <a:pt x="8" y="8"/>
                      <a:pt x="9" y="8"/>
                      <a:pt x="11" y="9"/>
                    </a:cubicBezTo>
                    <a:cubicBezTo>
                      <a:pt x="14" y="10"/>
                      <a:pt x="16" y="9"/>
                      <a:pt x="18" y="8"/>
                    </a:cubicBezTo>
                    <a:cubicBezTo>
                      <a:pt x="18" y="6"/>
                      <a:pt x="17" y="3"/>
                      <a:pt x="19" y="0"/>
                    </a:cubicBezTo>
                    <a:cubicBezTo>
                      <a:pt x="20" y="0"/>
                      <a:pt x="20" y="0"/>
                      <a:pt x="21" y="0"/>
                    </a:cubicBezTo>
                    <a:close/>
                  </a:path>
                </a:pathLst>
              </a:custGeom>
              <a:solidFill>
                <a:srgbClr val="FEE9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87" name="Freeform 544"/>
              <p:cNvSpPr/>
              <p:nvPr/>
            </p:nvSpPr>
            <p:spPr bwMode="auto">
              <a:xfrm>
                <a:off x="754" y="758"/>
                <a:ext cx="76" cy="67"/>
              </a:xfrm>
              <a:custGeom>
                <a:avLst/>
                <a:gdLst>
                  <a:gd name="T0" fmla="*/ 0 w 32"/>
                  <a:gd name="T1" fmla="*/ 7 h 28"/>
                  <a:gd name="T2" fmla="*/ 2 w 32"/>
                  <a:gd name="T3" fmla="*/ 5 h 28"/>
                  <a:gd name="T4" fmla="*/ 4 w 32"/>
                  <a:gd name="T5" fmla="*/ 5 h 28"/>
                  <a:gd name="T6" fmla="*/ 13 w 32"/>
                  <a:gd name="T7" fmla="*/ 10 h 28"/>
                  <a:gd name="T8" fmla="*/ 17 w 32"/>
                  <a:gd name="T9" fmla="*/ 13 h 28"/>
                  <a:gd name="T10" fmla="*/ 21 w 32"/>
                  <a:gd name="T11" fmla="*/ 15 h 28"/>
                  <a:gd name="T12" fmla="*/ 22 w 32"/>
                  <a:gd name="T13" fmla="*/ 13 h 28"/>
                  <a:gd name="T14" fmla="*/ 17 w 32"/>
                  <a:gd name="T15" fmla="*/ 5 h 28"/>
                  <a:gd name="T16" fmla="*/ 21 w 32"/>
                  <a:gd name="T17" fmla="*/ 9 h 28"/>
                  <a:gd name="T18" fmla="*/ 22 w 32"/>
                  <a:gd name="T19" fmla="*/ 4 h 28"/>
                  <a:gd name="T20" fmla="*/ 25 w 32"/>
                  <a:gd name="T21" fmla="*/ 0 h 28"/>
                  <a:gd name="T22" fmla="*/ 28 w 32"/>
                  <a:gd name="T23" fmla="*/ 12 h 28"/>
                  <a:gd name="T24" fmla="*/ 24 w 32"/>
                  <a:gd name="T25" fmla="*/ 9 h 28"/>
                  <a:gd name="T26" fmla="*/ 29 w 32"/>
                  <a:gd name="T27" fmla="*/ 14 h 28"/>
                  <a:gd name="T28" fmla="*/ 30 w 32"/>
                  <a:gd name="T29" fmla="*/ 14 h 28"/>
                  <a:gd name="T30" fmla="*/ 28 w 32"/>
                  <a:gd name="T31" fmla="*/ 17 h 28"/>
                  <a:gd name="T32" fmla="*/ 21 w 32"/>
                  <a:gd name="T33" fmla="*/ 22 h 28"/>
                  <a:gd name="T34" fmla="*/ 20 w 32"/>
                  <a:gd name="T35" fmla="*/ 23 h 28"/>
                  <a:gd name="T36" fmla="*/ 16 w 32"/>
                  <a:gd name="T37" fmla="*/ 24 h 28"/>
                  <a:gd name="T38" fmla="*/ 11 w 32"/>
                  <a:gd name="T39" fmla="*/ 27 h 28"/>
                  <a:gd name="T40" fmla="*/ 11 w 32"/>
                  <a:gd name="T41" fmla="*/ 27 h 28"/>
                  <a:gd name="T42" fmla="*/ 10 w 32"/>
                  <a:gd name="T43" fmla="*/ 26 h 28"/>
                  <a:gd name="T44" fmla="*/ 10 w 32"/>
                  <a:gd name="T45" fmla="*/ 26 h 28"/>
                  <a:gd name="T46" fmla="*/ 10 w 32"/>
                  <a:gd name="T47" fmla="*/ 26 h 28"/>
                  <a:gd name="T48" fmla="*/ 8 w 32"/>
                  <a:gd name="T49" fmla="*/ 26 h 28"/>
                  <a:gd name="T50" fmla="*/ 8 w 32"/>
                  <a:gd name="T51" fmla="*/ 25 h 28"/>
                  <a:gd name="T52" fmla="*/ 5 w 32"/>
                  <a:gd name="T53" fmla="*/ 19 h 28"/>
                  <a:gd name="T54" fmla="*/ 5 w 32"/>
                  <a:gd name="T55" fmla="*/ 17 h 28"/>
                  <a:gd name="T56" fmla="*/ 6 w 32"/>
                  <a:gd name="T57" fmla="*/ 16 h 28"/>
                  <a:gd name="T58" fmla="*/ 0 w 32"/>
                  <a:gd name="T59" fmla="*/ 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2" h="28">
                    <a:moveTo>
                      <a:pt x="0" y="7"/>
                    </a:moveTo>
                    <a:cubicBezTo>
                      <a:pt x="0" y="6"/>
                      <a:pt x="1" y="6"/>
                      <a:pt x="2" y="5"/>
                    </a:cubicBezTo>
                    <a:cubicBezTo>
                      <a:pt x="3" y="5"/>
                      <a:pt x="4" y="4"/>
                      <a:pt x="4" y="5"/>
                    </a:cubicBezTo>
                    <a:cubicBezTo>
                      <a:pt x="5" y="10"/>
                      <a:pt x="8" y="12"/>
                      <a:pt x="13" y="10"/>
                    </a:cubicBezTo>
                    <a:cubicBezTo>
                      <a:pt x="14" y="10"/>
                      <a:pt x="16" y="12"/>
                      <a:pt x="17" y="13"/>
                    </a:cubicBezTo>
                    <a:cubicBezTo>
                      <a:pt x="18" y="15"/>
                      <a:pt x="20" y="15"/>
                      <a:pt x="21" y="15"/>
                    </a:cubicBezTo>
                    <a:cubicBezTo>
                      <a:pt x="23" y="15"/>
                      <a:pt x="23" y="13"/>
                      <a:pt x="22" y="13"/>
                    </a:cubicBezTo>
                    <a:cubicBezTo>
                      <a:pt x="17" y="12"/>
                      <a:pt x="20" y="7"/>
                      <a:pt x="17" y="5"/>
                    </a:cubicBezTo>
                    <a:cubicBezTo>
                      <a:pt x="21" y="4"/>
                      <a:pt x="22" y="5"/>
                      <a:pt x="21" y="9"/>
                    </a:cubicBezTo>
                    <a:cubicBezTo>
                      <a:pt x="24" y="6"/>
                      <a:pt x="24" y="7"/>
                      <a:pt x="22" y="4"/>
                    </a:cubicBezTo>
                    <a:cubicBezTo>
                      <a:pt x="21" y="1"/>
                      <a:pt x="24" y="1"/>
                      <a:pt x="25" y="0"/>
                    </a:cubicBezTo>
                    <a:cubicBezTo>
                      <a:pt x="30" y="3"/>
                      <a:pt x="22" y="8"/>
                      <a:pt x="28" y="12"/>
                    </a:cubicBezTo>
                    <a:cubicBezTo>
                      <a:pt x="25" y="13"/>
                      <a:pt x="25" y="10"/>
                      <a:pt x="24" y="9"/>
                    </a:cubicBezTo>
                    <a:cubicBezTo>
                      <a:pt x="24" y="13"/>
                      <a:pt x="25" y="15"/>
                      <a:pt x="29" y="14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2" y="17"/>
                      <a:pt x="29" y="16"/>
                      <a:pt x="28" y="17"/>
                    </a:cubicBezTo>
                    <a:cubicBezTo>
                      <a:pt x="26" y="19"/>
                      <a:pt x="23" y="20"/>
                      <a:pt x="21" y="22"/>
                    </a:cubicBezTo>
                    <a:cubicBezTo>
                      <a:pt x="21" y="22"/>
                      <a:pt x="20" y="23"/>
                      <a:pt x="20" y="23"/>
                    </a:cubicBezTo>
                    <a:cubicBezTo>
                      <a:pt x="19" y="24"/>
                      <a:pt x="17" y="25"/>
                      <a:pt x="16" y="24"/>
                    </a:cubicBezTo>
                    <a:cubicBezTo>
                      <a:pt x="15" y="26"/>
                      <a:pt x="13" y="26"/>
                      <a:pt x="11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0" y="28"/>
                      <a:pt x="10" y="27"/>
                      <a:pt x="10" y="26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0" y="25"/>
                      <a:pt x="10" y="25"/>
                      <a:pt x="10" y="26"/>
                    </a:cubicBezTo>
                    <a:cubicBezTo>
                      <a:pt x="9" y="26"/>
                      <a:pt x="9" y="26"/>
                      <a:pt x="8" y="26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7" y="22"/>
                      <a:pt x="6" y="20"/>
                      <a:pt x="5" y="19"/>
                    </a:cubicBezTo>
                    <a:cubicBezTo>
                      <a:pt x="5" y="18"/>
                      <a:pt x="5" y="17"/>
                      <a:pt x="5" y="17"/>
                    </a:cubicBezTo>
                    <a:cubicBezTo>
                      <a:pt x="5" y="16"/>
                      <a:pt x="6" y="16"/>
                      <a:pt x="6" y="16"/>
                    </a:cubicBezTo>
                    <a:cubicBezTo>
                      <a:pt x="2" y="15"/>
                      <a:pt x="2" y="10"/>
                      <a:pt x="0" y="7"/>
                    </a:cubicBezTo>
                    <a:close/>
                  </a:path>
                </a:pathLst>
              </a:custGeom>
              <a:solidFill>
                <a:srgbClr val="FED7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88" name="Freeform 545"/>
              <p:cNvSpPr/>
              <p:nvPr/>
            </p:nvSpPr>
            <p:spPr bwMode="auto">
              <a:xfrm>
                <a:off x="775" y="719"/>
                <a:ext cx="38" cy="43"/>
              </a:xfrm>
              <a:custGeom>
                <a:avLst/>
                <a:gdLst>
                  <a:gd name="T0" fmla="*/ 0 w 16"/>
                  <a:gd name="T1" fmla="*/ 15 h 18"/>
                  <a:gd name="T2" fmla="*/ 7 w 16"/>
                  <a:gd name="T3" fmla="*/ 6 h 18"/>
                  <a:gd name="T4" fmla="*/ 16 w 16"/>
                  <a:gd name="T5" fmla="*/ 0 h 18"/>
                  <a:gd name="T6" fmla="*/ 14 w 16"/>
                  <a:gd name="T7" fmla="*/ 6 h 18"/>
                  <a:gd name="T8" fmla="*/ 13 w 16"/>
                  <a:gd name="T9" fmla="*/ 6 h 18"/>
                  <a:gd name="T10" fmla="*/ 7 w 16"/>
                  <a:gd name="T11" fmla="*/ 12 h 18"/>
                  <a:gd name="T12" fmla="*/ 5 w 16"/>
                  <a:gd name="T13" fmla="*/ 18 h 18"/>
                  <a:gd name="T14" fmla="*/ 5 w 16"/>
                  <a:gd name="T15" fmla="*/ 13 h 18"/>
                  <a:gd name="T16" fmla="*/ 0 w 16"/>
                  <a:gd name="T17" fmla="*/ 1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18">
                    <a:moveTo>
                      <a:pt x="0" y="15"/>
                    </a:moveTo>
                    <a:cubicBezTo>
                      <a:pt x="2" y="12"/>
                      <a:pt x="6" y="10"/>
                      <a:pt x="7" y="6"/>
                    </a:cubicBezTo>
                    <a:cubicBezTo>
                      <a:pt x="10" y="5"/>
                      <a:pt x="13" y="2"/>
                      <a:pt x="16" y="0"/>
                    </a:cubicBezTo>
                    <a:cubicBezTo>
                      <a:pt x="16" y="2"/>
                      <a:pt x="15" y="4"/>
                      <a:pt x="14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9" y="6"/>
                      <a:pt x="7" y="9"/>
                      <a:pt x="7" y="12"/>
                    </a:cubicBezTo>
                    <a:cubicBezTo>
                      <a:pt x="7" y="14"/>
                      <a:pt x="6" y="16"/>
                      <a:pt x="5" y="18"/>
                    </a:cubicBezTo>
                    <a:cubicBezTo>
                      <a:pt x="4" y="16"/>
                      <a:pt x="6" y="15"/>
                      <a:pt x="5" y="13"/>
                    </a:cubicBezTo>
                    <a:cubicBezTo>
                      <a:pt x="3" y="13"/>
                      <a:pt x="3" y="17"/>
                      <a:pt x="0" y="15"/>
                    </a:cubicBezTo>
                    <a:close/>
                  </a:path>
                </a:pathLst>
              </a:custGeom>
              <a:solidFill>
                <a:srgbClr val="FED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89" name="Freeform 546"/>
              <p:cNvSpPr/>
              <p:nvPr/>
            </p:nvSpPr>
            <p:spPr bwMode="auto">
              <a:xfrm>
                <a:off x="749" y="739"/>
                <a:ext cx="21" cy="31"/>
              </a:xfrm>
              <a:custGeom>
                <a:avLst/>
                <a:gdLst>
                  <a:gd name="T0" fmla="*/ 6 w 9"/>
                  <a:gd name="T1" fmla="*/ 13 h 13"/>
                  <a:gd name="T2" fmla="*/ 4 w 9"/>
                  <a:gd name="T3" fmla="*/ 13 h 13"/>
                  <a:gd name="T4" fmla="*/ 4 w 9"/>
                  <a:gd name="T5" fmla="*/ 8 h 13"/>
                  <a:gd name="T6" fmla="*/ 4 w 9"/>
                  <a:gd name="T7" fmla="*/ 1 h 13"/>
                  <a:gd name="T8" fmla="*/ 9 w 9"/>
                  <a:gd name="T9" fmla="*/ 2 h 13"/>
                  <a:gd name="T10" fmla="*/ 8 w 9"/>
                  <a:gd name="T11" fmla="*/ 4 h 13"/>
                  <a:gd name="T12" fmla="*/ 8 w 9"/>
                  <a:gd name="T13" fmla="*/ 6 h 13"/>
                  <a:gd name="T14" fmla="*/ 8 w 9"/>
                  <a:gd name="T15" fmla="*/ 9 h 13"/>
                  <a:gd name="T16" fmla="*/ 6 w 9"/>
                  <a:gd name="T17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13">
                    <a:moveTo>
                      <a:pt x="6" y="13"/>
                    </a:moveTo>
                    <a:cubicBezTo>
                      <a:pt x="6" y="13"/>
                      <a:pt x="5" y="13"/>
                      <a:pt x="4" y="13"/>
                    </a:cubicBezTo>
                    <a:cubicBezTo>
                      <a:pt x="5" y="11"/>
                      <a:pt x="6" y="10"/>
                      <a:pt x="4" y="8"/>
                    </a:cubicBezTo>
                    <a:cubicBezTo>
                      <a:pt x="0" y="6"/>
                      <a:pt x="3" y="3"/>
                      <a:pt x="4" y="1"/>
                    </a:cubicBezTo>
                    <a:cubicBezTo>
                      <a:pt x="5" y="0"/>
                      <a:pt x="7" y="1"/>
                      <a:pt x="9" y="2"/>
                    </a:cubicBezTo>
                    <a:cubicBezTo>
                      <a:pt x="8" y="3"/>
                      <a:pt x="8" y="3"/>
                      <a:pt x="8" y="4"/>
                    </a:cubicBezTo>
                    <a:cubicBezTo>
                      <a:pt x="6" y="5"/>
                      <a:pt x="6" y="5"/>
                      <a:pt x="8" y="6"/>
                    </a:cubicBezTo>
                    <a:cubicBezTo>
                      <a:pt x="9" y="7"/>
                      <a:pt x="7" y="8"/>
                      <a:pt x="8" y="9"/>
                    </a:cubicBezTo>
                    <a:cubicBezTo>
                      <a:pt x="7" y="10"/>
                      <a:pt x="6" y="11"/>
                      <a:pt x="6" y="13"/>
                    </a:cubicBezTo>
                    <a:close/>
                  </a:path>
                </a:pathLst>
              </a:custGeom>
              <a:solidFill>
                <a:srgbClr val="FEE7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90" name="Freeform 547"/>
              <p:cNvSpPr/>
              <p:nvPr/>
            </p:nvSpPr>
            <p:spPr bwMode="auto">
              <a:xfrm>
                <a:off x="840" y="770"/>
                <a:ext cx="26" cy="21"/>
              </a:xfrm>
              <a:custGeom>
                <a:avLst/>
                <a:gdLst>
                  <a:gd name="T0" fmla="*/ 11 w 11"/>
                  <a:gd name="T1" fmla="*/ 5 h 9"/>
                  <a:gd name="T2" fmla="*/ 0 w 11"/>
                  <a:gd name="T3" fmla="*/ 6 h 9"/>
                  <a:gd name="T4" fmla="*/ 0 w 11"/>
                  <a:gd name="T5" fmla="*/ 5 h 9"/>
                  <a:gd name="T6" fmla="*/ 0 w 11"/>
                  <a:gd name="T7" fmla="*/ 5 h 9"/>
                  <a:gd name="T8" fmla="*/ 3 w 11"/>
                  <a:gd name="T9" fmla="*/ 3 h 9"/>
                  <a:gd name="T10" fmla="*/ 4 w 11"/>
                  <a:gd name="T11" fmla="*/ 2 h 9"/>
                  <a:gd name="T12" fmla="*/ 6 w 11"/>
                  <a:gd name="T13" fmla="*/ 0 h 9"/>
                  <a:gd name="T14" fmla="*/ 6 w 11"/>
                  <a:gd name="T15" fmla="*/ 0 h 9"/>
                  <a:gd name="T16" fmla="*/ 11 w 11"/>
                  <a:gd name="T17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9">
                    <a:moveTo>
                      <a:pt x="11" y="5"/>
                    </a:moveTo>
                    <a:cubicBezTo>
                      <a:pt x="7" y="7"/>
                      <a:pt x="4" y="9"/>
                      <a:pt x="0" y="6"/>
                    </a:cubicBezTo>
                    <a:cubicBezTo>
                      <a:pt x="0" y="6"/>
                      <a:pt x="0" y="6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4"/>
                      <a:pt x="2" y="3"/>
                      <a:pt x="3" y="3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5" y="1"/>
                      <a:pt x="5" y="1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2"/>
                      <a:pt x="9" y="3"/>
                      <a:pt x="11" y="5"/>
                    </a:cubicBezTo>
                    <a:close/>
                  </a:path>
                </a:pathLst>
              </a:custGeom>
              <a:solidFill>
                <a:srgbClr val="FEE8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91" name="Freeform 548"/>
              <p:cNvSpPr/>
              <p:nvPr/>
            </p:nvSpPr>
            <p:spPr bwMode="auto">
              <a:xfrm>
                <a:off x="823" y="753"/>
                <a:ext cx="12" cy="21"/>
              </a:xfrm>
              <a:custGeom>
                <a:avLst/>
                <a:gdLst>
                  <a:gd name="T0" fmla="*/ 2 w 5"/>
                  <a:gd name="T1" fmla="*/ 9 h 9"/>
                  <a:gd name="T2" fmla="*/ 2 w 5"/>
                  <a:gd name="T3" fmla="*/ 0 h 9"/>
                  <a:gd name="T4" fmla="*/ 2 w 5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9">
                    <a:moveTo>
                      <a:pt x="2" y="9"/>
                    </a:moveTo>
                    <a:cubicBezTo>
                      <a:pt x="0" y="6"/>
                      <a:pt x="0" y="3"/>
                      <a:pt x="2" y="0"/>
                    </a:cubicBezTo>
                    <a:cubicBezTo>
                      <a:pt x="5" y="4"/>
                      <a:pt x="5" y="4"/>
                      <a:pt x="2" y="9"/>
                    </a:cubicBezTo>
                    <a:close/>
                  </a:path>
                </a:pathLst>
              </a:custGeom>
              <a:solidFill>
                <a:srgbClr val="FED7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92" name="Freeform 549"/>
              <p:cNvSpPr/>
              <p:nvPr/>
            </p:nvSpPr>
            <p:spPr bwMode="auto">
              <a:xfrm>
                <a:off x="832" y="746"/>
                <a:ext cx="20" cy="12"/>
              </a:xfrm>
              <a:custGeom>
                <a:avLst/>
                <a:gdLst>
                  <a:gd name="T0" fmla="*/ 0 w 8"/>
                  <a:gd name="T1" fmla="*/ 1 h 5"/>
                  <a:gd name="T2" fmla="*/ 8 w 8"/>
                  <a:gd name="T3" fmla="*/ 4 h 5"/>
                  <a:gd name="T4" fmla="*/ 0 w 8"/>
                  <a:gd name="T5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5">
                    <a:moveTo>
                      <a:pt x="0" y="1"/>
                    </a:moveTo>
                    <a:cubicBezTo>
                      <a:pt x="4" y="2"/>
                      <a:pt x="7" y="0"/>
                      <a:pt x="8" y="4"/>
                    </a:cubicBezTo>
                    <a:cubicBezTo>
                      <a:pt x="5" y="5"/>
                      <a:pt x="3" y="4"/>
                      <a:pt x="0" y="1"/>
                    </a:cubicBezTo>
                    <a:close/>
                  </a:path>
                </a:pathLst>
              </a:custGeom>
              <a:solidFill>
                <a:srgbClr val="FED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93" name="Freeform 550"/>
              <p:cNvSpPr/>
              <p:nvPr/>
            </p:nvSpPr>
            <p:spPr bwMode="auto">
              <a:xfrm>
                <a:off x="825" y="734"/>
                <a:ext cx="17" cy="9"/>
              </a:xfrm>
              <a:custGeom>
                <a:avLst/>
                <a:gdLst>
                  <a:gd name="T0" fmla="*/ 7 w 7"/>
                  <a:gd name="T1" fmla="*/ 4 h 4"/>
                  <a:gd name="T2" fmla="*/ 0 w 7"/>
                  <a:gd name="T3" fmla="*/ 4 h 4"/>
                  <a:gd name="T4" fmla="*/ 2 w 7"/>
                  <a:gd name="T5" fmla="*/ 0 h 4"/>
                  <a:gd name="T6" fmla="*/ 7 w 7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cubicBezTo>
                      <a:pt x="4" y="4"/>
                      <a:pt x="2" y="1"/>
                      <a:pt x="0" y="4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5" y="0"/>
                      <a:pt x="5" y="2"/>
                      <a:pt x="7" y="4"/>
                    </a:cubicBezTo>
                    <a:close/>
                  </a:path>
                </a:pathLst>
              </a:custGeom>
              <a:solidFill>
                <a:srgbClr val="FED7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94" name="Freeform 551"/>
              <p:cNvSpPr/>
              <p:nvPr/>
            </p:nvSpPr>
            <p:spPr bwMode="auto">
              <a:xfrm>
                <a:off x="823" y="782"/>
                <a:ext cx="17" cy="12"/>
              </a:xfrm>
              <a:custGeom>
                <a:avLst/>
                <a:gdLst>
                  <a:gd name="T0" fmla="*/ 7 w 7"/>
                  <a:gd name="T1" fmla="*/ 0 h 5"/>
                  <a:gd name="T2" fmla="*/ 7 w 7"/>
                  <a:gd name="T3" fmla="*/ 1 h 5"/>
                  <a:gd name="T4" fmla="*/ 5 w 7"/>
                  <a:gd name="T5" fmla="*/ 3 h 5"/>
                  <a:gd name="T6" fmla="*/ 0 w 7"/>
                  <a:gd name="T7" fmla="*/ 4 h 5"/>
                  <a:gd name="T8" fmla="*/ 0 w 7"/>
                  <a:gd name="T9" fmla="*/ 4 h 5"/>
                  <a:gd name="T10" fmla="*/ 7 w 7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5">
                    <a:moveTo>
                      <a:pt x="7" y="0"/>
                    </a:moveTo>
                    <a:cubicBezTo>
                      <a:pt x="7" y="0"/>
                      <a:pt x="7" y="1"/>
                      <a:pt x="7" y="1"/>
                    </a:cubicBezTo>
                    <a:cubicBezTo>
                      <a:pt x="6" y="1"/>
                      <a:pt x="5" y="2"/>
                      <a:pt x="5" y="3"/>
                    </a:cubicBezTo>
                    <a:cubicBezTo>
                      <a:pt x="4" y="4"/>
                      <a:pt x="2" y="5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0"/>
                      <a:pt x="4" y="0"/>
                      <a:pt x="7" y="0"/>
                    </a:cubicBezTo>
                    <a:close/>
                  </a:path>
                </a:pathLst>
              </a:custGeom>
              <a:solidFill>
                <a:srgbClr val="FED7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95" name="Freeform 552"/>
              <p:cNvSpPr/>
              <p:nvPr/>
            </p:nvSpPr>
            <p:spPr bwMode="auto">
              <a:xfrm>
                <a:off x="806" y="734"/>
                <a:ext cx="14" cy="12"/>
              </a:xfrm>
              <a:custGeom>
                <a:avLst/>
                <a:gdLst>
                  <a:gd name="T0" fmla="*/ 0 w 6"/>
                  <a:gd name="T1" fmla="*/ 0 h 5"/>
                  <a:gd name="T2" fmla="*/ 1 w 6"/>
                  <a:gd name="T3" fmla="*/ 0 h 5"/>
                  <a:gd name="T4" fmla="*/ 6 w 6"/>
                  <a:gd name="T5" fmla="*/ 2 h 5"/>
                  <a:gd name="T6" fmla="*/ 0 w 6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2" y="2"/>
                      <a:pt x="4" y="1"/>
                      <a:pt x="6" y="2"/>
                    </a:cubicBezTo>
                    <a:cubicBezTo>
                      <a:pt x="4" y="2"/>
                      <a:pt x="1" y="5"/>
                      <a:pt x="0" y="0"/>
                    </a:cubicBezTo>
                    <a:close/>
                  </a:path>
                </a:pathLst>
              </a:custGeom>
              <a:solidFill>
                <a:srgbClr val="FED2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96" name="Freeform 553"/>
              <p:cNvSpPr/>
              <p:nvPr/>
            </p:nvSpPr>
            <p:spPr bwMode="auto">
              <a:xfrm>
                <a:off x="768" y="765"/>
                <a:ext cx="9" cy="14"/>
              </a:xfrm>
              <a:custGeom>
                <a:avLst/>
                <a:gdLst>
                  <a:gd name="T0" fmla="*/ 4 w 4"/>
                  <a:gd name="T1" fmla="*/ 6 h 6"/>
                  <a:gd name="T2" fmla="*/ 1 w 4"/>
                  <a:gd name="T3" fmla="*/ 3 h 6"/>
                  <a:gd name="T4" fmla="*/ 3 w 4"/>
                  <a:gd name="T5" fmla="*/ 3 h 6"/>
                  <a:gd name="T6" fmla="*/ 4 w 4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4" y="6"/>
                    </a:moveTo>
                    <a:cubicBezTo>
                      <a:pt x="2" y="5"/>
                      <a:pt x="0" y="5"/>
                      <a:pt x="1" y="3"/>
                    </a:cubicBezTo>
                    <a:cubicBezTo>
                      <a:pt x="1" y="2"/>
                      <a:pt x="2" y="0"/>
                      <a:pt x="3" y="3"/>
                    </a:cubicBezTo>
                    <a:cubicBezTo>
                      <a:pt x="3" y="4"/>
                      <a:pt x="4" y="5"/>
                      <a:pt x="4" y="6"/>
                    </a:cubicBezTo>
                    <a:close/>
                  </a:path>
                </a:pathLst>
              </a:custGeom>
              <a:solidFill>
                <a:srgbClr val="FED7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97" name="Freeform 554"/>
              <p:cNvSpPr/>
              <p:nvPr/>
            </p:nvSpPr>
            <p:spPr bwMode="auto">
              <a:xfrm>
                <a:off x="852" y="758"/>
                <a:ext cx="9" cy="9"/>
              </a:xfrm>
              <a:custGeom>
                <a:avLst/>
                <a:gdLst>
                  <a:gd name="T0" fmla="*/ 4 w 4"/>
                  <a:gd name="T1" fmla="*/ 3 h 4"/>
                  <a:gd name="T2" fmla="*/ 1 w 4"/>
                  <a:gd name="T3" fmla="*/ 4 h 4"/>
                  <a:gd name="T4" fmla="*/ 2 w 4"/>
                  <a:gd name="T5" fmla="*/ 1 h 4"/>
                  <a:gd name="T6" fmla="*/ 4 w 4"/>
                  <a:gd name="T7" fmla="*/ 2 h 4"/>
                  <a:gd name="T8" fmla="*/ 4 w 4"/>
                  <a:gd name="T9" fmla="*/ 2 h 4"/>
                  <a:gd name="T10" fmla="*/ 4 w 4"/>
                  <a:gd name="T11" fmla="*/ 3 h 4"/>
                  <a:gd name="T12" fmla="*/ 4 w 4"/>
                  <a:gd name="T1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4" y="3"/>
                    </a:moveTo>
                    <a:cubicBezTo>
                      <a:pt x="3" y="4"/>
                      <a:pt x="2" y="4"/>
                      <a:pt x="1" y="4"/>
                    </a:cubicBezTo>
                    <a:cubicBezTo>
                      <a:pt x="1" y="3"/>
                      <a:pt x="0" y="2"/>
                      <a:pt x="2" y="1"/>
                    </a:cubicBezTo>
                    <a:cubicBezTo>
                      <a:pt x="3" y="0"/>
                      <a:pt x="3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lose/>
                  </a:path>
                </a:pathLst>
              </a:custGeom>
              <a:solidFill>
                <a:srgbClr val="FED9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98" name="Freeform 555"/>
              <p:cNvSpPr/>
              <p:nvPr/>
            </p:nvSpPr>
            <p:spPr bwMode="auto">
              <a:xfrm>
                <a:off x="847" y="774"/>
                <a:ext cx="5" cy="8"/>
              </a:xfrm>
              <a:custGeom>
                <a:avLst/>
                <a:gdLst>
                  <a:gd name="T0" fmla="*/ 1 w 2"/>
                  <a:gd name="T1" fmla="*/ 0 h 3"/>
                  <a:gd name="T2" fmla="*/ 1 w 2"/>
                  <a:gd name="T3" fmla="*/ 3 h 3"/>
                  <a:gd name="T4" fmla="*/ 1 w 2"/>
                  <a:gd name="T5" fmla="*/ 3 h 3"/>
                  <a:gd name="T6" fmla="*/ 0 w 2"/>
                  <a:gd name="T7" fmla="*/ 1 h 3"/>
                  <a:gd name="T8" fmla="*/ 1 w 2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2" y="1"/>
                      <a:pt x="2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EE9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99" name="Freeform 556"/>
              <p:cNvSpPr/>
              <p:nvPr/>
            </p:nvSpPr>
            <p:spPr bwMode="auto">
              <a:xfrm>
                <a:off x="718" y="626"/>
                <a:ext cx="98" cy="84"/>
              </a:xfrm>
              <a:custGeom>
                <a:avLst/>
                <a:gdLst>
                  <a:gd name="T0" fmla="*/ 16 w 41"/>
                  <a:gd name="T1" fmla="*/ 35 h 35"/>
                  <a:gd name="T2" fmla="*/ 15 w 41"/>
                  <a:gd name="T3" fmla="*/ 35 h 35"/>
                  <a:gd name="T4" fmla="*/ 14 w 41"/>
                  <a:gd name="T5" fmla="*/ 35 h 35"/>
                  <a:gd name="T6" fmla="*/ 11 w 41"/>
                  <a:gd name="T7" fmla="*/ 32 h 35"/>
                  <a:gd name="T8" fmla="*/ 11 w 41"/>
                  <a:gd name="T9" fmla="*/ 26 h 35"/>
                  <a:gd name="T10" fmla="*/ 10 w 41"/>
                  <a:gd name="T11" fmla="*/ 24 h 35"/>
                  <a:gd name="T12" fmla="*/ 0 w 41"/>
                  <a:gd name="T13" fmla="*/ 18 h 35"/>
                  <a:gd name="T14" fmla="*/ 0 w 41"/>
                  <a:gd name="T15" fmla="*/ 17 h 35"/>
                  <a:gd name="T16" fmla="*/ 5 w 41"/>
                  <a:gd name="T17" fmla="*/ 13 h 35"/>
                  <a:gd name="T18" fmla="*/ 13 w 41"/>
                  <a:gd name="T19" fmla="*/ 11 h 35"/>
                  <a:gd name="T20" fmla="*/ 10 w 41"/>
                  <a:gd name="T21" fmla="*/ 9 h 35"/>
                  <a:gd name="T22" fmla="*/ 8 w 41"/>
                  <a:gd name="T23" fmla="*/ 6 h 35"/>
                  <a:gd name="T24" fmla="*/ 10 w 41"/>
                  <a:gd name="T25" fmla="*/ 4 h 35"/>
                  <a:gd name="T26" fmla="*/ 20 w 41"/>
                  <a:gd name="T27" fmla="*/ 2 h 35"/>
                  <a:gd name="T28" fmla="*/ 21 w 41"/>
                  <a:gd name="T29" fmla="*/ 5 h 35"/>
                  <a:gd name="T30" fmla="*/ 17 w 41"/>
                  <a:gd name="T31" fmla="*/ 5 h 35"/>
                  <a:gd name="T32" fmla="*/ 16 w 41"/>
                  <a:gd name="T33" fmla="*/ 12 h 35"/>
                  <a:gd name="T34" fmla="*/ 10 w 41"/>
                  <a:gd name="T35" fmla="*/ 13 h 35"/>
                  <a:gd name="T36" fmla="*/ 12 w 41"/>
                  <a:gd name="T37" fmla="*/ 19 h 35"/>
                  <a:gd name="T38" fmla="*/ 16 w 41"/>
                  <a:gd name="T39" fmla="*/ 16 h 35"/>
                  <a:gd name="T40" fmla="*/ 20 w 41"/>
                  <a:gd name="T41" fmla="*/ 16 h 35"/>
                  <a:gd name="T42" fmla="*/ 24 w 41"/>
                  <a:gd name="T43" fmla="*/ 16 h 35"/>
                  <a:gd name="T44" fmla="*/ 26 w 41"/>
                  <a:gd name="T45" fmla="*/ 16 h 35"/>
                  <a:gd name="T46" fmla="*/ 28 w 41"/>
                  <a:gd name="T47" fmla="*/ 15 h 35"/>
                  <a:gd name="T48" fmla="*/ 26 w 41"/>
                  <a:gd name="T49" fmla="*/ 13 h 35"/>
                  <a:gd name="T50" fmla="*/ 35 w 41"/>
                  <a:gd name="T51" fmla="*/ 7 h 35"/>
                  <a:gd name="T52" fmla="*/ 41 w 41"/>
                  <a:gd name="T53" fmla="*/ 9 h 35"/>
                  <a:gd name="T54" fmla="*/ 34 w 41"/>
                  <a:gd name="T55" fmla="*/ 18 h 35"/>
                  <a:gd name="T56" fmla="*/ 36 w 41"/>
                  <a:gd name="T57" fmla="*/ 22 h 35"/>
                  <a:gd name="T58" fmla="*/ 38 w 41"/>
                  <a:gd name="T59" fmla="*/ 24 h 35"/>
                  <a:gd name="T60" fmla="*/ 32 w 41"/>
                  <a:gd name="T61" fmla="*/ 30 h 35"/>
                  <a:gd name="T62" fmla="*/ 27 w 41"/>
                  <a:gd name="T63" fmla="*/ 30 h 35"/>
                  <a:gd name="T64" fmla="*/ 27 w 41"/>
                  <a:gd name="T65" fmla="*/ 25 h 35"/>
                  <a:gd name="T66" fmla="*/ 29 w 41"/>
                  <a:gd name="T67" fmla="*/ 22 h 35"/>
                  <a:gd name="T68" fmla="*/ 21 w 41"/>
                  <a:gd name="T69" fmla="*/ 23 h 35"/>
                  <a:gd name="T70" fmla="*/ 16 w 41"/>
                  <a:gd name="T71" fmla="*/ 26 h 35"/>
                  <a:gd name="T72" fmla="*/ 20 w 41"/>
                  <a:gd name="T73" fmla="*/ 24 h 35"/>
                  <a:gd name="T74" fmla="*/ 23 w 41"/>
                  <a:gd name="T75" fmla="*/ 24 h 35"/>
                  <a:gd name="T76" fmla="*/ 23 w 41"/>
                  <a:gd name="T77" fmla="*/ 29 h 35"/>
                  <a:gd name="T78" fmla="*/ 27 w 41"/>
                  <a:gd name="T79" fmla="*/ 31 h 35"/>
                  <a:gd name="T80" fmla="*/ 26 w 41"/>
                  <a:gd name="T81" fmla="*/ 32 h 35"/>
                  <a:gd name="T82" fmla="*/ 19 w 41"/>
                  <a:gd name="T83" fmla="*/ 34 h 35"/>
                  <a:gd name="T84" fmla="*/ 16 w 41"/>
                  <a:gd name="T8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1" h="35">
                    <a:moveTo>
                      <a:pt x="16" y="35"/>
                    </a:moveTo>
                    <a:cubicBezTo>
                      <a:pt x="15" y="35"/>
                      <a:pt x="15" y="35"/>
                      <a:pt x="15" y="35"/>
                    </a:cubicBezTo>
                    <a:cubicBezTo>
                      <a:pt x="15" y="35"/>
                      <a:pt x="14" y="35"/>
                      <a:pt x="14" y="35"/>
                    </a:cubicBezTo>
                    <a:cubicBezTo>
                      <a:pt x="13" y="34"/>
                      <a:pt x="12" y="33"/>
                      <a:pt x="11" y="32"/>
                    </a:cubicBezTo>
                    <a:cubicBezTo>
                      <a:pt x="10" y="30"/>
                      <a:pt x="9" y="29"/>
                      <a:pt x="11" y="26"/>
                    </a:cubicBezTo>
                    <a:cubicBezTo>
                      <a:pt x="12" y="25"/>
                      <a:pt x="11" y="25"/>
                      <a:pt x="10" y="24"/>
                    </a:cubicBezTo>
                    <a:cubicBezTo>
                      <a:pt x="7" y="21"/>
                      <a:pt x="2" y="22"/>
                      <a:pt x="0" y="18"/>
                    </a:cubicBezTo>
                    <a:cubicBezTo>
                      <a:pt x="0" y="18"/>
                      <a:pt x="0" y="17"/>
                      <a:pt x="0" y="17"/>
                    </a:cubicBezTo>
                    <a:cubicBezTo>
                      <a:pt x="3" y="17"/>
                      <a:pt x="4" y="14"/>
                      <a:pt x="5" y="13"/>
                    </a:cubicBezTo>
                    <a:cubicBezTo>
                      <a:pt x="8" y="11"/>
                      <a:pt x="10" y="9"/>
                      <a:pt x="13" y="11"/>
                    </a:cubicBezTo>
                    <a:cubicBezTo>
                      <a:pt x="13" y="10"/>
                      <a:pt x="14" y="7"/>
                      <a:pt x="10" y="9"/>
                    </a:cubicBezTo>
                    <a:cubicBezTo>
                      <a:pt x="8" y="9"/>
                      <a:pt x="7" y="9"/>
                      <a:pt x="8" y="6"/>
                    </a:cubicBezTo>
                    <a:cubicBezTo>
                      <a:pt x="9" y="5"/>
                      <a:pt x="10" y="5"/>
                      <a:pt x="10" y="4"/>
                    </a:cubicBezTo>
                    <a:cubicBezTo>
                      <a:pt x="13" y="2"/>
                      <a:pt x="16" y="0"/>
                      <a:pt x="20" y="2"/>
                    </a:cubicBezTo>
                    <a:cubicBezTo>
                      <a:pt x="21" y="2"/>
                      <a:pt x="22" y="4"/>
                      <a:pt x="21" y="5"/>
                    </a:cubicBezTo>
                    <a:cubicBezTo>
                      <a:pt x="20" y="8"/>
                      <a:pt x="18" y="4"/>
                      <a:pt x="17" y="5"/>
                    </a:cubicBezTo>
                    <a:cubicBezTo>
                      <a:pt x="16" y="7"/>
                      <a:pt x="17" y="10"/>
                      <a:pt x="16" y="12"/>
                    </a:cubicBezTo>
                    <a:cubicBezTo>
                      <a:pt x="15" y="17"/>
                      <a:pt x="13" y="14"/>
                      <a:pt x="10" y="13"/>
                    </a:cubicBezTo>
                    <a:cubicBezTo>
                      <a:pt x="11" y="15"/>
                      <a:pt x="10" y="18"/>
                      <a:pt x="12" y="19"/>
                    </a:cubicBezTo>
                    <a:cubicBezTo>
                      <a:pt x="14" y="20"/>
                      <a:pt x="15" y="18"/>
                      <a:pt x="16" y="16"/>
                    </a:cubicBezTo>
                    <a:cubicBezTo>
                      <a:pt x="17" y="15"/>
                      <a:pt x="19" y="17"/>
                      <a:pt x="20" y="16"/>
                    </a:cubicBezTo>
                    <a:cubicBezTo>
                      <a:pt x="22" y="18"/>
                      <a:pt x="23" y="18"/>
                      <a:pt x="24" y="16"/>
                    </a:cubicBezTo>
                    <a:cubicBezTo>
                      <a:pt x="25" y="16"/>
                      <a:pt x="25" y="16"/>
                      <a:pt x="26" y="16"/>
                    </a:cubicBezTo>
                    <a:cubicBezTo>
                      <a:pt x="27" y="16"/>
                      <a:pt x="28" y="16"/>
                      <a:pt x="28" y="15"/>
                    </a:cubicBezTo>
                    <a:cubicBezTo>
                      <a:pt x="28" y="14"/>
                      <a:pt x="27" y="14"/>
                      <a:pt x="26" y="13"/>
                    </a:cubicBezTo>
                    <a:cubicBezTo>
                      <a:pt x="27" y="8"/>
                      <a:pt x="30" y="5"/>
                      <a:pt x="35" y="7"/>
                    </a:cubicBezTo>
                    <a:cubicBezTo>
                      <a:pt x="37" y="7"/>
                      <a:pt x="40" y="7"/>
                      <a:pt x="41" y="9"/>
                    </a:cubicBezTo>
                    <a:cubicBezTo>
                      <a:pt x="38" y="11"/>
                      <a:pt x="36" y="15"/>
                      <a:pt x="34" y="18"/>
                    </a:cubicBezTo>
                    <a:cubicBezTo>
                      <a:pt x="33" y="21"/>
                      <a:pt x="32" y="22"/>
                      <a:pt x="36" y="22"/>
                    </a:cubicBezTo>
                    <a:cubicBezTo>
                      <a:pt x="37" y="22"/>
                      <a:pt x="38" y="23"/>
                      <a:pt x="38" y="24"/>
                    </a:cubicBezTo>
                    <a:cubicBezTo>
                      <a:pt x="36" y="26"/>
                      <a:pt x="35" y="29"/>
                      <a:pt x="32" y="30"/>
                    </a:cubicBezTo>
                    <a:cubicBezTo>
                      <a:pt x="30" y="32"/>
                      <a:pt x="29" y="31"/>
                      <a:pt x="27" y="30"/>
                    </a:cubicBezTo>
                    <a:cubicBezTo>
                      <a:pt x="26" y="28"/>
                      <a:pt x="26" y="26"/>
                      <a:pt x="27" y="25"/>
                    </a:cubicBezTo>
                    <a:cubicBezTo>
                      <a:pt x="27" y="24"/>
                      <a:pt x="28" y="23"/>
                      <a:pt x="29" y="22"/>
                    </a:cubicBezTo>
                    <a:cubicBezTo>
                      <a:pt x="26" y="20"/>
                      <a:pt x="23" y="21"/>
                      <a:pt x="21" y="23"/>
                    </a:cubicBezTo>
                    <a:cubicBezTo>
                      <a:pt x="19" y="24"/>
                      <a:pt x="17" y="23"/>
                      <a:pt x="16" y="26"/>
                    </a:cubicBezTo>
                    <a:cubicBezTo>
                      <a:pt x="18" y="25"/>
                      <a:pt x="19" y="24"/>
                      <a:pt x="20" y="24"/>
                    </a:cubicBezTo>
                    <a:cubicBezTo>
                      <a:pt x="21" y="23"/>
                      <a:pt x="22" y="24"/>
                      <a:pt x="23" y="24"/>
                    </a:cubicBezTo>
                    <a:cubicBezTo>
                      <a:pt x="26" y="25"/>
                      <a:pt x="26" y="27"/>
                      <a:pt x="23" y="29"/>
                    </a:cubicBezTo>
                    <a:cubicBezTo>
                      <a:pt x="25" y="27"/>
                      <a:pt x="26" y="30"/>
                      <a:pt x="27" y="31"/>
                    </a:cubicBezTo>
                    <a:cubicBezTo>
                      <a:pt x="27" y="31"/>
                      <a:pt x="27" y="32"/>
                      <a:pt x="26" y="32"/>
                    </a:cubicBezTo>
                    <a:cubicBezTo>
                      <a:pt x="24" y="35"/>
                      <a:pt x="22" y="35"/>
                      <a:pt x="19" y="34"/>
                    </a:cubicBezTo>
                    <a:cubicBezTo>
                      <a:pt x="17" y="33"/>
                      <a:pt x="16" y="34"/>
                      <a:pt x="16" y="35"/>
                    </a:cubicBezTo>
                    <a:close/>
                  </a:path>
                </a:pathLst>
              </a:custGeom>
              <a:solidFill>
                <a:srgbClr val="FDE9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00" name="Freeform 557"/>
              <p:cNvSpPr/>
              <p:nvPr/>
            </p:nvSpPr>
            <p:spPr bwMode="auto">
              <a:xfrm>
                <a:off x="766" y="676"/>
                <a:ext cx="21" cy="24"/>
              </a:xfrm>
              <a:custGeom>
                <a:avLst/>
                <a:gdLst>
                  <a:gd name="T0" fmla="*/ 7 w 9"/>
                  <a:gd name="T1" fmla="*/ 10 h 10"/>
                  <a:gd name="T2" fmla="*/ 2 w 9"/>
                  <a:gd name="T3" fmla="*/ 9 h 10"/>
                  <a:gd name="T4" fmla="*/ 1 w 9"/>
                  <a:gd name="T5" fmla="*/ 8 h 10"/>
                  <a:gd name="T6" fmla="*/ 2 w 9"/>
                  <a:gd name="T7" fmla="*/ 7 h 10"/>
                  <a:gd name="T8" fmla="*/ 2 w 9"/>
                  <a:gd name="T9" fmla="*/ 4 h 10"/>
                  <a:gd name="T10" fmla="*/ 5 w 9"/>
                  <a:gd name="T11" fmla="*/ 0 h 10"/>
                  <a:gd name="T12" fmla="*/ 8 w 9"/>
                  <a:gd name="T13" fmla="*/ 4 h 10"/>
                  <a:gd name="T14" fmla="*/ 7 w 9"/>
                  <a:gd name="T15" fmla="*/ 9 h 10"/>
                  <a:gd name="T16" fmla="*/ 7 w 9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10">
                    <a:moveTo>
                      <a:pt x="7" y="10"/>
                    </a:moveTo>
                    <a:cubicBezTo>
                      <a:pt x="5" y="10"/>
                      <a:pt x="4" y="7"/>
                      <a:pt x="2" y="9"/>
                    </a:cubicBezTo>
                    <a:cubicBezTo>
                      <a:pt x="2" y="9"/>
                      <a:pt x="1" y="9"/>
                      <a:pt x="1" y="8"/>
                    </a:cubicBezTo>
                    <a:cubicBezTo>
                      <a:pt x="0" y="7"/>
                      <a:pt x="2" y="7"/>
                      <a:pt x="2" y="7"/>
                    </a:cubicBezTo>
                    <a:cubicBezTo>
                      <a:pt x="5" y="5"/>
                      <a:pt x="4" y="5"/>
                      <a:pt x="2" y="4"/>
                    </a:cubicBezTo>
                    <a:cubicBezTo>
                      <a:pt x="2" y="2"/>
                      <a:pt x="3" y="0"/>
                      <a:pt x="5" y="0"/>
                    </a:cubicBezTo>
                    <a:cubicBezTo>
                      <a:pt x="7" y="0"/>
                      <a:pt x="9" y="1"/>
                      <a:pt x="8" y="4"/>
                    </a:cubicBezTo>
                    <a:cubicBezTo>
                      <a:pt x="7" y="5"/>
                      <a:pt x="7" y="7"/>
                      <a:pt x="7" y="9"/>
                    </a:cubicBezTo>
                    <a:cubicBezTo>
                      <a:pt x="7" y="9"/>
                      <a:pt x="7" y="9"/>
                      <a:pt x="7" y="10"/>
                    </a:cubicBezTo>
                    <a:close/>
                  </a:path>
                </a:pathLst>
              </a:custGeom>
              <a:solidFill>
                <a:srgbClr val="FDE8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01" name="Freeform 558"/>
              <p:cNvSpPr/>
              <p:nvPr/>
            </p:nvSpPr>
            <p:spPr bwMode="auto">
              <a:xfrm>
                <a:off x="861" y="762"/>
                <a:ext cx="14" cy="10"/>
              </a:xfrm>
              <a:custGeom>
                <a:avLst/>
                <a:gdLst>
                  <a:gd name="T0" fmla="*/ 0 w 6"/>
                  <a:gd name="T1" fmla="*/ 1 h 4"/>
                  <a:gd name="T2" fmla="*/ 0 w 6"/>
                  <a:gd name="T3" fmla="*/ 0 h 4"/>
                  <a:gd name="T4" fmla="*/ 1 w 6"/>
                  <a:gd name="T5" fmla="*/ 0 h 4"/>
                  <a:gd name="T6" fmla="*/ 2 w 6"/>
                  <a:gd name="T7" fmla="*/ 4 h 4"/>
                  <a:gd name="T8" fmla="*/ 0 w 6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6" y="0"/>
                      <a:pt x="2" y="2"/>
                      <a:pt x="2" y="4"/>
                    </a:cubicBezTo>
                    <a:cubicBezTo>
                      <a:pt x="1" y="3"/>
                      <a:pt x="1" y="2"/>
                      <a:pt x="0" y="1"/>
                    </a:cubicBezTo>
                    <a:close/>
                  </a:path>
                </a:pathLst>
              </a:custGeom>
              <a:solidFill>
                <a:srgbClr val="FEE9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02" name="Freeform 559"/>
              <p:cNvSpPr/>
              <p:nvPr/>
            </p:nvSpPr>
            <p:spPr bwMode="auto">
              <a:xfrm>
                <a:off x="854" y="770"/>
                <a:ext cx="12" cy="12"/>
              </a:xfrm>
              <a:custGeom>
                <a:avLst/>
                <a:gdLst>
                  <a:gd name="T0" fmla="*/ 5 w 5"/>
                  <a:gd name="T1" fmla="*/ 5 h 5"/>
                  <a:gd name="T2" fmla="*/ 0 w 5"/>
                  <a:gd name="T3" fmla="*/ 0 h 5"/>
                  <a:gd name="T4" fmla="*/ 5 w 5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cubicBezTo>
                      <a:pt x="2" y="5"/>
                      <a:pt x="0" y="4"/>
                      <a:pt x="0" y="0"/>
                    </a:cubicBezTo>
                    <a:cubicBezTo>
                      <a:pt x="3" y="0"/>
                      <a:pt x="4" y="3"/>
                      <a:pt x="5" y="5"/>
                    </a:cubicBezTo>
                    <a:close/>
                  </a:path>
                </a:pathLst>
              </a:custGeom>
              <a:solidFill>
                <a:srgbClr val="FEE9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03" name="Freeform 560"/>
              <p:cNvSpPr/>
              <p:nvPr/>
            </p:nvSpPr>
            <p:spPr bwMode="auto">
              <a:xfrm>
                <a:off x="749" y="612"/>
                <a:ext cx="24" cy="21"/>
              </a:xfrm>
              <a:custGeom>
                <a:avLst/>
                <a:gdLst>
                  <a:gd name="T0" fmla="*/ 0 w 10"/>
                  <a:gd name="T1" fmla="*/ 5 h 9"/>
                  <a:gd name="T2" fmla="*/ 2 w 10"/>
                  <a:gd name="T3" fmla="*/ 3 h 9"/>
                  <a:gd name="T4" fmla="*/ 7 w 10"/>
                  <a:gd name="T5" fmla="*/ 0 h 9"/>
                  <a:gd name="T6" fmla="*/ 7 w 10"/>
                  <a:gd name="T7" fmla="*/ 0 h 9"/>
                  <a:gd name="T8" fmla="*/ 7 w 10"/>
                  <a:gd name="T9" fmla="*/ 6 h 9"/>
                  <a:gd name="T10" fmla="*/ 7 w 10"/>
                  <a:gd name="T11" fmla="*/ 7 h 9"/>
                  <a:gd name="T12" fmla="*/ 3 w 10"/>
                  <a:gd name="T13" fmla="*/ 7 h 9"/>
                  <a:gd name="T14" fmla="*/ 0 w 10"/>
                  <a:gd name="T15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9">
                    <a:moveTo>
                      <a:pt x="0" y="5"/>
                    </a:moveTo>
                    <a:cubicBezTo>
                      <a:pt x="0" y="4"/>
                      <a:pt x="1" y="3"/>
                      <a:pt x="2" y="3"/>
                    </a:cubicBezTo>
                    <a:cubicBezTo>
                      <a:pt x="7" y="6"/>
                      <a:pt x="6" y="3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9" y="2"/>
                      <a:pt x="10" y="4"/>
                      <a:pt x="7" y="6"/>
                    </a:cubicBezTo>
                    <a:cubicBezTo>
                      <a:pt x="7" y="6"/>
                      <a:pt x="7" y="6"/>
                      <a:pt x="7" y="7"/>
                    </a:cubicBezTo>
                    <a:cubicBezTo>
                      <a:pt x="5" y="8"/>
                      <a:pt x="4" y="7"/>
                      <a:pt x="3" y="7"/>
                    </a:cubicBezTo>
                    <a:cubicBezTo>
                      <a:pt x="0" y="9"/>
                      <a:pt x="0" y="7"/>
                      <a:pt x="0" y="5"/>
                    </a:cubicBezTo>
                    <a:close/>
                  </a:path>
                </a:pathLst>
              </a:custGeom>
              <a:solidFill>
                <a:srgbClr val="FEEB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04" name="Freeform 561"/>
              <p:cNvSpPr/>
              <p:nvPr/>
            </p:nvSpPr>
            <p:spPr bwMode="auto">
              <a:xfrm>
                <a:off x="756" y="645"/>
                <a:ext cx="17" cy="22"/>
              </a:xfrm>
              <a:custGeom>
                <a:avLst/>
                <a:gdLst>
                  <a:gd name="T0" fmla="*/ 5 w 7"/>
                  <a:gd name="T1" fmla="*/ 0 h 9"/>
                  <a:gd name="T2" fmla="*/ 6 w 7"/>
                  <a:gd name="T3" fmla="*/ 6 h 9"/>
                  <a:gd name="T4" fmla="*/ 5 w 7"/>
                  <a:gd name="T5" fmla="*/ 8 h 9"/>
                  <a:gd name="T6" fmla="*/ 4 w 7"/>
                  <a:gd name="T7" fmla="*/ 7 h 9"/>
                  <a:gd name="T8" fmla="*/ 5 w 7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9">
                    <a:moveTo>
                      <a:pt x="5" y="0"/>
                    </a:moveTo>
                    <a:cubicBezTo>
                      <a:pt x="3" y="3"/>
                      <a:pt x="4" y="4"/>
                      <a:pt x="6" y="6"/>
                    </a:cubicBezTo>
                    <a:cubicBezTo>
                      <a:pt x="7" y="6"/>
                      <a:pt x="7" y="7"/>
                      <a:pt x="5" y="8"/>
                    </a:cubicBezTo>
                    <a:cubicBezTo>
                      <a:pt x="4" y="9"/>
                      <a:pt x="4" y="8"/>
                      <a:pt x="4" y="7"/>
                    </a:cubicBezTo>
                    <a:cubicBezTo>
                      <a:pt x="3" y="5"/>
                      <a:pt x="0" y="3"/>
                      <a:pt x="5" y="0"/>
                    </a:cubicBezTo>
                    <a:close/>
                  </a:path>
                </a:pathLst>
              </a:custGeom>
              <a:solidFill>
                <a:srgbClr val="FDE9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05" name="Freeform 562"/>
              <p:cNvSpPr/>
              <p:nvPr/>
            </p:nvSpPr>
            <p:spPr bwMode="auto">
              <a:xfrm>
                <a:off x="739" y="624"/>
                <a:ext cx="27" cy="14"/>
              </a:xfrm>
              <a:custGeom>
                <a:avLst/>
                <a:gdLst>
                  <a:gd name="T0" fmla="*/ 4 w 11"/>
                  <a:gd name="T1" fmla="*/ 0 h 6"/>
                  <a:gd name="T2" fmla="*/ 11 w 11"/>
                  <a:gd name="T3" fmla="*/ 2 h 6"/>
                  <a:gd name="T4" fmla="*/ 11 w 11"/>
                  <a:gd name="T5" fmla="*/ 3 h 6"/>
                  <a:gd name="T6" fmla="*/ 2 w 11"/>
                  <a:gd name="T7" fmla="*/ 6 h 6"/>
                  <a:gd name="T8" fmla="*/ 4 w 1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6">
                    <a:moveTo>
                      <a:pt x="4" y="0"/>
                    </a:moveTo>
                    <a:cubicBezTo>
                      <a:pt x="5" y="3"/>
                      <a:pt x="8" y="1"/>
                      <a:pt x="11" y="2"/>
                    </a:cubicBezTo>
                    <a:cubicBezTo>
                      <a:pt x="11" y="2"/>
                      <a:pt x="11" y="2"/>
                      <a:pt x="11" y="3"/>
                    </a:cubicBezTo>
                    <a:cubicBezTo>
                      <a:pt x="7" y="3"/>
                      <a:pt x="5" y="4"/>
                      <a:pt x="2" y="6"/>
                    </a:cubicBezTo>
                    <a:cubicBezTo>
                      <a:pt x="0" y="3"/>
                      <a:pt x="1" y="1"/>
                      <a:pt x="4" y="0"/>
                    </a:cubicBezTo>
                    <a:close/>
                  </a:path>
                </a:pathLst>
              </a:custGeom>
              <a:solidFill>
                <a:srgbClr val="FEE9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06" name="Freeform 563"/>
              <p:cNvSpPr/>
              <p:nvPr/>
            </p:nvSpPr>
            <p:spPr bwMode="auto">
              <a:xfrm>
                <a:off x="775" y="657"/>
                <a:ext cx="17" cy="12"/>
              </a:xfrm>
              <a:custGeom>
                <a:avLst/>
                <a:gdLst>
                  <a:gd name="T0" fmla="*/ 2 w 7"/>
                  <a:gd name="T1" fmla="*/ 0 h 5"/>
                  <a:gd name="T2" fmla="*/ 6 w 7"/>
                  <a:gd name="T3" fmla="*/ 1 h 5"/>
                  <a:gd name="T4" fmla="*/ 6 w 7"/>
                  <a:gd name="T5" fmla="*/ 3 h 5"/>
                  <a:gd name="T6" fmla="*/ 0 w 7"/>
                  <a:gd name="T7" fmla="*/ 3 h 5"/>
                  <a:gd name="T8" fmla="*/ 0 w 7"/>
                  <a:gd name="T9" fmla="*/ 2 h 5"/>
                  <a:gd name="T10" fmla="*/ 2 w 7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5">
                    <a:moveTo>
                      <a:pt x="2" y="0"/>
                    </a:moveTo>
                    <a:cubicBezTo>
                      <a:pt x="4" y="0"/>
                      <a:pt x="5" y="0"/>
                      <a:pt x="6" y="1"/>
                    </a:cubicBezTo>
                    <a:cubicBezTo>
                      <a:pt x="7" y="2"/>
                      <a:pt x="7" y="3"/>
                      <a:pt x="6" y="3"/>
                    </a:cubicBezTo>
                    <a:cubicBezTo>
                      <a:pt x="4" y="4"/>
                      <a:pt x="2" y="5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1" y="1"/>
                      <a:pt x="3" y="2"/>
                      <a:pt x="2" y="0"/>
                    </a:cubicBezTo>
                    <a:close/>
                  </a:path>
                </a:pathLst>
              </a:custGeom>
              <a:solidFill>
                <a:srgbClr val="FDE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07" name="Freeform 564"/>
              <p:cNvSpPr/>
              <p:nvPr/>
            </p:nvSpPr>
            <p:spPr bwMode="auto">
              <a:xfrm>
                <a:off x="775" y="657"/>
                <a:ext cx="7" cy="7"/>
              </a:xfrm>
              <a:custGeom>
                <a:avLst/>
                <a:gdLst>
                  <a:gd name="T0" fmla="*/ 2 w 3"/>
                  <a:gd name="T1" fmla="*/ 0 h 3"/>
                  <a:gd name="T2" fmla="*/ 3 w 3"/>
                  <a:gd name="T3" fmla="*/ 2 h 3"/>
                  <a:gd name="T4" fmla="*/ 0 w 3"/>
                  <a:gd name="T5" fmla="*/ 2 h 3"/>
                  <a:gd name="T6" fmla="*/ 2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3" y="1"/>
                      <a:pt x="3" y="1"/>
                      <a:pt x="3" y="2"/>
                    </a:cubicBezTo>
                    <a:cubicBezTo>
                      <a:pt x="2" y="3"/>
                      <a:pt x="1" y="2"/>
                      <a:pt x="0" y="2"/>
                    </a:cubicBezTo>
                    <a:cubicBezTo>
                      <a:pt x="1" y="1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FDE9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08" name="Freeform 565"/>
              <p:cNvSpPr/>
              <p:nvPr/>
            </p:nvSpPr>
            <p:spPr bwMode="auto">
              <a:xfrm>
                <a:off x="412" y="480"/>
                <a:ext cx="17" cy="41"/>
              </a:xfrm>
              <a:custGeom>
                <a:avLst/>
                <a:gdLst>
                  <a:gd name="T0" fmla="*/ 7 w 7"/>
                  <a:gd name="T1" fmla="*/ 7 h 17"/>
                  <a:gd name="T2" fmla="*/ 7 w 7"/>
                  <a:gd name="T3" fmla="*/ 9 h 17"/>
                  <a:gd name="T4" fmla="*/ 7 w 7"/>
                  <a:gd name="T5" fmla="*/ 16 h 17"/>
                  <a:gd name="T6" fmla="*/ 5 w 7"/>
                  <a:gd name="T7" fmla="*/ 15 h 17"/>
                  <a:gd name="T8" fmla="*/ 0 w 7"/>
                  <a:gd name="T9" fmla="*/ 15 h 17"/>
                  <a:gd name="T10" fmla="*/ 2 w 7"/>
                  <a:gd name="T11" fmla="*/ 9 h 17"/>
                  <a:gd name="T12" fmla="*/ 2 w 7"/>
                  <a:gd name="T13" fmla="*/ 5 h 17"/>
                  <a:gd name="T14" fmla="*/ 5 w 7"/>
                  <a:gd name="T15" fmla="*/ 0 h 17"/>
                  <a:gd name="T16" fmla="*/ 6 w 7"/>
                  <a:gd name="T17" fmla="*/ 0 h 17"/>
                  <a:gd name="T18" fmla="*/ 7 w 7"/>
                  <a:gd name="T19" fmla="*/ 1 h 17"/>
                  <a:gd name="T20" fmla="*/ 7 w 7"/>
                  <a:gd name="T21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17">
                    <a:moveTo>
                      <a:pt x="7" y="7"/>
                    </a:moveTo>
                    <a:cubicBezTo>
                      <a:pt x="7" y="8"/>
                      <a:pt x="7" y="9"/>
                      <a:pt x="7" y="9"/>
                    </a:cubicBezTo>
                    <a:cubicBezTo>
                      <a:pt x="0" y="12"/>
                      <a:pt x="6" y="13"/>
                      <a:pt x="7" y="16"/>
                    </a:cubicBezTo>
                    <a:cubicBezTo>
                      <a:pt x="7" y="16"/>
                      <a:pt x="5" y="17"/>
                      <a:pt x="5" y="15"/>
                    </a:cubicBezTo>
                    <a:cubicBezTo>
                      <a:pt x="3" y="12"/>
                      <a:pt x="2" y="13"/>
                      <a:pt x="0" y="15"/>
                    </a:cubicBezTo>
                    <a:cubicBezTo>
                      <a:pt x="1" y="13"/>
                      <a:pt x="1" y="11"/>
                      <a:pt x="2" y="9"/>
                    </a:cubicBezTo>
                    <a:cubicBezTo>
                      <a:pt x="3" y="7"/>
                      <a:pt x="3" y="6"/>
                      <a:pt x="2" y="5"/>
                    </a:cubicBezTo>
                    <a:cubicBezTo>
                      <a:pt x="2" y="3"/>
                      <a:pt x="6" y="3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7" y="1"/>
                      <a:pt x="7" y="1"/>
                    </a:cubicBezTo>
                    <a:cubicBezTo>
                      <a:pt x="7" y="3"/>
                      <a:pt x="6" y="5"/>
                      <a:pt x="7" y="7"/>
                    </a:cubicBezTo>
                    <a:close/>
                  </a:path>
                </a:pathLst>
              </a:custGeom>
              <a:solidFill>
                <a:srgbClr val="FDEB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09" name="Freeform 566"/>
              <p:cNvSpPr/>
              <p:nvPr/>
            </p:nvSpPr>
            <p:spPr bwMode="auto">
              <a:xfrm>
                <a:off x="481" y="435"/>
                <a:ext cx="31" cy="19"/>
              </a:xfrm>
              <a:custGeom>
                <a:avLst/>
                <a:gdLst>
                  <a:gd name="T0" fmla="*/ 9 w 13"/>
                  <a:gd name="T1" fmla="*/ 8 h 8"/>
                  <a:gd name="T2" fmla="*/ 8 w 13"/>
                  <a:gd name="T3" fmla="*/ 7 h 8"/>
                  <a:gd name="T4" fmla="*/ 9 w 13"/>
                  <a:gd name="T5" fmla="*/ 4 h 8"/>
                  <a:gd name="T6" fmla="*/ 4 w 13"/>
                  <a:gd name="T7" fmla="*/ 3 h 8"/>
                  <a:gd name="T8" fmla="*/ 0 w 13"/>
                  <a:gd name="T9" fmla="*/ 4 h 8"/>
                  <a:gd name="T10" fmla="*/ 11 w 13"/>
                  <a:gd name="T11" fmla="*/ 2 h 8"/>
                  <a:gd name="T12" fmla="*/ 11 w 13"/>
                  <a:gd name="T13" fmla="*/ 2 h 8"/>
                  <a:gd name="T14" fmla="*/ 9 w 13"/>
                  <a:gd name="T1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8">
                    <a:moveTo>
                      <a:pt x="9" y="8"/>
                    </a:moveTo>
                    <a:cubicBezTo>
                      <a:pt x="9" y="7"/>
                      <a:pt x="8" y="7"/>
                      <a:pt x="8" y="7"/>
                    </a:cubicBezTo>
                    <a:cubicBezTo>
                      <a:pt x="9" y="6"/>
                      <a:pt x="10" y="5"/>
                      <a:pt x="9" y="4"/>
                    </a:cubicBezTo>
                    <a:cubicBezTo>
                      <a:pt x="7" y="4"/>
                      <a:pt x="6" y="1"/>
                      <a:pt x="4" y="3"/>
                    </a:cubicBezTo>
                    <a:cubicBezTo>
                      <a:pt x="2" y="3"/>
                      <a:pt x="1" y="4"/>
                      <a:pt x="0" y="4"/>
                    </a:cubicBezTo>
                    <a:cubicBezTo>
                      <a:pt x="3" y="0"/>
                      <a:pt x="5" y="0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3" y="7"/>
                      <a:pt x="13" y="7"/>
                      <a:pt x="9" y="8"/>
                    </a:cubicBezTo>
                    <a:close/>
                  </a:path>
                </a:pathLst>
              </a:custGeom>
              <a:solidFill>
                <a:srgbClr val="FEE9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10" name="Freeform 567"/>
              <p:cNvSpPr/>
              <p:nvPr/>
            </p:nvSpPr>
            <p:spPr bwMode="auto">
              <a:xfrm>
                <a:off x="424" y="471"/>
                <a:ext cx="29" cy="31"/>
              </a:xfrm>
              <a:custGeom>
                <a:avLst/>
                <a:gdLst>
                  <a:gd name="T0" fmla="*/ 2 w 12"/>
                  <a:gd name="T1" fmla="*/ 11 h 13"/>
                  <a:gd name="T2" fmla="*/ 1 w 12"/>
                  <a:gd name="T3" fmla="*/ 4 h 13"/>
                  <a:gd name="T4" fmla="*/ 2 w 12"/>
                  <a:gd name="T5" fmla="*/ 3 h 13"/>
                  <a:gd name="T6" fmla="*/ 6 w 12"/>
                  <a:gd name="T7" fmla="*/ 0 h 13"/>
                  <a:gd name="T8" fmla="*/ 12 w 12"/>
                  <a:gd name="T9" fmla="*/ 3 h 13"/>
                  <a:gd name="T10" fmla="*/ 5 w 12"/>
                  <a:gd name="T11" fmla="*/ 12 h 13"/>
                  <a:gd name="T12" fmla="*/ 2 w 12"/>
                  <a:gd name="T13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3">
                    <a:moveTo>
                      <a:pt x="2" y="11"/>
                    </a:moveTo>
                    <a:cubicBezTo>
                      <a:pt x="0" y="9"/>
                      <a:pt x="1" y="7"/>
                      <a:pt x="1" y="4"/>
                    </a:cubicBezTo>
                    <a:cubicBezTo>
                      <a:pt x="2" y="4"/>
                      <a:pt x="2" y="4"/>
                      <a:pt x="2" y="3"/>
                    </a:cubicBezTo>
                    <a:cubicBezTo>
                      <a:pt x="3" y="1"/>
                      <a:pt x="5" y="1"/>
                      <a:pt x="6" y="0"/>
                    </a:cubicBezTo>
                    <a:cubicBezTo>
                      <a:pt x="8" y="1"/>
                      <a:pt x="10" y="2"/>
                      <a:pt x="12" y="3"/>
                    </a:cubicBezTo>
                    <a:cubicBezTo>
                      <a:pt x="9" y="5"/>
                      <a:pt x="5" y="6"/>
                      <a:pt x="5" y="12"/>
                    </a:cubicBezTo>
                    <a:cubicBezTo>
                      <a:pt x="5" y="13"/>
                      <a:pt x="3" y="11"/>
                      <a:pt x="2" y="11"/>
                    </a:cubicBezTo>
                    <a:close/>
                  </a:path>
                </a:pathLst>
              </a:custGeom>
              <a:solidFill>
                <a:srgbClr val="FDE8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11" name="Freeform 568"/>
              <p:cNvSpPr/>
              <p:nvPr/>
            </p:nvSpPr>
            <p:spPr bwMode="auto">
              <a:xfrm>
                <a:off x="426" y="459"/>
                <a:ext cx="17" cy="19"/>
              </a:xfrm>
              <a:custGeom>
                <a:avLst/>
                <a:gdLst>
                  <a:gd name="T0" fmla="*/ 5 w 7"/>
                  <a:gd name="T1" fmla="*/ 5 h 8"/>
                  <a:gd name="T2" fmla="*/ 1 w 7"/>
                  <a:gd name="T3" fmla="*/ 8 h 8"/>
                  <a:gd name="T4" fmla="*/ 2 w 7"/>
                  <a:gd name="T5" fmla="*/ 4 h 8"/>
                  <a:gd name="T6" fmla="*/ 5 w 7"/>
                  <a:gd name="T7" fmla="*/ 0 h 8"/>
                  <a:gd name="T8" fmla="*/ 7 w 7"/>
                  <a:gd name="T9" fmla="*/ 3 h 8"/>
                  <a:gd name="T10" fmla="*/ 5 w 7"/>
                  <a:gd name="T11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8">
                    <a:moveTo>
                      <a:pt x="5" y="5"/>
                    </a:moveTo>
                    <a:cubicBezTo>
                      <a:pt x="5" y="7"/>
                      <a:pt x="3" y="7"/>
                      <a:pt x="1" y="8"/>
                    </a:cubicBezTo>
                    <a:cubicBezTo>
                      <a:pt x="0" y="7"/>
                      <a:pt x="0" y="5"/>
                      <a:pt x="2" y="4"/>
                    </a:cubicBezTo>
                    <a:cubicBezTo>
                      <a:pt x="4" y="3"/>
                      <a:pt x="4" y="1"/>
                      <a:pt x="5" y="0"/>
                    </a:cubicBezTo>
                    <a:cubicBezTo>
                      <a:pt x="6" y="1"/>
                      <a:pt x="7" y="2"/>
                      <a:pt x="7" y="3"/>
                    </a:cubicBezTo>
                    <a:cubicBezTo>
                      <a:pt x="7" y="3"/>
                      <a:pt x="6" y="4"/>
                      <a:pt x="5" y="5"/>
                    </a:cubicBezTo>
                    <a:close/>
                  </a:path>
                </a:pathLst>
              </a:custGeom>
              <a:solidFill>
                <a:srgbClr val="FEE8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12" name="Freeform 569"/>
              <p:cNvSpPr/>
              <p:nvPr/>
            </p:nvSpPr>
            <p:spPr bwMode="auto">
              <a:xfrm>
                <a:off x="448" y="456"/>
                <a:ext cx="12" cy="10"/>
              </a:xfrm>
              <a:custGeom>
                <a:avLst/>
                <a:gdLst>
                  <a:gd name="T0" fmla="*/ 5 w 5"/>
                  <a:gd name="T1" fmla="*/ 2 h 4"/>
                  <a:gd name="T2" fmla="*/ 0 w 5"/>
                  <a:gd name="T3" fmla="*/ 3 h 4"/>
                  <a:gd name="T4" fmla="*/ 5 w 5"/>
                  <a:gd name="T5" fmla="*/ 1 h 4"/>
                  <a:gd name="T6" fmla="*/ 5 w 5"/>
                  <a:gd name="T7" fmla="*/ 1 h 4"/>
                  <a:gd name="T8" fmla="*/ 5 w 5"/>
                  <a:gd name="T9" fmla="*/ 1 h 4"/>
                  <a:gd name="T10" fmla="*/ 5 w 5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4">
                    <a:moveTo>
                      <a:pt x="5" y="2"/>
                    </a:moveTo>
                    <a:cubicBezTo>
                      <a:pt x="3" y="3"/>
                      <a:pt x="2" y="4"/>
                      <a:pt x="0" y="3"/>
                    </a:cubicBezTo>
                    <a:cubicBezTo>
                      <a:pt x="1" y="0"/>
                      <a:pt x="3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2"/>
                      <a:pt x="5" y="2"/>
                      <a:pt x="5" y="2"/>
                    </a:cubicBezTo>
                    <a:close/>
                  </a:path>
                </a:pathLst>
              </a:custGeom>
              <a:solidFill>
                <a:srgbClr val="FDEB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13" name="Freeform 570"/>
              <p:cNvSpPr/>
              <p:nvPr/>
            </p:nvSpPr>
            <p:spPr bwMode="auto">
              <a:xfrm>
                <a:off x="689" y="853"/>
                <a:ext cx="84" cy="75"/>
              </a:xfrm>
              <a:custGeom>
                <a:avLst/>
                <a:gdLst>
                  <a:gd name="T0" fmla="*/ 24 w 35"/>
                  <a:gd name="T1" fmla="*/ 26 h 31"/>
                  <a:gd name="T2" fmla="*/ 12 w 35"/>
                  <a:gd name="T3" fmla="*/ 31 h 31"/>
                  <a:gd name="T4" fmla="*/ 11 w 35"/>
                  <a:gd name="T5" fmla="*/ 31 h 31"/>
                  <a:gd name="T6" fmla="*/ 4 w 35"/>
                  <a:gd name="T7" fmla="*/ 29 h 31"/>
                  <a:gd name="T8" fmla="*/ 0 w 35"/>
                  <a:gd name="T9" fmla="*/ 27 h 31"/>
                  <a:gd name="T10" fmla="*/ 5 w 35"/>
                  <a:gd name="T11" fmla="*/ 25 h 31"/>
                  <a:gd name="T12" fmla="*/ 13 w 35"/>
                  <a:gd name="T13" fmla="*/ 20 h 31"/>
                  <a:gd name="T14" fmla="*/ 16 w 35"/>
                  <a:gd name="T15" fmla="*/ 15 h 31"/>
                  <a:gd name="T16" fmla="*/ 16 w 35"/>
                  <a:gd name="T17" fmla="*/ 13 h 31"/>
                  <a:gd name="T18" fmla="*/ 10 w 35"/>
                  <a:gd name="T19" fmla="*/ 10 h 31"/>
                  <a:gd name="T20" fmla="*/ 8 w 35"/>
                  <a:gd name="T21" fmla="*/ 8 h 31"/>
                  <a:gd name="T22" fmla="*/ 9 w 35"/>
                  <a:gd name="T23" fmla="*/ 6 h 31"/>
                  <a:gd name="T24" fmla="*/ 11 w 35"/>
                  <a:gd name="T25" fmla="*/ 5 h 31"/>
                  <a:gd name="T26" fmla="*/ 8 w 35"/>
                  <a:gd name="T27" fmla="*/ 3 h 31"/>
                  <a:gd name="T28" fmla="*/ 12 w 35"/>
                  <a:gd name="T29" fmla="*/ 0 h 31"/>
                  <a:gd name="T30" fmla="*/ 13 w 35"/>
                  <a:gd name="T31" fmla="*/ 0 h 31"/>
                  <a:gd name="T32" fmla="*/ 17 w 35"/>
                  <a:gd name="T33" fmla="*/ 1 h 31"/>
                  <a:gd name="T34" fmla="*/ 18 w 35"/>
                  <a:gd name="T35" fmla="*/ 2 h 31"/>
                  <a:gd name="T36" fmla="*/ 18 w 35"/>
                  <a:gd name="T37" fmla="*/ 6 h 31"/>
                  <a:gd name="T38" fmla="*/ 21 w 35"/>
                  <a:gd name="T39" fmla="*/ 1 h 31"/>
                  <a:gd name="T40" fmla="*/ 23 w 35"/>
                  <a:gd name="T41" fmla="*/ 3 h 31"/>
                  <a:gd name="T42" fmla="*/ 24 w 35"/>
                  <a:gd name="T43" fmla="*/ 3 h 31"/>
                  <a:gd name="T44" fmla="*/ 25 w 35"/>
                  <a:gd name="T45" fmla="*/ 5 h 31"/>
                  <a:gd name="T46" fmla="*/ 35 w 35"/>
                  <a:gd name="T47" fmla="*/ 11 h 31"/>
                  <a:gd name="T48" fmla="*/ 33 w 35"/>
                  <a:gd name="T49" fmla="*/ 15 h 31"/>
                  <a:gd name="T50" fmla="*/ 29 w 35"/>
                  <a:gd name="T51" fmla="*/ 16 h 31"/>
                  <a:gd name="T52" fmla="*/ 29 w 35"/>
                  <a:gd name="T53" fmla="*/ 16 h 31"/>
                  <a:gd name="T54" fmla="*/ 26 w 35"/>
                  <a:gd name="T55" fmla="*/ 14 h 31"/>
                  <a:gd name="T56" fmla="*/ 26 w 35"/>
                  <a:gd name="T57" fmla="*/ 9 h 31"/>
                  <a:gd name="T58" fmla="*/ 25 w 35"/>
                  <a:gd name="T59" fmla="*/ 13 h 31"/>
                  <a:gd name="T60" fmla="*/ 24 w 35"/>
                  <a:gd name="T61" fmla="*/ 16 h 31"/>
                  <a:gd name="T62" fmla="*/ 20 w 35"/>
                  <a:gd name="T63" fmla="*/ 17 h 31"/>
                  <a:gd name="T64" fmla="*/ 19 w 35"/>
                  <a:gd name="T65" fmla="*/ 23 h 31"/>
                  <a:gd name="T66" fmla="*/ 21 w 35"/>
                  <a:gd name="T67" fmla="*/ 24 h 31"/>
                  <a:gd name="T68" fmla="*/ 24 w 35"/>
                  <a:gd name="T69" fmla="*/ 2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5" h="31">
                    <a:moveTo>
                      <a:pt x="24" y="26"/>
                    </a:moveTo>
                    <a:cubicBezTo>
                      <a:pt x="21" y="29"/>
                      <a:pt x="16" y="29"/>
                      <a:pt x="12" y="31"/>
                    </a:cubicBezTo>
                    <a:cubicBezTo>
                      <a:pt x="12" y="31"/>
                      <a:pt x="12" y="31"/>
                      <a:pt x="11" y="31"/>
                    </a:cubicBezTo>
                    <a:cubicBezTo>
                      <a:pt x="10" y="27"/>
                      <a:pt x="7" y="27"/>
                      <a:pt x="4" y="29"/>
                    </a:cubicBezTo>
                    <a:cubicBezTo>
                      <a:pt x="2" y="29"/>
                      <a:pt x="0" y="29"/>
                      <a:pt x="0" y="27"/>
                    </a:cubicBezTo>
                    <a:cubicBezTo>
                      <a:pt x="0" y="22"/>
                      <a:pt x="4" y="27"/>
                      <a:pt x="5" y="25"/>
                    </a:cubicBezTo>
                    <a:cubicBezTo>
                      <a:pt x="7" y="22"/>
                      <a:pt x="9" y="20"/>
                      <a:pt x="13" y="20"/>
                    </a:cubicBezTo>
                    <a:cubicBezTo>
                      <a:pt x="15" y="20"/>
                      <a:pt x="15" y="17"/>
                      <a:pt x="16" y="15"/>
                    </a:cubicBezTo>
                    <a:cubicBezTo>
                      <a:pt x="17" y="14"/>
                      <a:pt x="17" y="13"/>
                      <a:pt x="16" y="13"/>
                    </a:cubicBezTo>
                    <a:cubicBezTo>
                      <a:pt x="14" y="11"/>
                      <a:pt x="13" y="8"/>
                      <a:pt x="10" y="10"/>
                    </a:cubicBezTo>
                    <a:cubicBezTo>
                      <a:pt x="9" y="10"/>
                      <a:pt x="8" y="9"/>
                      <a:pt x="8" y="8"/>
                    </a:cubicBezTo>
                    <a:cubicBezTo>
                      <a:pt x="7" y="7"/>
                      <a:pt x="8" y="7"/>
                      <a:pt x="9" y="6"/>
                    </a:cubicBezTo>
                    <a:cubicBezTo>
                      <a:pt x="10" y="6"/>
                      <a:pt x="10" y="6"/>
                      <a:pt x="11" y="5"/>
                    </a:cubicBezTo>
                    <a:cubicBezTo>
                      <a:pt x="10" y="4"/>
                      <a:pt x="8" y="5"/>
                      <a:pt x="8" y="3"/>
                    </a:cubicBezTo>
                    <a:cubicBezTo>
                      <a:pt x="9" y="1"/>
                      <a:pt x="10" y="1"/>
                      <a:pt x="12" y="0"/>
                    </a:cubicBezTo>
                    <a:cubicBezTo>
                      <a:pt x="12" y="0"/>
                      <a:pt x="13" y="0"/>
                      <a:pt x="13" y="0"/>
                    </a:cubicBezTo>
                    <a:cubicBezTo>
                      <a:pt x="15" y="0"/>
                      <a:pt x="16" y="0"/>
                      <a:pt x="17" y="1"/>
                    </a:cubicBezTo>
                    <a:cubicBezTo>
                      <a:pt x="17" y="1"/>
                      <a:pt x="18" y="1"/>
                      <a:pt x="18" y="2"/>
                    </a:cubicBezTo>
                    <a:cubicBezTo>
                      <a:pt x="19" y="3"/>
                      <a:pt x="18" y="4"/>
                      <a:pt x="18" y="6"/>
                    </a:cubicBezTo>
                    <a:cubicBezTo>
                      <a:pt x="20" y="4"/>
                      <a:pt x="20" y="2"/>
                      <a:pt x="21" y="1"/>
                    </a:cubicBezTo>
                    <a:cubicBezTo>
                      <a:pt x="23" y="0"/>
                      <a:pt x="23" y="2"/>
                      <a:pt x="23" y="3"/>
                    </a:cubicBezTo>
                    <a:cubicBezTo>
                      <a:pt x="23" y="4"/>
                      <a:pt x="23" y="3"/>
                      <a:pt x="24" y="3"/>
                    </a:cubicBezTo>
                    <a:cubicBezTo>
                      <a:pt x="24" y="4"/>
                      <a:pt x="25" y="4"/>
                      <a:pt x="25" y="5"/>
                    </a:cubicBezTo>
                    <a:cubicBezTo>
                      <a:pt x="29" y="5"/>
                      <a:pt x="31" y="11"/>
                      <a:pt x="35" y="11"/>
                    </a:cubicBezTo>
                    <a:cubicBezTo>
                      <a:pt x="35" y="13"/>
                      <a:pt x="34" y="14"/>
                      <a:pt x="33" y="15"/>
                    </a:cubicBezTo>
                    <a:cubicBezTo>
                      <a:pt x="32" y="17"/>
                      <a:pt x="30" y="17"/>
                      <a:pt x="29" y="16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29" y="14"/>
                      <a:pt x="27" y="14"/>
                      <a:pt x="26" y="14"/>
                    </a:cubicBezTo>
                    <a:cubicBezTo>
                      <a:pt x="25" y="12"/>
                      <a:pt x="25" y="11"/>
                      <a:pt x="26" y="9"/>
                    </a:cubicBezTo>
                    <a:cubicBezTo>
                      <a:pt x="24" y="10"/>
                      <a:pt x="25" y="12"/>
                      <a:pt x="25" y="13"/>
                    </a:cubicBezTo>
                    <a:cubicBezTo>
                      <a:pt x="25" y="14"/>
                      <a:pt x="24" y="15"/>
                      <a:pt x="24" y="16"/>
                    </a:cubicBezTo>
                    <a:cubicBezTo>
                      <a:pt x="22" y="16"/>
                      <a:pt x="20" y="16"/>
                      <a:pt x="20" y="17"/>
                    </a:cubicBezTo>
                    <a:cubicBezTo>
                      <a:pt x="20" y="19"/>
                      <a:pt x="20" y="21"/>
                      <a:pt x="19" y="23"/>
                    </a:cubicBezTo>
                    <a:cubicBezTo>
                      <a:pt x="19" y="23"/>
                      <a:pt x="20" y="24"/>
                      <a:pt x="21" y="24"/>
                    </a:cubicBezTo>
                    <a:cubicBezTo>
                      <a:pt x="22" y="24"/>
                      <a:pt x="24" y="24"/>
                      <a:pt x="24" y="26"/>
                    </a:cubicBezTo>
                    <a:close/>
                  </a:path>
                </a:pathLst>
              </a:custGeom>
              <a:solidFill>
                <a:srgbClr val="FEE8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14" name="Freeform 571"/>
              <p:cNvSpPr/>
              <p:nvPr/>
            </p:nvSpPr>
            <p:spPr bwMode="auto">
              <a:xfrm>
                <a:off x="696" y="858"/>
                <a:ext cx="46" cy="55"/>
              </a:xfrm>
              <a:custGeom>
                <a:avLst/>
                <a:gdLst>
                  <a:gd name="T0" fmla="*/ 5 w 19"/>
                  <a:gd name="T1" fmla="*/ 1 h 23"/>
                  <a:gd name="T2" fmla="*/ 9 w 19"/>
                  <a:gd name="T3" fmla="*/ 4 h 23"/>
                  <a:gd name="T4" fmla="*/ 5 w 19"/>
                  <a:gd name="T5" fmla="*/ 6 h 23"/>
                  <a:gd name="T6" fmla="*/ 8 w 19"/>
                  <a:gd name="T7" fmla="*/ 7 h 23"/>
                  <a:gd name="T8" fmla="*/ 12 w 19"/>
                  <a:gd name="T9" fmla="*/ 6 h 23"/>
                  <a:gd name="T10" fmla="*/ 12 w 19"/>
                  <a:gd name="T11" fmla="*/ 9 h 23"/>
                  <a:gd name="T12" fmla="*/ 13 w 19"/>
                  <a:gd name="T13" fmla="*/ 10 h 23"/>
                  <a:gd name="T14" fmla="*/ 14 w 19"/>
                  <a:gd name="T15" fmla="*/ 14 h 23"/>
                  <a:gd name="T16" fmla="*/ 12 w 19"/>
                  <a:gd name="T17" fmla="*/ 18 h 23"/>
                  <a:gd name="T18" fmla="*/ 10 w 19"/>
                  <a:gd name="T19" fmla="*/ 19 h 23"/>
                  <a:gd name="T20" fmla="*/ 4 w 19"/>
                  <a:gd name="T21" fmla="*/ 22 h 23"/>
                  <a:gd name="T22" fmla="*/ 2 w 19"/>
                  <a:gd name="T23" fmla="*/ 23 h 23"/>
                  <a:gd name="T24" fmla="*/ 2 w 19"/>
                  <a:gd name="T25" fmla="*/ 22 h 23"/>
                  <a:gd name="T26" fmla="*/ 1 w 19"/>
                  <a:gd name="T27" fmla="*/ 19 h 23"/>
                  <a:gd name="T28" fmla="*/ 2 w 19"/>
                  <a:gd name="T29" fmla="*/ 17 h 23"/>
                  <a:gd name="T30" fmla="*/ 2 w 19"/>
                  <a:gd name="T31" fmla="*/ 13 h 23"/>
                  <a:gd name="T32" fmla="*/ 7 w 19"/>
                  <a:gd name="T33" fmla="*/ 11 h 23"/>
                  <a:gd name="T34" fmla="*/ 3 w 19"/>
                  <a:gd name="T35" fmla="*/ 5 h 23"/>
                  <a:gd name="T36" fmla="*/ 1 w 19"/>
                  <a:gd name="T37" fmla="*/ 1 h 23"/>
                  <a:gd name="T38" fmla="*/ 5 w 19"/>
                  <a:gd name="T39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9" h="23">
                    <a:moveTo>
                      <a:pt x="5" y="1"/>
                    </a:moveTo>
                    <a:cubicBezTo>
                      <a:pt x="6" y="2"/>
                      <a:pt x="9" y="1"/>
                      <a:pt x="9" y="4"/>
                    </a:cubicBezTo>
                    <a:cubicBezTo>
                      <a:pt x="9" y="7"/>
                      <a:pt x="5" y="3"/>
                      <a:pt x="5" y="6"/>
                    </a:cubicBezTo>
                    <a:cubicBezTo>
                      <a:pt x="6" y="8"/>
                      <a:pt x="7" y="7"/>
                      <a:pt x="8" y="7"/>
                    </a:cubicBezTo>
                    <a:cubicBezTo>
                      <a:pt x="10" y="7"/>
                      <a:pt x="11" y="5"/>
                      <a:pt x="12" y="6"/>
                    </a:cubicBezTo>
                    <a:cubicBezTo>
                      <a:pt x="14" y="7"/>
                      <a:pt x="11" y="8"/>
                      <a:pt x="12" y="9"/>
                    </a:cubicBezTo>
                    <a:cubicBezTo>
                      <a:pt x="12" y="9"/>
                      <a:pt x="12" y="10"/>
                      <a:pt x="13" y="10"/>
                    </a:cubicBezTo>
                    <a:cubicBezTo>
                      <a:pt x="19" y="10"/>
                      <a:pt x="15" y="13"/>
                      <a:pt x="14" y="14"/>
                    </a:cubicBezTo>
                    <a:cubicBezTo>
                      <a:pt x="13" y="15"/>
                      <a:pt x="13" y="17"/>
                      <a:pt x="12" y="18"/>
                    </a:cubicBezTo>
                    <a:cubicBezTo>
                      <a:pt x="12" y="20"/>
                      <a:pt x="12" y="19"/>
                      <a:pt x="10" y="19"/>
                    </a:cubicBezTo>
                    <a:cubicBezTo>
                      <a:pt x="8" y="19"/>
                      <a:pt x="6" y="20"/>
                      <a:pt x="4" y="22"/>
                    </a:cubicBezTo>
                    <a:cubicBezTo>
                      <a:pt x="4" y="23"/>
                      <a:pt x="3" y="23"/>
                      <a:pt x="2" y="23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3" y="20"/>
                      <a:pt x="2" y="19"/>
                      <a:pt x="1" y="19"/>
                    </a:cubicBezTo>
                    <a:cubicBezTo>
                      <a:pt x="1" y="18"/>
                      <a:pt x="1" y="18"/>
                      <a:pt x="2" y="17"/>
                    </a:cubicBezTo>
                    <a:cubicBezTo>
                      <a:pt x="1" y="16"/>
                      <a:pt x="0" y="14"/>
                      <a:pt x="2" y="13"/>
                    </a:cubicBezTo>
                    <a:cubicBezTo>
                      <a:pt x="3" y="13"/>
                      <a:pt x="4" y="10"/>
                      <a:pt x="7" y="11"/>
                    </a:cubicBezTo>
                    <a:cubicBezTo>
                      <a:pt x="4" y="9"/>
                      <a:pt x="3" y="8"/>
                      <a:pt x="3" y="5"/>
                    </a:cubicBezTo>
                    <a:cubicBezTo>
                      <a:pt x="2" y="4"/>
                      <a:pt x="1" y="3"/>
                      <a:pt x="1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FEE9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15" name="Freeform 572"/>
              <p:cNvSpPr/>
              <p:nvPr/>
            </p:nvSpPr>
            <p:spPr bwMode="auto">
              <a:xfrm>
                <a:off x="644" y="849"/>
                <a:ext cx="40" cy="21"/>
              </a:xfrm>
              <a:custGeom>
                <a:avLst/>
                <a:gdLst>
                  <a:gd name="T0" fmla="*/ 2 w 17"/>
                  <a:gd name="T1" fmla="*/ 9 h 9"/>
                  <a:gd name="T2" fmla="*/ 1 w 17"/>
                  <a:gd name="T3" fmla="*/ 6 h 9"/>
                  <a:gd name="T4" fmla="*/ 7 w 17"/>
                  <a:gd name="T5" fmla="*/ 6 h 9"/>
                  <a:gd name="T6" fmla="*/ 7 w 17"/>
                  <a:gd name="T7" fmla="*/ 2 h 9"/>
                  <a:gd name="T8" fmla="*/ 9 w 17"/>
                  <a:gd name="T9" fmla="*/ 1 h 9"/>
                  <a:gd name="T10" fmla="*/ 11 w 17"/>
                  <a:gd name="T11" fmla="*/ 4 h 9"/>
                  <a:gd name="T12" fmla="*/ 12 w 17"/>
                  <a:gd name="T13" fmla="*/ 0 h 9"/>
                  <a:gd name="T14" fmla="*/ 17 w 17"/>
                  <a:gd name="T15" fmla="*/ 7 h 9"/>
                  <a:gd name="T16" fmla="*/ 15 w 17"/>
                  <a:gd name="T17" fmla="*/ 8 h 9"/>
                  <a:gd name="T18" fmla="*/ 11 w 17"/>
                  <a:gd name="T19" fmla="*/ 8 h 9"/>
                  <a:gd name="T20" fmla="*/ 2 w 17"/>
                  <a:gd name="T21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9">
                    <a:moveTo>
                      <a:pt x="2" y="9"/>
                    </a:moveTo>
                    <a:cubicBezTo>
                      <a:pt x="2" y="8"/>
                      <a:pt x="0" y="7"/>
                      <a:pt x="1" y="6"/>
                    </a:cubicBezTo>
                    <a:cubicBezTo>
                      <a:pt x="3" y="9"/>
                      <a:pt x="6" y="5"/>
                      <a:pt x="7" y="6"/>
                    </a:cubicBezTo>
                    <a:cubicBezTo>
                      <a:pt x="10" y="4"/>
                      <a:pt x="3" y="4"/>
                      <a:pt x="7" y="2"/>
                    </a:cubicBezTo>
                    <a:cubicBezTo>
                      <a:pt x="8" y="1"/>
                      <a:pt x="8" y="1"/>
                      <a:pt x="9" y="1"/>
                    </a:cubicBezTo>
                    <a:cubicBezTo>
                      <a:pt x="10" y="2"/>
                      <a:pt x="10" y="3"/>
                      <a:pt x="11" y="4"/>
                    </a:cubicBezTo>
                    <a:cubicBezTo>
                      <a:pt x="12" y="3"/>
                      <a:pt x="11" y="1"/>
                      <a:pt x="12" y="0"/>
                    </a:cubicBezTo>
                    <a:cubicBezTo>
                      <a:pt x="16" y="0"/>
                      <a:pt x="17" y="3"/>
                      <a:pt x="17" y="7"/>
                    </a:cubicBezTo>
                    <a:cubicBezTo>
                      <a:pt x="16" y="7"/>
                      <a:pt x="16" y="8"/>
                      <a:pt x="15" y="8"/>
                    </a:cubicBezTo>
                    <a:cubicBezTo>
                      <a:pt x="14" y="8"/>
                      <a:pt x="12" y="7"/>
                      <a:pt x="11" y="8"/>
                    </a:cubicBezTo>
                    <a:cubicBezTo>
                      <a:pt x="8" y="9"/>
                      <a:pt x="5" y="8"/>
                      <a:pt x="2" y="9"/>
                    </a:cubicBezTo>
                    <a:close/>
                  </a:path>
                </a:pathLst>
              </a:custGeom>
              <a:solidFill>
                <a:srgbClr val="FED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16" name="Freeform 573"/>
              <p:cNvSpPr/>
              <p:nvPr/>
            </p:nvSpPr>
            <p:spPr bwMode="auto">
              <a:xfrm>
                <a:off x="672" y="863"/>
                <a:ext cx="31" cy="19"/>
              </a:xfrm>
              <a:custGeom>
                <a:avLst/>
                <a:gdLst>
                  <a:gd name="T0" fmla="*/ 3 w 13"/>
                  <a:gd name="T1" fmla="*/ 2 h 8"/>
                  <a:gd name="T2" fmla="*/ 4 w 13"/>
                  <a:gd name="T3" fmla="*/ 1 h 8"/>
                  <a:gd name="T4" fmla="*/ 5 w 13"/>
                  <a:gd name="T5" fmla="*/ 0 h 8"/>
                  <a:gd name="T6" fmla="*/ 10 w 13"/>
                  <a:gd name="T7" fmla="*/ 1 h 8"/>
                  <a:gd name="T8" fmla="*/ 12 w 13"/>
                  <a:gd name="T9" fmla="*/ 3 h 8"/>
                  <a:gd name="T10" fmla="*/ 5 w 13"/>
                  <a:gd name="T11" fmla="*/ 7 h 8"/>
                  <a:gd name="T12" fmla="*/ 3 w 13"/>
                  <a:gd name="T13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8">
                    <a:moveTo>
                      <a:pt x="3" y="2"/>
                    </a:moveTo>
                    <a:cubicBezTo>
                      <a:pt x="3" y="1"/>
                      <a:pt x="4" y="1"/>
                      <a:pt x="4" y="1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7" y="1"/>
                      <a:pt x="8" y="0"/>
                      <a:pt x="10" y="1"/>
                    </a:cubicBezTo>
                    <a:cubicBezTo>
                      <a:pt x="11" y="1"/>
                      <a:pt x="13" y="2"/>
                      <a:pt x="12" y="3"/>
                    </a:cubicBezTo>
                    <a:cubicBezTo>
                      <a:pt x="10" y="5"/>
                      <a:pt x="9" y="8"/>
                      <a:pt x="5" y="7"/>
                    </a:cubicBezTo>
                    <a:cubicBezTo>
                      <a:pt x="0" y="5"/>
                      <a:pt x="0" y="6"/>
                      <a:pt x="3" y="2"/>
                    </a:cubicBezTo>
                    <a:close/>
                  </a:path>
                </a:pathLst>
              </a:custGeom>
              <a:solidFill>
                <a:srgbClr val="FEE9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17" name="Freeform 574"/>
              <p:cNvSpPr/>
              <p:nvPr/>
            </p:nvSpPr>
            <p:spPr bwMode="auto">
              <a:xfrm>
                <a:off x="682" y="887"/>
                <a:ext cx="21" cy="17"/>
              </a:xfrm>
              <a:custGeom>
                <a:avLst/>
                <a:gdLst>
                  <a:gd name="T0" fmla="*/ 8 w 9"/>
                  <a:gd name="T1" fmla="*/ 1 h 7"/>
                  <a:gd name="T2" fmla="*/ 8 w 9"/>
                  <a:gd name="T3" fmla="*/ 5 h 7"/>
                  <a:gd name="T4" fmla="*/ 1 w 9"/>
                  <a:gd name="T5" fmla="*/ 5 h 7"/>
                  <a:gd name="T6" fmla="*/ 3 w 9"/>
                  <a:gd name="T7" fmla="*/ 3 h 7"/>
                  <a:gd name="T8" fmla="*/ 3 w 9"/>
                  <a:gd name="T9" fmla="*/ 0 h 7"/>
                  <a:gd name="T10" fmla="*/ 3 w 9"/>
                  <a:gd name="T11" fmla="*/ 0 h 7"/>
                  <a:gd name="T12" fmla="*/ 8 w 9"/>
                  <a:gd name="T1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7">
                    <a:moveTo>
                      <a:pt x="8" y="1"/>
                    </a:moveTo>
                    <a:cubicBezTo>
                      <a:pt x="7" y="2"/>
                      <a:pt x="9" y="4"/>
                      <a:pt x="8" y="5"/>
                    </a:cubicBezTo>
                    <a:cubicBezTo>
                      <a:pt x="5" y="3"/>
                      <a:pt x="3" y="7"/>
                      <a:pt x="1" y="5"/>
                    </a:cubicBezTo>
                    <a:cubicBezTo>
                      <a:pt x="0" y="3"/>
                      <a:pt x="2" y="4"/>
                      <a:pt x="3" y="3"/>
                    </a:cubicBezTo>
                    <a:cubicBezTo>
                      <a:pt x="3" y="2"/>
                      <a:pt x="3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1"/>
                      <a:pt x="6" y="1"/>
                      <a:pt x="8" y="1"/>
                    </a:cubicBezTo>
                    <a:close/>
                  </a:path>
                </a:pathLst>
              </a:custGeom>
              <a:solidFill>
                <a:srgbClr val="FEE8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18" name="Freeform 575"/>
              <p:cNvSpPr/>
              <p:nvPr/>
            </p:nvSpPr>
            <p:spPr bwMode="auto">
              <a:xfrm>
                <a:off x="684" y="858"/>
                <a:ext cx="19" cy="12"/>
              </a:xfrm>
              <a:custGeom>
                <a:avLst/>
                <a:gdLst>
                  <a:gd name="T0" fmla="*/ 7 w 8"/>
                  <a:gd name="T1" fmla="*/ 5 h 5"/>
                  <a:gd name="T2" fmla="*/ 4 w 8"/>
                  <a:gd name="T3" fmla="*/ 4 h 5"/>
                  <a:gd name="T4" fmla="*/ 0 w 8"/>
                  <a:gd name="T5" fmla="*/ 3 h 5"/>
                  <a:gd name="T6" fmla="*/ 7 w 8"/>
                  <a:gd name="T7" fmla="*/ 2 h 5"/>
                  <a:gd name="T8" fmla="*/ 8 w 8"/>
                  <a:gd name="T9" fmla="*/ 5 h 5"/>
                  <a:gd name="T10" fmla="*/ 7 w 8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5">
                    <a:moveTo>
                      <a:pt x="7" y="5"/>
                    </a:moveTo>
                    <a:cubicBezTo>
                      <a:pt x="6" y="3"/>
                      <a:pt x="5" y="3"/>
                      <a:pt x="4" y="4"/>
                    </a:cubicBezTo>
                    <a:cubicBezTo>
                      <a:pt x="2" y="4"/>
                      <a:pt x="1" y="4"/>
                      <a:pt x="0" y="3"/>
                    </a:cubicBezTo>
                    <a:cubicBezTo>
                      <a:pt x="2" y="1"/>
                      <a:pt x="4" y="0"/>
                      <a:pt x="7" y="2"/>
                    </a:cubicBezTo>
                    <a:cubicBezTo>
                      <a:pt x="7" y="3"/>
                      <a:pt x="8" y="4"/>
                      <a:pt x="8" y="5"/>
                    </a:cubicBezTo>
                    <a:cubicBezTo>
                      <a:pt x="7" y="5"/>
                      <a:pt x="7" y="5"/>
                      <a:pt x="7" y="5"/>
                    </a:cubicBezTo>
                    <a:close/>
                  </a:path>
                </a:pathLst>
              </a:custGeom>
              <a:solidFill>
                <a:srgbClr val="FEEA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19" name="Freeform 576"/>
              <p:cNvSpPr/>
              <p:nvPr/>
            </p:nvSpPr>
            <p:spPr bwMode="auto">
              <a:xfrm>
                <a:off x="656" y="877"/>
                <a:ext cx="12" cy="12"/>
              </a:xfrm>
              <a:custGeom>
                <a:avLst/>
                <a:gdLst>
                  <a:gd name="T0" fmla="*/ 5 w 5"/>
                  <a:gd name="T1" fmla="*/ 5 h 5"/>
                  <a:gd name="T2" fmla="*/ 0 w 5"/>
                  <a:gd name="T3" fmla="*/ 1 h 5"/>
                  <a:gd name="T4" fmla="*/ 1 w 5"/>
                  <a:gd name="T5" fmla="*/ 0 h 5"/>
                  <a:gd name="T6" fmla="*/ 2 w 5"/>
                  <a:gd name="T7" fmla="*/ 0 h 5"/>
                  <a:gd name="T8" fmla="*/ 2 w 5"/>
                  <a:gd name="T9" fmla="*/ 1 h 5"/>
                  <a:gd name="T10" fmla="*/ 5 w 5"/>
                  <a:gd name="T11" fmla="*/ 3 h 5"/>
                  <a:gd name="T12" fmla="*/ 5 w 5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cubicBezTo>
                      <a:pt x="3" y="5"/>
                      <a:pt x="1" y="5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4" y="2"/>
                      <a:pt x="5" y="3"/>
                    </a:cubicBezTo>
                    <a:cubicBezTo>
                      <a:pt x="5" y="4"/>
                      <a:pt x="5" y="5"/>
                      <a:pt x="5" y="5"/>
                    </a:cubicBezTo>
                    <a:close/>
                  </a:path>
                </a:pathLst>
              </a:custGeom>
              <a:solidFill>
                <a:srgbClr val="FEE9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20" name="Freeform 577"/>
              <p:cNvSpPr/>
              <p:nvPr/>
            </p:nvSpPr>
            <p:spPr bwMode="auto">
              <a:xfrm>
                <a:off x="672" y="882"/>
                <a:ext cx="17" cy="10"/>
              </a:xfrm>
              <a:custGeom>
                <a:avLst/>
                <a:gdLst>
                  <a:gd name="T0" fmla="*/ 7 w 7"/>
                  <a:gd name="T1" fmla="*/ 2 h 4"/>
                  <a:gd name="T2" fmla="*/ 0 w 7"/>
                  <a:gd name="T3" fmla="*/ 1 h 4"/>
                  <a:gd name="T4" fmla="*/ 7 w 7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4">
                    <a:moveTo>
                      <a:pt x="7" y="2"/>
                    </a:moveTo>
                    <a:cubicBezTo>
                      <a:pt x="5" y="2"/>
                      <a:pt x="2" y="4"/>
                      <a:pt x="0" y="1"/>
                    </a:cubicBezTo>
                    <a:cubicBezTo>
                      <a:pt x="3" y="0"/>
                      <a:pt x="5" y="1"/>
                      <a:pt x="7" y="2"/>
                    </a:cubicBezTo>
                    <a:close/>
                  </a:path>
                </a:pathLst>
              </a:custGeom>
              <a:solidFill>
                <a:srgbClr val="FEE9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21" name="Freeform 578"/>
              <p:cNvSpPr/>
              <p:nvPr/>
            </p:nvSpPr>
            <p:spPr bwMode="auto">
              <a:xfrm>
                <a:off x="682" y="892"/>
                <a:ext cx="7" cy="7"/>
              </a:xfrm>
              <a:custGeom>
                <a:avLst/>
                <a:gdLst>
                  <a:gd name="T0" fmla="*/ 3 w 3"/>
                  <a:gd name="T1" fmla="*/ 1 h 3"/>
                  <a:gd name="T2" fmla="*/ 1 w 3"/>
                  <a:gd name="T3" fmla="*/ 3 h 3"/>
                  <a:gd name="T4" fmla="*/ 0 w 3"/>
                  <a:gd name="T5" fmla="*/ 1 h 3"/>
                  <a:gd name="T6" fmla="*/ 3 w 3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2" y="2"/>
                      <a:pt x="2" y="2"/>
                      <a:pt x="1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1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EE9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22" name="Freeform 579"/>
              <p:cNvSpPr/>
              <p:nvPr/>
            </p:nvSpPr>
            <p:spPr bwMode="auto">
              <a:xfrm>
                <a:off x="660" y="880"/>
                <a:ext cx="8" cy="4"/>
              </a:xfrm>
              <a:custGeom>
                <a:avLst/>
                <a:gdLst>
                  <a:gd name="T0" fmla="*/ 3 w 3"/>
                  <a:gd name="T1" fmla="*/ 2 h 2"/>
                  <a:gd name="T2" fmla="*/ 0 w 3"/>
                  <a:gd name="T3" fmla="*/ 0 h 2"/>
                  <a:gd name="T4" fmla="*/ 3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cubicBezTo>
                      <a:pt x="2" y="2"/>
                      <a:pt x="0" y="2"/>
                      <a:pt x="0" y="0"/>
                    </a:cubicBezTo>
                    <a:cubicBezTo>
                      <a:pt x="1" y="1"/>
                      <a:pt x="3" y="0"/>
                      <a:pt x="3" y="2"/>
                    </a:cubicBezTo>
                    <a:close/>
                  </a:path>
                </a:pathLst>
              </a:custGeom>
              <a:solidFill>
                <a:srgbClr val="FEEB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23" name="Freeform 580"/>
              <p:cNvSpPr/>
              <p:nvPr/>
            </p:nvSpPr>
            <p:spPr bwMode="auto">
              <a:xfrm>
                <a:off x="699" y="904"/>
                <a:ext cx="4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0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0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1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EE8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24" name="Freeform 581"/>
              <p:cNvSpPr/>
              <p:nvPr/>
            </p:nvSpPr>
            <p:spPr bwMode="auto">
              <a:xfrm>
                <a:off x="658" y="839"/>
                <a:ext cx="17" cy="14"/>
              </a:xfrm>
              <a:custGeom>
                <a:avLst/>
                <a:gdLst>
                  <a:gd name="T0" fmla="*/ 3 w 7"/>
                  <a:gd name="T1" fmla="*/ 6 h 6"/>
                  <a:gd name="T2" fmla="*/ 1 w 7"/>
                  <a:gd name="T3" fmla="*/ 6 h 6"/>
                  <a:gd name="T4" fmla="*/ 0 w 7"/>
                  <a:gd name="T5" fmla="*/ 3 h 6"/>
                  <a:gd name="T6" fmla="*/ 7 w 7"/>
                  <a:gd name="T7" fmla="*/ 0 h 6"/>
                  <a:gd name="T8" fmla="*/ 7 w 7"/>
                  <a:gd name="T9" fmla="*/ 2 h 6"/>
                  <a:gd name="T10" fmla="*/ 3 w 7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6">
                    <a:moveTo>
                      <a:pt x="3" y="6"/>
                    </a:moveTo>
                    <a:cubicBezTo>
                      <a:pt x="3" y="6"/>
                      <a:pt x="2" y="6"/>
                      <a:pt x="1" y="6"/>
                    </a:cubicBezTo>
                    <a:cubicBezTo>
                      <a:pt x="2" y="5"/>
                      <a:pt x="3" y="3"/>
                      <a:pt x="0" y="3"/>
                    </a:cubicBezTo>
                    <a:cubicBezTo>
                      <a:pt x="2" y="1"/>
                      <a:pt x="4" y="0"/>
                      <a:pt x="7" y="0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4" y="2"/>
                      <a:pt x="6" y="6"/>
                      <a:pt x="3" y="6"/>
                    </a:cubicBezTo>
                    <a:close/>
                  </a:path>
                </a:pathLst>
              </a:custGeom>
              <a:solidFill>
                <a:srgbClr val="FED8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25" name="Freeform 582"/>
              <p:cNvSpPr/>
              <p:nvPr/>
            </p:nvSpPr>
            <p:spPr bwMode="auto">
              <a:xfrm>
                <a:off x="794" y="825"/>
                <a:ext cx="22" cy="26"/>
              </a:xfrm>
              <a:custGeom>
                <a:avLst/>
                <a:gdLst>
                  <a:gd name="T0" fmla="*/ 6 w 9"/>
                  <a:gd name="T1" fmla="*/ 0 h 11"/>
                  <a:gd name="T2" fmla="*/ 6 w 9"/>
                  <a:gd name="T3" fmla="*/ 8 h 11"/>
                  <a:gd name="T4" fmla="*/ 8 w 9"/>
                  <a:gd name="T5" fmla="*/ 11 h 11"/>
                  <a:gd name="T6" fmla="*/ 1 w 9"/>
                  <a:gd name="T7" fmla="*/ 10 h 11"/>
                  <a:gd name="T8" fmla="*/ 6 w 9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1">
                    <a:moveTo>
                      <a:pt x="6" y="0"/>
                    </a:moveTo>
                    <a:cubicBezTo>
                      <a:pt x="5" y="3"/>
                      <a:pt x="9" y="5"/>
                      <a:pt x="6" y="8"/>
                    </a:cubicBezTo>
                    <a:cubicBezTo>
                      <a:pt x="6" y="9"/>
                      <a:pt x="7" y="10"/>
                      <a:pt x="8" y="11"/>
                    </a:cubicBezTo>
                    <a:cubicBezTo>
                      <a:pt x="6" y="9"/>
                      <a:pt x="3" y="11"/>
                      <a:pt x="1" y="10"/>
                    </a:cubicBezTo>
                    <a:cubicBezTo>
                      <a:pt x="2" y="6"/>
                      <a:pt x="0" y="1"/>
                      <a:pt x="6" y="0"/>
                    </a:cubicBezTo>
                    <a:close/>
                  </a:path>
                </a:pathLst>
              </a:custGeom>
              <a:solidFill>
                <a:srgbClr val="FEEA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26" name="Freeform 583"/>
              <p:cNvSpPr/>
              <p:nvPr/>
            </p:nvSpPr>
            <p:spPr bwMode="auto">
              <a:xfrm>
                <a:off x="804" y="798"/>
                <a:ext cx="19" cy="15"/>
              </a:xfrm>
              <a:custGeom>
                <a:avLst/>
                <a:gdLst>
                  <a:gd name="T0" fmla="*/ 0 w 8"/>
                  <a:gd name="T1" fmla="*/ 5 h 6"/>
                  <a:gd name="T2" fmla="*/ 7 w 8"/>
                  <a:gd name="T3" fmla="*/ 0 h 6"/>
                  <a:gd name="T4" fmla="*/ 8 w 8"/>
                  <a:gd name="T5" fmla="*/ 0 h 6"/>
                  <a:gd name="T6" fmla="*/ 7 w 8"/>
                  <a:gd name="T7" fmla="*/ 1 h 6"/>
                  <a:gd name="T8" fmla="*/ 0 w 8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6">
                    <a:moveTo>
                      <a:pt x="0" y="5"/>
                    </a:moveTo>
                    <a:cubicBezTo>
                      <a:pt x="1" y="0"/>
                      <a:pt x="5" y="2"/>
                      <a:pt x="7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"/>
                      <a:pt x="8" y="1"/>
                      <a:pt x="7" y="1"/>
                    </a:cubicBezTo>
                    <a:cubicBezTo>
                      <a:pt x="5" y="2"/>
                      <a:pt x="4" y="6"/>
                      <a:pt x="0" y="5"/>
                    </a:cubicBezTo>
                    <a:close/>
                  </a:path>
                </a:pathLst>
              </a:custGeom>
              <a:solidFill>
                <a:srgbClr val="FED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27" name="Freeform 584"/>
              <p:cNvSpPr/>
              <p:nvPr/>
            </p:nvSpPr>
            <p:spPr bwMode="auto">
              <a:xfrm>
                <a:off x="820" y="789"/>
                <a:ext cx="17" cy="12"/>
              </a:xfrm>
              <a:custGeom>
                <a:avLst/>
                <a:gdLst>
                  <a:gd name="T0" fmla="*/ 0 w 7"/>
                  <a:gd name="T1" fmla="*/ 5 h 5"/>
                  <a:gd name="T2" fmla="*/ 0 w 7"/>
                  <a:gd name="T3" fmla="*/ 4 h 5"/>
                  <a:gd name="T4" fmla="*/ 1 w 7"/>
                  <a:gd name="T5" fmla="*/ 1 h 5"/>
                  <a:gd name="T6" fmla="*/ 6 w 7"/>
                  <a:gd name="T7" fmla="*/ 0 h 5"/>
                  <a:gd name="T8" fmla="*/ 0 w 7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0" y="5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1" y="3"/>
                      <a:pt x="3" y="2"/>
                      <a:pt x="1" y="1"/>
                    </a:cubicBezTo>
                    <a:cubicBezTo>
                      <a:pt x="3" y="1"/>
                      <a:pt x="5" y="0"/>
                      <a:pt x="6" y="0"/>
                    </a:cubicBezTo>
                    <a:cubicBezTo>
                      <a:pt x="7" y="5"/>
                      <a:pt x="2" y="3"/>
                      <a:pt x="0" y="5"/>
                    </a:cubicBezTo>
                    <a:close/>
                  </a:path>
                </a:pathLst>
              </a:custGeom>
              <a:solidFill>
                <a:srgbClr val="FEE2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28" name="Freeform 585"/>
              <p:cNvSpPr/>
              <p:nvPr/>
            </p:nvSpPr>
            <p:spPr bwMode="auto">
              <a:xfrm>
                <a:off x="641" y="684"/>
                <a:ext cx="113" cy="105"/>
              </a:xfrm>
              <a:custGeom>
                <a:avLst/>
                <a:gdLst>
                  <a:gd name="T0" fmla="*/ 47 w 47"/>
                  <a:gd name="T1" fmla="*/ 11 h 44"/>
                  <a:gd name="T2" fmla="*/ 46 w 47"/>
                  <a:gd name="T3" fmla="*/ 19 h 44"/>
                  <a:gd name="T4" fmla="*/ 46 w 47"/>
                  <a:gd name="T5" fmla="*/ 20 h 44"/>
                  <a:gd name="T6" fmla="*/ 40 w 47"/>
                  <a:gd name="T7" fmla="*/ 22 h 44"/>
                  <a:gd name="T8" fmla="*/ 33 w 47"/>
                  <a:gd name="T9" fmla="*/ 22 h 44"/>
                  <a:gd name="T10" fmla="*/ 29 w 47"/>
                  <a:gd name="T11" fmla="*/ 19 h 44"/>
                  <a:gd name="T12" fmla="*/ 28 w 47"/>
                  <a:gd name="T13" fmla="*/ 19 h 44"/>
                  <a:gd name="T14" fmla="*/ 28 w 47"/>
                  <a:gd name="T15" fmla="*/ 19 h 44"/>
                  <a:gd name="T16" fmla="*/ 33 w 47"/>
                  <a:gd name="T17" fmla="*/ 22 h 44"/>
                  <a:gd name="T18" fmla="*/ 34 w 47"/>
                  <a:gd name="T19" fmla="*/ 25 h 44"/>
                  <a:gd name="T20" fmla="*/ 30 w 47"/>
                  <a:gd name="T21" fmla="*/ 23 h 44"/>
                  <a:gd name="T22" fmla="*/ 28 w 47"/>
                  <a:gd name="T23" fmla="*/ 38 h 44"/>
                  <a:gd name="T24" fmla="*/ 29 w 47"/>
                  <a:gd name="T25" fmla="*/ 41 h 44"/>
                  <a:gd name="T26" fmla="*/ 27 w 47"/>
                  <a:gd name="T27" fmla="*/ 43 h 44"/>
                  <a:gd name="T28" fmla="*/ 26 w 47"/>
                  <a:gd name="T29" fmla="*/ 39 h 44"/>
                  <a:gd name="T30" fmla="*/ 25 w 47"/>
                  <a:gd name="T31" fmla="*/ 34 h 44"/>
                  <a:gd name="T32" fmla="*/ 20 w 47"/>
                  <a:gd name="T33" fmla="*/ 35 h 44"/>
                  <a:gd name="T34" fmla="*/ 16 w 47"/>
                  <a:gd name="T35" fmla="*/ 35 h 44"/>
                  <a:gd name="T36" fmla="*/ 13 w 47"/>
                  <a:gd name="T37" fmla="*/ 33 h 44"/>
                  <a:gd name="T38" fmla="*/ 8 w 47"/>
                  <a:gd name="T39" fmla="*/ 31 h 44"/>
                  <a:gd name="T40" fmla="*/ 3 w 47"/>
                  <a:gd name="T41" fmla="*/ 28 h 44"/>
                  <a:gd name="T42" fmla="*/ 4 w 47"/>
                  <a:gd name="T43" fmla="*/ 24 h 44"/>
                  <a:gd name="T44" fmla="*/ 5 w 47"/>
                  <a:gd name="T45" fmla="*/ 21 h 44"/>
                  <a:gd name="T46" fmla="*/ 6 w 47"/>
                  <a:gd name="T47" fmla="*/ 21 h 44"/>
                  <a:gd name="T48" fmla="*/ 5 w 47"/>
                  <a:gd name="T49" fmla="*/ 21 h 44"/>
                  <a:gd name="T50" fmla="*/ 0 w 47"/>
                  <a:gd name="T51" fmla="*/ 11 h 44"/>
                  <a:gd name="T52" fmla="*/ 1 w 47"/>
                  <a:gd name="T53" fmla="*/ 8 h 44"/>
                  <a:gd name="T54" fmla="*/ 2 w 47"/>
                  <a:gd name="T55" fmla="*/ 8 h 44"/>
                  <a:gd name="T56" fmla="*/ 8 w 47"/>
                  <a:gd name="T57" fmla="*/ 7 h 44"/>
                  <a:gd name="T58" fmla="*/ 8 w 47"/>
                  <a:gd name="T59" fmla="*/ 7 h 44"/>
                  <a:gd name="T60" fmla="*/ 10 w 47"/>
                  <a:gd name="T61" fmla="*/ 6 h 44"/>
                  <a:gd name="T62" fmla="*/ 19 w 47"/>
                  <a:gd name="T63" fmla="*/ 1 h 44"/>
                  <a:gd name="T64" fmla="*/ 21 w 47"/>
                  <a:gd name="T65" fmla="*/ 6 h 44"/>
                  <a:gd name="T66" fmla="*/ 18 w 47"/>
                  <a:gd name="T67" fmla="*/ 12 h 44"/>
                  <a:gd name="T68" fmla="*/ 15 w 47"/>
                  <a:gd name="T69" fmla="*/ 11 h 44"/>
                  <a:gd name="T70" fmla="*/ 14 w 47"/>
                  <a:gd name="T71" fmla="*/ 8 h 44"/>
                  <a:gd name="T72" fmla="*/ 15 w 47"/>
                  <a:gd name="T73" fmla="*/ 12 h 44"/>
                  <a:gd name="T74" fmla="*/ 7 w 47"/>
                  <a:gd name="T75" fmla="*/ 15 h 44"/>
                  <a:gd name="T76" fmla="*/ 7 w 47"/>
                  <a:gd name="T77" fmla="*/ 15 h 44"/>
                  <a:gd name="T78" fmla="*/ 12 w 47"/>
                  <a:gd name="T79" fmla="*/ 22 h 44"/>
                  <a:gd name="T80" fmla="*/ 15 w 47"/>
                  <a:gd name="T81" fmla="*/ 29 h 44"/>
                  <a:gd name="T82" fmla="*/ 19 w 47"/>
                  <a:gd name="T83" fmla="*/ 23 h 44"/>
                  <a:gd name="T84" fmla="*/ 20 w 47"/>
                  <a:gd name="T85" fmla="*/ 22 h 44"/>
                  <a:gd name="T86" fmla="*/ 19 w 47"/>
                  <a:gd name="T87" fmla="*/ 21 h 44"/>
                  <a:gd name="T88" fmla="*/ 15 w 47"/>
                  <a:gd name="T89" fmla="*/ 20 h 44"/>
                  <a:gd name="T90" fmla="*/ 15 w 47"/>
                  <a:gd name="T91" fmla="*/ 17 h 44"/>
                  <a:gd name="T92" fmla="*/ 19 w 47"/>
                  <a:gd name="T93" fmla="*/ 15 h 44"/>
                  <a:gd name="T94" fmla="*/ 24 w 47"/>
                  <a:gd name="T95" fmla="*/ 16 h 44"/>
                  <a:gd name="T96" fmla="*/ 30 w 47"/>
                  <a:gd name="T97" fmla="*/ 10 h 44"/>
                  <a:gd name="T98" fmla="*/ 40 w 47"/>
                  <a:gd name="T99" fmla="*/ 10 h 44"/>
                  <a:gd name="T100" fmla="*/ 47 w 47"/>
                  <a:gd name="T101" fmla="*/ 1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7" h="44">
                    <a:moveTo>
                      <a:pt x="47" y="11"/>
                    </a:moveTo>
                    <a:cubicBezTo>
                      <a:pt x="46" y="14"/>
                      <a:pt x="45" y="16"/>
                      <a:pt x="46" y="19"/>
                    </a:cubicBezTo>
                    <a:cubicBezTo>
                      <a:pt x="47" y="20"/>
                      <a:pt x="46" y="20"/>
                      <a:pt x="46" y="20"/>
                    </a:cubicBezTo>
                    <a:cubicBezTo>
                      <a:pt x="43" y="20"/>
                      <a:pt x="43" y="24"/>
                      <a:pt x="40" y="22"/>
                    </a:cubicBezTo>
                    <a:cubicBezTo>
                      <a:pt x="38" y="20"/>
                      <a:pt x="36" y="20"/>
                      <a:pt x="33" y="22"/>
                    </a:cubicBezTo>
                    <a:cubicBezTo>
                      <a:pt x="32" y="19"/>
                      <a:pt x="30" y="19"/>
                      <a:pt x="29" y="19"/>
                    </a:cubicBezTo>
                    <a:cubicBezTo>
                      <a:pt x="28" y="18"/>
                      <a:pt x="28" y="19"/>
                      <a:pt x="28" y="19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31" y="19"/>
                      <a:pt x="32" y="20"/>
                      <a:pt x="33" y="22"/>
                    </a:cubicBezTo>
                    <a:cubicBezTo>
                      <a:pt x="34" y="23"/>
                      <a:pt x="35" y="24"/>
                      <a:pt x="34" y="25"/>
                    </a:cubicBezTo>
                    <a:cubicBezTo>
                      <a:pt x="32" y="25"/>
                      <a:pt x="32" y="23"/>
                      <a:pt x="30" y="23"/>
                    </a:cubicBezTo>
                    <a:cubicBezTo>
                      <a:pt x="28" y="28"/>
                      <a:pt x="31" y="33"/>
                      <a:pt x="28" y="38"/>
                    </a:cubicBezTo>
                    <a:cubicBezTo>
                      <a:pt x="28" y="38"/>
                      <a:pt x="29" y="40"/>
                      <a:pt x="29" y="41"/>
                    </a:cubicBezTo>
                    <a:cubicBezTo>
                      <a:pt x="27" y="40"/>
                      <a:pt x="29" y="44"/>
                      <a:pt x="27" y="43"/>
                    </a:cubicBezTo>
                    <a:cubicBezTo>
                      <a:pt x="25" y="43"/>
                      <a:pt x="26" y="41"/>
                      <a:pt x="26" y="39"/>
                    </a:cubicBezTo>
                    <a:cubicBezTo>
                      <a:pt x="27" y="37"/>
                      <a:pt x="26" y="36"/>
                      <a:pt x="25" y="34"/>
                    </a:cubicBezTo>
                    <a:cubicBezTo>
                      <a:pt x="25" y="36"/>
                      <a:pt x="21" y="37"/>
                      <a:pt x="20" y="35"/>
                    </a:cubicBezTo>
                    <a:cubicBezTo>
                      <a:pt x="19" y="34"/>
                      <a:pt x="17" y="35"/>
                      <a:pt x="16" y="35"/>
                    </a:cubicBezTo>
                    <a:cubicBezTo>
                      <a:pt x="14" y="36"/>
                      <a:pt x="14" y="34"/>
                      <a:pt x="13" y="33"/>
                    </a:cubicBezTo>
                    <a:cubicBezTo>
                      <a:pt x="12" y="30"/>
                      <a:pt x="9" y="33"/>
                      <a:pt x="8" y="31"/>
                    </a:cubicBezTo>
                    <a:cubicBezTo>
                      <a:pt x="6" y="31"/>
                      <a:pt x="4" y="30"/>
                      <a:pt x="3" y="28"/>
                    </a:cubicBezTo>
                    <a:cubicBezTo>
                      <a:pt x="2" y="27"/>
                      <a:pt x="7" y="26"/>
                      <a:pt x="4" y="24"/>
                    </a:cubicBezTo>
                    <a:cubicBezTo>
                      <a:pt x="2" y="22"/>
                      <a:pt x="3" y="22"/>
                      <a:pt x="5" y="21"/>
                    </a:cubicBezTo>
                    <a:cubicBezTo>
                      <a:pt x="5" y="21"/>
                      <a:pt x="6" y="21"/>
                      <a:pt x="6" y="21"/>
                    </a:cubicBezTo>
                    <a:cubicBezTo>
                      <a:pt x="6" y="20"/>
                      <a:pt x="5" y="21"/>
                      <a:pt x="5" y="21"/>
                    </a:cubicBezTo>
                    <a:cubicBezTo>
                      <a:pt x="1" y="19"/>
                      <a:pt x="2" y="14"/>
                      <a:pt x="0" y="11"/>
                    </a:cubicBezTo>
                    <a:cubicBezTo>
                      <a:pt x="0" y="10"/>
                      <a:pt x="0" y="8"/>
                      <a:pt x="1" y="8"/>
                    </a:cubicBezTo>
                    <a:cubicBezTo>
                      <a:pt x="1" y="7"/>
                      <a:pt x="3" y="9"/>
                      <a:pt x="2" y="8"/>
                    </a:cubicBezTo>
                    <a:cubicBezTo>
                      <a:pt x="4" y="4"/>
                      <a:pt x="6" y="8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9" y="6"/>
                      <a:pt x="10" y="6"/>
                      <a:pt x="10" y="6"/>
                    </a:cubicBezTo>
                    <a:cubicBezTo>
                      <a:pt x="14" y="5"/>
                      <a:pt x="15" y="0"/>
                      <a:pt x="19" y="1"/>
                    </a:cubicBezTo>
                    <a:cubicBezTo>
                      <a:pt x="20" y="2"/>
                      <a:pt x="19" y="5"/>
                      <a:pt x="21" y="6"/>
                    </a:cubicBezTo>
                    <a:cubicBezTo>
                      <a:pt x="21" y="9"/>
                      <a:pt x="19" y="10"/>
                      <a:pt x="18" y="12"/>
                    </a:cubicBezTo>
                    <a:cubicBezTo>
                      <a:pt x="17" y="14"/>
                      <a:pt x="15" y="12"/>
                      <a:pt x="15" y="11"/>
                    </a:cubicBezTo>
                    <a:cubicBezTo>
                      <a:pt x="14" y="10"/>
                      <a:pt x="15" y="9"/>
                      <a:pt x="14" y="8"/>
                    </a:cubicBezTo>
                    <a:cubicBezTo>
                      <a:pt x="14" y="9"/>
                      <a:pt x="15" y="11"/>
                      <a:pt x="15" y="12"/>
                    </a:cubicBezTo>
                    <a:cubicBezTo>
                      <a:pt x="13" y="17"/>
                      <a:pt x="10" y="16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13" y="16"/>
                      <a:pt x="13" y="16"/>
                      <a:pt x="12" y="22"/>
                    </a:cubicBezTo>
                    <a:cubicBezTo>
                      <a:pt x="12" y="26"/>
                      <a:pt x="12" y="26"/>
                      <a:pt x="15" y="29"/>
                    </a:cubicBezTo>
                    <a:cubicBezTo>
                      <a:pt x="15" y="26"/>
                      <a:pt x="14" y="22"/>
                      <a:pt x="19" y="23"/>
                    </a:cubicBezTo>
                    <a:cubicBezTo>
                      <a:pt x="21" y="23"/>
                      <a:pt x="21" y="22"/>
                      <a:pt x="20" y="22"/>
                    </a:cubicBezTo>
                    <a:cubicBezTo>
                      <a:pt x="20" y="22"/>
                      <a:pt x="21" y="19"/>
                      <a:pt x="19" y="21"/>
                    </a:cubicBezTo>
                    <a:cubicBezTo>
                      <a:pt x="18" y="22"/>
                      <a:pt x="16" y="21"/>
                      <a:pt x="15" y="20"/>
                    </a:cubicBezTo>
                    <a:cubicBezTo>
                      <a:pt x="14" y="20"/>
                      <a:pt x="14" y="18"/>
                      <a:pt x="15" y="17"/>
                    </a:cubicBezTo>
                    <a:cubicBezTo>
                      <a:pt x="16" y="16"/>
                      <a:pt x="18" y="15"/>
                      <a:pt x="19" y="15"/>
                    </a:cubicBezTo>
                    <a:cubicBezTo>
                      <a:pt x="21" y="15"/>
                      <a:pt x="23" y="17"/>
                      <a:pt x="24" y="16"/>
                    </a:cubicBezTo>
                    <a:cubicBezTo>
                      <a:pt x="27" y="15"/>
                      <a:pt x="29" y="13"/>
                      <a:pt x="30" y="10"/>
                    </a:cubicBezTo>
                    <a:cubicBezTo>
                      <a:pt x="33" y="7"/>
                      <a:pt x="37" y="10"/>
                      <a:pt x="40" y="10"/>
                    </a:cubicBezTo>
                    <a:cubicBezTo>
                      <a:pt x="42" y="11"/>
                      <a:pt x="45" y="9"/>
                      <a:pt x="47" y="11"/>
                    </a:cubicBezTo>
                    <a:close/>
                  </a:path>
                </a:pathLst>
              </a:custGeom>
              <a:solidFill>
                <a:srgbClr val="FEE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29" name="Freeform 586"/>
              <p:cNvSpPr/>
              <p:nvPr/>
            </p:nvSpPr>
            <p:spPr bwMode="auto">
              <a:xfrm>
                <a:off x="570" y="564"/>
                <a:ext cx="90" cy="74"/>
              </a:xfrm>
              <a:custGeom>
                <a:avLst/>
                <a:gdLst>
                  <a:gd name="T0" fmla="*/ 0 w 38"/>
                  <a:gd name="T1" fmla="*/ 13 h 31"/>
                  <a:gd name="T2" fmla="*/ 5 w 38"/>
                  <a:gd name="T3" fmla="*/ 11 h 31"/>
                  <a:gd name="T4" fmla="*/ 6 w 38"/>
                  <a:gd name="T5" fmla="*/ 10 h 31"/>
                  <a:gd name="T6" fmla="*/ 10 w 38"/>
                  <a:gd name="T7" fmla="*/ 4 h 31"/>
                  <a:gd name="T8" fmla="*/ 13 w 38"/>
                  <a:gd name="T9" fmla="*/ 3 h 31"/>
                  <a:gd name="T10" fmla="*/ 17 w 38"/>
                  <a:gd name="T11" fmla="*/ 5 h 31"/>
                  <a:gd name="T12" fmla="*/ 18 w 38"/>
                  <a:gd name="T13" fmla="*/ 1 h 31"/>
                  <a:gd name="T14" fmla="*/ 19 w 38"/>
                  <a:gd name="T15" fmla="*/ 1 h 31"/>
                  <a:gd name="T16" fmla="*/ 26 w 38"/>
                  <a:gd name="T17" fmla="*/ 2 h 31"/>
                  <a:gd name="T18" fmla="*/ 33 w 38"/>
                  <a:gd name="T19" fmla="*/ 5 h 31"/>
                  <a:gd name="T20" fmla="*/ 35 w 38"/>
                  <a:gd name="T21" fmla="*/ 7 h 31"/>
                  <a:gd name="T22" fmla="*/ 35 w 38"/>
                  <a:gd name="T23" fmla="*/ 16 h 31"/>
                  <a:gd name="T24" fmla="*/ 36 w 38"/>
                  <a:gd name="T25" fmla="*/ 18 h 31"/>
                  <a:gd name="T26" fmla="*/ 38 w 38"/>
                  <a:gd name="T27" fmla="*/ 20 h 31"/>
                  <a:gd name="T28" fmla="*/ 35 w 38"/>
                  <a:gd name="T29" fmla="*/ 25 h 31"/>
                  <a:gd name="T30" fmla="*/ 29 w 38"/>
                  <a:gd name="T31" fmla="*/ 23 h 31"/>
                  <a:gd name="T32" fmla="*/ 28 w 38"/>
                  <a:gd name="T33" fmla="*/ 29 h 31"/>
                  <a:gd name="T34" fmla="*/ 23 w 38"/>
                  <a:gd name="T35" fmla="*/ 27 h 31"/>
                  <a:gd name="T36" fmla="*/ 24 w 38"/>
                  <a:gd name="T37" fmla="*/ 22 h 31"/>
                  <a:gd name="T38" fmla="*/ 26 w 38"/>
                  <a:gd name="T39" fmla="*/ 18 h 31"/>
                  <a:gd name="T40" fmla="*/ 28 w 38"/>
                  <a:gd name="T41" fmla="*/ 16 h 31"/>
                  <a:gd name="T42" fmla="*/ 25 w 38"/>
                  <a:gd name="T43" fmla="*/ 16 h 31"/>
                  <a:gd name="T44" fmla="*/ 22 w 38"/>
                  <a:gd name="T45" fmla="*/ 20 h 31"/>
                  <a:gd name="T46" fmla="*/ 19 w 38"/>
                  <a:gd name="T47" fmla="*/ 20 h 31"/>
                  <a:gd name="T48" fmla="*/ 17 w 38"/>
                  <a:gd name="T49" fmla="*/ 17 h 31"/>
                  <a:gd name="T50" fmla="*/ 19 w 38"/>
                  <a:gd name="T51" fmla="*/ 13 h 31"/>
                  <a:gd name="T52" fmla="*/ 16 w 38"/>
                  <a:gd name="T53" fmla="*/ 13 h 31"/>
                  <a:gd name="T54" fmla="*/ 17 w 38"/>
                  <a:gd name="T55" fmla="*/ 18 h 31"/>
                  <a:gd name="T56" fmla="*/ 14 w 38"/>
                  <a:gd name="T57" fmla="*/ 19 h 31"/>
                  <a:gd name="T58" fmla="*/ 13 w 38"/>
                  <a:gd name="T59" fmla="*/ 19 h 31"/>
                  <a:gd name="T60" fmla="*/ 3 w 38"/>
                  <a:gd name="T61" fmla="*/ 18 h 31"/>
                  <a:gd name="T62" fmla="*/ 0 w 38"/>
                  <a:gd name="T63" fmla="*/ 1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8" h="31">
                    <a:moveTo>
                      <a:pt x="0" y="13"/>
                    </a:moveTo>
                    <a:cubicBezTo>
                      <a:pt x="2" y="14"/>
                      <a:pt x="1" y="6"/>
                      <a:pt x="5" y="11"/>
                    </a:cubicBezTo>
                    <a:cubicBezTo>
                      <a:pt x="6" y="12"/>
                      <a:pt x="5" y="10"/>
                      <a:pt x="6" y="10"/>
                    </a:cubicBezTo>
                    <a:cubicBezTo>
                      <a:pt x="7" y="8"/>
                      <a:pt x="8" y="5"/>
                      <a:pt x="10" y="4"/>
                    </a:cubicBezTo>
                    <a:cubicBezTo>
                      <a:pt x="11" y="3"/>
                      <a:pt x="12" y="3"/>
                      <a:pt x="13" y="3"/>
                    </a:cubicBezTo>
                    <a:cubicBezTo>
                      <a:pt x="14" y="4"/>
                      <a:pt x="15" y="5"/>
                      <a:pt x="17" y="5"/>
                    </a:cubicBezTo>
                    <a:cubicBezTo>
                      <a:pt x="18" y="4"/>
                      <a:pt x="17" y="2"/>
                      <a:pt x="18" y="1"/>
                    </a:cubicBezTo>
                    <a:cubicBezTo>
                      <a:pt x="18" y="1"/>
                      <a:pt x="19" y="1"/>
                      <a:pt x="19" y="1"/>
                    </a:cubicBezTo>
                    <a:cubicBezTo>
                      <a:pt x="21" y="3"/>
                      <a:pt x="23" y="4"/>
                      <a:pt x="26" y="2"/>
                    </a:cubicBezTo>
                    <a:cubicBezTo>
                      <a:pt x="31" y="0"/>
                      <a:pt x="32" y="1"/>
                      <a:pt x="33" y="5"/>
                    </a:cubicBezTo>
                    <a:cubicBezTo>
                      <a:pt x="34" y="5"/>
                      <a:pt x="35" y="6"/>
                      <a:pt x="35" y="7"/>
                    </a:cubicBezTo>
                    <a:cubicBezTo>
                      <a:pt x="35" y="10"/>
                      <a:pt x="35" y="13"/>
                      <a:pt x="35" y="16"/>
                    </a:cubicBezTo>
                    <a:cubicBezTo>
                      <a:pt x="35" y="18"/>
                      <a:pt x="36" y="17"/>
                      <a:pt x="36" y="18"/>
                    </a:cubicBezTo>
                    <a:cubicBezTo>
                      <a:pt x="38" y="18"/>
                      <a:pt x="38" y="19"/>
                      <a:pt x="38" y="20"/>
                    </a:cubicBezTo>
                    <a:cubicBezTo>
                      <a:pt x="37" y="22"/>
                      <a:pt x="36" y="24"/>
                      <a:pt x="35" y="25"/>
                    </a:cubicBezTo>
                    <a:cubicBezTo>
                      <a:pt x="33" y="23"/>
                      <a:pt x="31" y="22"/>
                      <a:pt x="29" y="23"/>
                    </a:cubicBezTo>
                    <a:cubicBezTo>
                      <a:pt x="27" y="24"/>
                      <a:pt x="28" y="27"/>
                      <a:pt x="28" y="29"/>
                    </a:cubicBezTo>
                    <a:cubicBezTo>
                      <a:pt x="24" y="31"/>
                      <a:pt x="23" y="31"/>
                      <a:pt x="23" y="27"/>
                    </a:cubicBezTo>
                    <a:cubicBezTo>
                      <a:pt x="24" y="25"/>
                      <a:pt x="22" y="23"/>
                      <a:pt x="24" y="22"/>
                    </a:cubicBezTo>
                    <a:cubicBezTo>
                      <a:pt x="25" y="21"/>
                      <a:pt x="26" y="19"/>
                      <a:pt x="26" y="18"/>
                    </a:cubicBezTo>
                    <a:cubicBezTo>
                      <a:pt x="27" y="17"/>
                      <a:pt x="28" y="17"/>
                      <a:pt x="28" y="16"/>
                    </a:cubicBezTo>
                    <a:cubicBezTo>
                      <a:pt x="27" y="16"/>
                      <a:pt x="26" y="16"/>
                      <a:pt x="25" y="16"/>
                    </a:cubicBezTo>
                    <a:cubicBezTo>
                      <a:pt x="22" y="16"/>
                      <a:pt x="24" y="19"/>
                      <a:pt x="22" y="20"/>
                    </a:cubicBezTo>
                    <a:cubicBezTo>
                      <a:pt x="21" y="21"/>
                      <a:pt x="20" y="20"/>
                      <a:pt x="19" y="20"/>
                    </a:cubicBezTo>
                    <a:cubicBezTo>
                      <a:pt x="17" y="20"/>
                      <a:pt x="19" y="17"/>
                      <a:pt x="17" y="17"/>
                    </a:cubicBezTo>
                    <a:cubicBezTo>
                      <a:pt x="17" y="15"/>
                      <a:pt x="18" y="14"/>
                      <a:pt x="19" y="13"/>
                    </a:cubicBezTo>
                    <a:cubicBezTo>
                      <a:pt x="18" y="12"/>
                      <a:pt x="16" y="12"/>
                      <a:pt x="16" y="13"/>
                    </a:cubicBezTo>
                    <a:cubicBezTo>
                      <a:pt x="15" y="15"/>
                      <a:pt x="17" y="16"/>
                      <a:pt x="17" y="18"/>
                    </a:cubicBezTo>
                    <a:cubicBezTo>
                      <a:pt x="17" y="19"/>
                      <a:pt x="15" y="19"/>
                      <a:pt x="14" y="19"/>
                    </a:cubicBezTo>
                    <a:cubicBezTo>
                      <a:pt x="14" y="19"/>
                      <a:pt x="13" y="19"/>
                      <a:pt x="13" y="19"/>
                    </a:cubicBezTo>
                    <a:cubicBezTo>
                      <a:pt x="9" y="22"/>
                      <a:pt x="6" y="20"/>
                      <a:pt x="3" y="18"/>
                    </a:cubicBezTo>
                    <a:cubicBezTo>
                      <a:pt x="2" y="16"/>
                      <a:pt x="1" y="15"/>
                      <a:pt x="0" y="13"/>
                    </a:cubicBezTo>
                    <a:close/>
                  </a:path>
                </a:pathLst>
              </a:custGeom>
              <a:solidFill>
                <a:srgbClr val="FEE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30" name="Freeform 587"/>
              <p:cNvSpPr/>
              <p:nvPr/>
            </p:nvSpPr>
            <p:spPr bwMode="auto">
              <a:xfrm>
                <a:off x="615" y="542"/>
                <a:ext cx="96" cy="41"/>
              </a:xfrm>
              <a:custGeom>
                <a:avLst/>
                <a:gdLst>
                  <a:gd name="T0" fmla="*/ 14 w 40"/>
                  <a:gd name="T1" fmla="*/ 15 h 17"/>
                  <a:gd name="T2" fmla="*/ 12 w 40"/>
                  <a:gd name="T3" fmla="*/ 11 h 17"/>
                  <a:gd name="T4" fmla="*/ 4 w 40"/>
                  <a:gd name="T5" fmla="*/ 14 h 17"/>
                  <a:gd name="T6" fmla="*/ 3 w 40"/>
                  <a:gd name="T7" fmla="*/ 15 h 17"/>
                  <a:gd name="T8" fmla="*/ 2 w 40"/>
                  <a:gd name="T9" fmla="*/ 14 h 17"/>
                  <a:gd name="T10" fmla="*/ 0 w 40"/>
                  <a:gd name="T11" fmla="*/ 10 h 17"/>
                  <a:gd name="T12" fmla="*/ 1 w 40"/>
                  <a:gd name="T13" fmla="*/ 10 h 17"/>
                  <a:gd name="T14" fmla="*/ 5 w 40"/>
                  <a:gd name="T15" fmla="*/ 7 h 17"/>
                  <a:gd name="T16" fmla="*/ 13 w 40"/>
                  <a:gd name="T17" fmla="*/ 2 h 17"/>
                  <a:gd name="T18" fmla="*/ 16 w 40"/>
                  <a:gd name="T19" fmla="*/ 8 h 17"/>
                  <a:gd name="T20" fmla="*/ 16 w 40"/>
                  <a:gd name="T21" fmla="*/ 8 h 17"/>
                  <a:gd name="T22" fmla="*/ 21 w 40"/>
                  <a:gd name="T23" fmla="*/ 3 h 17"/>
                  <a:gd name="T24" fmla="*/ 30 w 40"/>
                  <a:gd name="T25" fmla="*/ 0 h 17"/>
                  <a:gd name="T26" fmla="*/ 34 w 40"/>
                  <a:gd name="T27" fmla="*/ 6 h 17"/>
                  <a:gd name="T28" fmla="*/ 38 w 40"/>
                  <a:gd name="T29" fmla="*/ 10 h 17"/>
                  <a:gd name="T30" fmla="*/ 40 w 40"/>
                  <a:gd name="T31" fmla="*/ 13 h 17"/>
                  <a:gd name="T32" fmla="*/ 35 w 40"/>
                  <a:gd name="T33" fmla="*/ 12 h 17"/>
                  <a:gd name="T34" fmla="*/ 32 w 40"/>
                  <a:gd name="T35" fmla="*/ 16 h 17"/>
                  <a:gd name="T36" fmla="*/ 26 w 40"/>
                  <a:gd name="T37" fmla="*/ 14 h 17"/>
                  <a:gd name="T38" fmla="*/ 24 w 40"/>
                  <a:gd name="T39" fmla="*/ 11 h 17"/>
                  <a:gd name="T40" fmla="*/ 21 w 40"/>
                  <a:gd name="T41" fmla="*/ 15 h 17"/>
                  <a:gd name="T42" fmla="*/ 17 w 40"/>
                  <a:gd name="T43" fmla="*/ 14 h 17"/>
                  <a:gd name="T44" fmla="*/ 14 w 40"/>
                  <a:gd name="T45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0" h="17">
                    <a:moveTo>
                      <a:pt x="14" y="15"/>
                    </a:moveTo>
                    <a:cubicBezTo>
                      <a:pt x="12" y="14"/>
                      <a:pt x="14" y="11"/>
                      <a:pt x="12" y="11"/>
                    </a:cubicBezTo>
                    <a:cubicBezTo>
                      <a:pt x="9" y="11"/>
                      <a:pt x="6" y="12"/>
                      <a:pt x="4" y="14"/>
                    </a:cubicBezTo>
                    <a:cubicBezTo>
                      <a:pt x="4" y="14"/>
                      <a:pt x="5" y="15"/>
                      <a:pt x="3" y="15"/>
                    </a:cubicBezTo>
                    <a:cubicBezTo>
                      <a:pt x="2" y="15"/>
                      <a:pt x="2" y="14"/>
                      <a:pt x="2" y="14"/>
                    </a:cubicBezTo>
                    <a:cubicBezTo>
                      <a:pt x="2" y="12"/>
                      <a:pt x="0" y="12"/>
                      <a:pt x="0" y="10"/>
                    </a:cubicBezTo>
                    <a:cubicBezTo>
                      <a:pt x="0" y="10"/>
                      <a:pt x="1" y="9"/>
                      <a:pt x="1" y="10"/>
                    </a:cubicBezTo>
                    <a:cubicBezTo>
                      <a:pt x="4" y="10"/>
                      <a:pt x="7" y="12"/>
                      <a:pt x="5" y="7"/>
                    </a:cubicBezTo>
                    <a:cubicBezTo>
                      <a:pt x="4" y="0"/>
                      <a:pt x="7" y="0"/>
                      <a:pt x="13" y="2"/>
                    </a:cubicBezTo>
                    <a:cubicBezTo>
                      <a:pt x="13" y="5"/>
                      <a:pt x="14" y="7"/>
                      <a:pt x="16" y="8"/>
                    </a:cubicBezTo>
                    <a:cubicBezTo>
                      <a:pt x="16" y="8"/>
                      <a:pt x="16" y="9"/>
                      <a:pt x="16" y="8"/>
                    </a:cubicBezTo>
                    <a:cubicBezTo>
                      <a:pt x="15" y="4"/>
                      <a:pt x="17" y="2"/>
                      <a:pt x="21" y="3"/>
                    </a:cubicBezTo>
                    <a:cubicBezTo>
                      <a:pt x="25" y="4"/>
                      <a:pt x="27" y="3"/>
                      <a:pt x="30" y="0"/>
                    </a:cubicBezTo>
                    <a:cubicBezTo>
                      <a:pt x="35" y="0"/>
                      <a:pt x="35" y="1"/>
                      <a:pt x="34" y="6"/>
                    </a:cubicBezTo>
                    <a:cubicBezTo>
                      <a:pt x="33" y="9"/>
                      <a:pt x="37" y="8"/>
                      <a:pt x="38" y="10"/>
                    </a:cubicBezTo>
                    <a:cubicBezTo>
                      <a:pt x="38" y="11"/>
                      <a:pt x="39" y="12"/>
                      <a:pt x="40" y="13"/>
                    </a:cubicBezTo>
                    <a:cubicBezTo>
                      <a:pt x="38" y="14"/>
                      <a:pt x="36" y="12"/>
                      <a:pt x="35" y="12"/>
                    </a:cubicBezTo>
                    <a:cubicBezTo>
                      <a:pt x="33" y="13"/>
                      <a:pt x="33" y="14"/>
                      <a:pt x="32" y="16"/>
                    </a:cubicBezTo>
                    <a:cubicBezTo>
                      <a:pt x="29" y="17"/>
                      <a:pt x="28" y="15"/>
                      <a:pt x="26" y="14"/>
                    </a:cubicBezTo>
                    <a:cubicBezTo>
                      <a:pt x="24" y="13"/>
                      <a:pt x="25" y="11"/>
                      <a:pt x="24" y="11"/>
                    </a:cubicBezTo>
                    <a:cubicBezTo>
                      <a:pt x="21" y="11"/>
                      <a:pt x="23" y="14"/>
                      <a:pt x="21" y="15"/>
                    </a:cubicBezTo>
                    <a:cubicBezTo>
                      <a:pt x="19" y="15"/>
                      <a:pt x="18" y="15"/>
                      <a:pt x="17" y="14"/>
                    </a:cubicBezTo>
                    <a:cubicBezTo>
                      <a:pt x="15" y="13"/>
                      <a:pt x="15" y="14"/>
                      <a:pt x="14" y="15"/>
                    </a:cubicBezTo>
                    <a:close/>
                  </a:path>
                </a:pathLst>
              </a:custGeom>
              <a:solidFill>
                <a:srgbClr val="FEE8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31" name="Freeform 588"/>
              <p:cNvSpPr/>
              <p:nvPr/>
            </p:nvSpPr>
            <p:spPr bwMode="auto">
              <a:xfrm>
                <a:off x="703" y="669"/>
                <a:ext cx="48" cy="43"/>
              </a:xfrm>
              <a:custGeom>
                <a:avLst/>
                <a:gdLst>
                  <a:gd name="T0" fmla="*/ 14 w 20"/>
                  <a:gd name="T1" fmla="*/ 16 h 18"/>
                  <a:gd name="T2" fmla="*/ 4 w 20"/>
                  <a:gd name="T3" fmla="*/ 16 h 18"/>
                  <a:gd name="T4" fmla="*/ 3 w 20"/>
                  <a:gd name="T5" fmla="*/ 16 h 18"/>
                  <a:gd name="T6" fmla="*/ 0 w 20"/>
                  <a:gd name="T7" fmla="*/ 12 h 18"/>
                  <a:gd name="T8" fmla="*/ 1 w 20"/>
                  <a:gd name="T9" fmla="*/ 10 h 18"/>
                  <a:gd name="T10" fmla="*/ 5 w 20"/>
                  <a:gd name="T11" fmla="*/ 10 h 18"/>
                  <a:gd name="T12" fmla="*/ 4 w 20"/>
                  <a:gd name="T13" fmla="*/ 3 h 18"/>
                  <a:gd name="T14" fmla="*/ 6 w 20"/>
                  <a:gd name="T15" fmla="*/ 0 h 18"/>
                  <a:gd name="T16" fmla="*/ 16 w 20"/>
                  <a:gd name="T17" fmla="*/ 6 h 18"/>
                  <a:gd name="T18" fmla="*/ 16 w 20"/>
                  <a:gd name="T19" fmla="*/ 2 h 18"/>
                  <a:gd name="T20" fmla="*/ 17 w 20"/>
                  <a:gd name="T21" fmla="*/ 3 h 18"/>
                  <a:gd name="T22" fmla="*/ 18 w 20"/>
                  <a:gd name="T23" fmla="*/ 9 h 18"/>
                  <a:gd name="T24" fmla="*/ 19 w 20"/>
                  <a:gd name="T25" fmla="*/ 13 h 18"/>
                  <a:gd name="T26" fmla="*/ 14 w 20"/>
                  <a:gd name="T27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18">
                    <a:moveTo>
                      <a:pt x="14" y="16"/>
                    </a:moveTo>
                    <a:cubicBezTo>
                      <a:pt x="11" y="18"/>
                      <a:pt x="8" y="15"/>
                      <a:pt x="4" y="16"/>
                    </a:cubicBezTo>
                    <a:cubicBezTo>
                      <a:pt x="4" y="16"/>
                      <a:pt x="4" y="16"/>
                      <a:pt x="3" y="16"/>
                    </a:cubicBezTo>
                    <a:cubicBezTo>
                      <a:pt x="2" y="15"/>
                      <a:pt x="0" y="14"/>
                      <a:pt x="0" y="12"/>
                    </a:cubicBezTo>
                    <a:cubicBezTo>
                      <a:pt x="0" y="11"/>
                      <a:pt x="0" y="11"/>
                      <a:pt x="1" y="10"/>
                    </a:cubicBezTo>
                    <a:cubicBezTo>
                      <a:pt x="2" y="9"/>
                      <a:pt x="3" y="10"/>
                      <a:pt x="5" y="10"/>
                    </a:cubicBezTo>
                    <a:cubicBezTo>
                      <a:pt x="2" y="8"/>
                      <a:pt x="3" y="5"/>
                      <a:pt x="4" y="3"/>
                    </a:cubicBezTo>
                    <a:cubicBezTo>
                      <a:pt x="4" y="2"/>
                      <a:pt x="5" y="1"/>
                      <a:pt x="6" y="0"/>
                    </a:cubicBezTo>
                    <a:cubicBezTo>
                      <a:pt x="9" y="2"/>
                      <a:pt x="14" y="1"/>
                      <a:pt x="16" y="6"/>
                    </a:cubicBezTo>
                    <a:cubicBezTo>
                      <a:pt x="17" y="4"/>
                      <a:pt x="15" y="3"/>
                      <a:pt x="16" y="2"/>
                    </a:cubicBezTo>
                    <a:cubicBezTo>
                      <a:pt x="16" y="2"/>
                      <a:pt x="17" y="2"/>
                      <a:pt x="17" y="3"/>
                    </a:cubicBezTo>
                    <a:cubicBezTo>
                      <a:pt x="18" y="5"/>
                      <a:pt x="20" y="7"/>
                      <a:pt x="18" y="9"/>
                    </a:cubicBezTo>
                    <a:cubicBezTo>
                      <a:pt x="15" y="11"/>
                      <a:pt x="18" y="12"/>
                      <a:pt x="19" y="13"/>
                    </a:cubicBezTo>
                    <a:cubicBezTo>
                      <a:pt x="17" y="15"/>
                      <a:pt x="16" y="17"/>
                      <a:pt x="14" y="16"/>
                    </a:cubicBezTo>
                    <a:close/>
                  </a:path>
                </a:pathLst>
              </a:custGeom>
              <a:solidFill>
                <a:srgbClr val="FDEA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32" name="Freeform 589"/>
              <p:cNvSpPr/>
              <p:nvPr/>
            </p:nvSpPr>
            <p:spPr bwMode="auto">
              <a:xfrm>
                <a:off x="689" y="583"/>
                <a:ext cx="43" cy="41"/>
              </a:xfrm>
              <a:custGeom>
                <a:avLst/>
                <a:gdLst>
                  <a:gd name="T0" fmla="*/ 7 w 18"/>
                  <a:gd name="T1" fmla="*/ 17 h 17"/>
                  <a:gd name="T2" fmla="*/ 2 w 18"/>
                  <a:gd name="T3" fmla="*/ 13 h 17"/>
                  <a:gd name="T4" fmla="*/ 2 w 18"/>
                  <a:gd name="T5" fmla="*/ 8 h 17"/>
                  <a:gd name="T6" fmla="*/ 4 w 18"/>
                  <a:gd name="T7" fmla="*/ 12 h 17"/>
                  <a:gd name="T8" fmla="*/ 5 w 18"/>
                  <a:gd name="T9" fmla="*/ 8 h 17"/>
                  <a:gd name="T10" fmla="*/ 8 w 18"/>
                  <a:gd name="T11" fmla="*/ 2 h 17"/>
                  <a:gd name="T12" fmla="*/ 8 w 18"/>
                  <a:gd name="T13" fmla="*/ 2 h 17"/>
                  <a:gd name="T14" fmla="*/ 9 w 18"/>
                  <a:gd name="T15" fmla="*/ 0 h 17"/>
                  <a:gd name="T16" fmla="*/ 16 w 18"/>
                  <a:gd name="T17" fmla="*/ 1 h 17"/>
                  <a:gd name="T18" fmla="*/ 17 w 18"/>
                  <a:gd name="T19" fmla="*/ 3 h 17"/>
                  <a:gd name="T20" fmla="*/ 15 w 18"/>
                  <a:gd name="T21" fmla="*/ 9 h 17"/>
                  <a:gd name="T22" fmla="*/ 9 w 18"/>
                  <a:gd name="T23" fmla="*/ 12 h 17"/>
                  <a:gd name="T24" fmla="*/ 8 w 18"/>
                  <a:gd name="T25" fmla="*/ 15 h 17"/>
                  <a:gd name="T26" fmla="*/ 7 w 18"/>
                  <a:gd name="T27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17">
                    <a:moveTo>
                      <a:pt x="7" y="17"/>
                    </a:moveTo>
                    <a:cubicBezTo>
                      <a:pt x="5" y="15"/>
                      <a:pt x="4" y="14"/>
                      <a:pt x="2" y="13"/>
                    </a:cubicBezTo>
                    <a:cubicBezTo>
                      <a:pt x="0" y="11"/>
                      <a:pt x="1" y="10"/>
                      <a:pt x="2" y="8"/>
                    </a:cubicBezTo>
                    <a:cubicBezTo>
                      <a:pt x="4" y="9"/>
                      <a:pt x="2" y="12"/>
                      <a:pt x="4" y="12"/>
                    </a:cubicBezTo>
                    <a:cubicBezTo>
                      <a:pt x="6" y="11"/>
                      <a:pt x="5" y="10"/>
                      <a:pt x="5" y="8"/>
                    </a:cubicBezTo>
                    <a:cubicBezTo>
                      <a:pt x="4" y="6"/>
                      <a:pt x="3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0"/>
                      <a:pt x="9" y="0"/>
                      <a:pt x="9" y="0"/>
                    </a:cubicBezTo>
                    <a:cubicBezTo>
                      <a:pt x="12" y="1"/>
                      <a:pt x="14" y="2"/>
                      <a:pt x="16" y="1"/>
                    </a:cubicBezTo>
                    <a:cubicBezTo>
                      <a:pt x="17" y="1"/>
                      <a:pt x="18" y="3"/>
                      <a:pt x="17" y="3"/>
                    </a:cubicBezTo>
                    <a:cubicBezTo>
                      <a:pt x="14" y="4"/>
                      <a:pt x="16" y="7"/>
                      <a:pt x="15" y="9"/>
                    </a:cubicBezTo>
                    <a:cubicBezTo>
                      <a:pt x="13" y="10"/>
                      <a:pt x="12" y="13"/>
                      <a:pt x="9" y="12"/>
                    </a:cubicBezTo>
                    <a:cubicBezTo>
                      <a:pt x="8" y="11"/>
                      <a:pt x="8" y="14"/>
                      <a:pt x="8" y="15"/>
                    </a:cubicBezTo>
                    <a:cubicBezTo>
                      <a:pt x="8" y="16"/>
                      <a:pt x="8" y="17"/>
                      <a:pt x="7" y="17"/>
                    </a:cubicBezTo>
                    <a:close/>
                  </a:path>
                </a:pathLst>
              </a:custGeom>
              <a:solidFill>
                <a:srgbClr val="FEEA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33" name="Freeform 590"/>
              <p:cNvSpPr/>
              <p:nvPr/>
            </p:nvSpPr>
            <p:spPr bwMode="auto">
              <a:xfrm>
                <a:off x="629" y="679"/>
                <a:ext cx="41" cy="31"/>
              </a:xfrm>
              <a:custGeom>
                <a:avLst/>
                <a:gdLst>
                  <a:gd name="T0" fmla="*/ 15 w 17"/>
                  <a:gd name="T1" fmla="*/ 8 h 13"/>
                  <a:gd name="T2" fmla="*/ 13 w 17"/>
                  <a:gd name="T3" fmla="*/ 9 h 13"/>
                  <a:gd name="T4" fmla="*/ 11 w 17"/>
                  <a:gd name="T5" fmla="*/ 7 h 13"/>
                  <a:gd name="T6" fmla="*/ 9 w 17"/>
                  <a:gd name="T7" fmla="*/ 6 h 13"/>
                  <a:gd name="T8" fmla="*/ 11 w 17"/>
                  <a:gd name="T9" fmla="*/ 6 h 13"/>
                  <a:gd name="T10" fmla="*/ 13 w 17"/>
                  <a:gd name="T11" fmla="*/ 9 h 13"/>
                  <a:gd name="T12" fmla="*/ 11 w 17"/>
                  <a:gd name="T13" fmla="*/ 10 h 13"/>
                  <a:gd name="T14" fmla="*/ 8 w 17"/>
                  <a:gd name="T15" fmla="*/ 10 h 13"/>
                  <a:gd name="T16" fmla="*/ 6 w 17"/>
                  <a:gd name="T17" fmla="*/ 13 h 13"/>
                  <a:gd name="T18" fmla="*/ 1 w 17"/>
                  <a:gd name="T19" fmla="*/ 6 h 13"/>
                  <a:gd name="T20" fmla="*/ 2 w 17"/>
                  <a:gd name="T21" fmla="*/ 4 h 13"/>
                  <a:gd name="T22" fmla="*/ 6 w 17"/>
                  <a:gd name="T23" fmla="*/ 0 h 13"/>
                  <a:gd name="T24" fmla="*/ 8 w 17"/>
                  <a:gd name="T25" fmla="*/ 0 h 13"/>
                  <a:gd name="T26" fmla="*/ 11 w 17"/>
                  <a:gd name="T27" fmla="*/ 0 h 13"/>
                  <a:gd name="T28" fmla="*/ 13 w 17"/>
                  <a:gd name="T29" fmla="*/ 0 h 13"/>
                  <a:gd name="T30" fmla="*/ 16 w 17"/>
                  <a:gd name="T31" fmla="*/ 2 h 13"/>
                  <a:gd name="T32" fmla="*/ 16 w 17"/>
                  <a:gd name="T33" fmla="*/ 3 h 13"/>
                  <a:gd name="T34" fmla="*/ 15 w 17"/>
                  <a:gd name="T35" fmla="*/ 5 h 13"/>
                  <a:gd name="T36" fmla="*/ 15 w 17"/>
                  <a:gd name="T37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" h="13">
                    <a:moveTo>
                      <a:pt x="15" y="8"/>
                    </a:moveTo>
                    <a:cubicBezTo>
                      <a:pt x="15" y="9"/>
                      <a:pt x="15" y="9"/>
                      <a:pt x="13" y="9"/>
                    </a:cubicBezTo>
                    <a:cubicBezTo>
                      <a:pt x="13" y="8"/>
                      <a:pt x="12" y="7"/>
                      <a:pt x="11" y="7"/>
                    </a:cubicBezTo>
                    <a:cubicBezTo>
                      <a:pt x="11" y="6"/>
                      <a:pt x="10" y="7"/>
                      <a:pt x="9" y="6"/>
                    </a:cubicBezTo>
                    <a:cubicBezTo>
                      <a:pt x="10" y="7"/>
                      <a:pt x="10" y="6"/>
                      <a:pt x="11" y="6"/>
                    </a:cubicBezTo>
                    <a:cubicBezTo>
                      <a:pt x="12" y="7"/>
                      <a:pt x="13" y="8"/>
                      <a:pt x="13" y="9"/>
                    </a:cubicBezTo>
                    <a:cubicBezTo>
                      <a:pt x="13" y="10"/>
                      <a:pt x="13" y="13"/>
                      <a:pt x="11" y="10"/>
                    </a:cubicBezTo>
                    <a:cubicBezTo>
                      <a:pt x="10" y="9"/>
                      <a:pt x="9" y="7"/>
                      <a:pt x="8" y="10"/>
                    </a:cubicBezTo>
                    <a:cubicBezTo>
                      <a:pt x="6" y="11"/>
                      <a:pt x="6" y="12"/>
                      <a:pt x="6" y="13"/>
                    </a:cubicBezTo>
                    <a:cubicBezTo>
                      <a:pt x="0" y="13"/>
                      <a:pt x="2" y="9"/>
                      <a:pt x="1" y="6"/>
                    </a:cubicBezTo>
                    <a:cubicBezTo>
                      <a:pt x="1" y="5"/>
                      <a:pt x="1" y="5"/>
                      <a:pt x="2" y="4"/>
                    </a:cubicBezTo>
                    <a:cubicBezTo>
                      <a:pt x="3" y="3"/>
                      <a:pt x="4" y="2"/>
                      <a:pt x="6" y="0"/>
                    </a:cubicBezTo>
                    <a:cubicBezTo>
                      <a:pt x="7" y="0"/>
                      <a:pt x="7" y="0"/>
                      <a:pt x="8" y="0"/>
                    </a:cubicBezTo>
                    <a:cubicBezTo>
                      <a:pt x="9" y="0"/>
                      <a:pt x="10" y="2"/>
                      <a:pt x="11" y="0"/>
                    </a:cubicBezTo>
                    <a:cubicBezTo>
                      <a:pt x="11" y="0"/>
                      <a:pt x="12" y="0"/>
                      <a:pt x="13" y="0"/>
                    </a:cubicBezTo>
                    <a:cubicBezTo>
                      <a:pt x="14" y="0"/>
                      <a:pt x="15" y="0"/>
                      <a:pt x="16" y="2"/>
                    </a:cubicBezTo>
                    <a:cubicBezTo>
                      <a:pt x="16" y="2"/>
                      <a:pt x="16" y="2"/>
                      <a:pt x="16" y="3"/>
                    </a:cubicBezTo>
                    <a:cubicBezTo>
                      <a:pt x="17" y="4"/>
                      <a:pt x="16" y="4"/>
                      <a:pt x="15" y="5"/>
                    </a:cubicBezTo>
                    <a:cubicBezTo>
                      <a:pt x="15" y="6"/>
                      <a:pt x="15" y="7"/>
                      <a:pt x="15" y="8"/>
                    </a:cubicBezTo>
                    <a:close/>
                  </a:path>
                </a:pathLst>
              </a:custGeom>
              <a:solidFill>
                <a:srgbClr val="FEE9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34" name="Freeform 591"/>
              <p:cNvSpPr/>
              <p:nvPr/>
            </p:nvSpPr>
            <p:spPr bwMode="auto">
              <a:xfrm>
                <a:off x="651" y="562"/>
                <a:ext cx="26" cy="43"/>
              </a:xfrm>
              <a:custGeom>
                <a:avLst/>
                <a:gdLst>
                  <a:gd name="T0" fmla="*/ 5 w 11"/>
                  <a:gd name="T1" fmla="*/ 7 h 18"/>
                  <a:gd name="T2" fmla="*/ 6 w 11"/>
                  <a:gd name="T3" fmla="*/ 3 h 18"/>
                  <a:gd name="T4" fmla="*/ 9 w 11"/>
                  <a:gd name="T5" fmla="*/ 1 h 18"/>
                  <a:gd name="T6" fmla="*/ 10 w 11"/>
                  <a:gd name="T7" fmla="*/ 3 h 18"/>
                  <a:gd name="T8" fmla="*/ 11 w 11"/>
                  <a:gd name="T9" fmla="*/ 6 h 18"/>
                  <a:gd name="T10" fmla="*/ 10 w 11"/>
                  <a:gd name="T11" fmla="*/ 11 h 18"/>
                  <a:gd name="T12" fmla="*/ 2 w 11"/>
                  <a:gd name="T13" fmla="*/ 17 h 18"/>
                  <a:gd name="T14" fmla="*/ 1 w 11"/>
                  <a:gd name="T15" fmla="*/ 13 h 18"/>
                  <a:gd name="T16" fmla="*/ 2 w 11"/>
                  <a:gd name="T17" fmla="*/ 8 h 18"/>
                  <a:gd name="T18" fmla="*/ 5 w 11"/>
                  <a:gd name="T19" fmla="*/ 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18">
                    <a:moveTo>
                      <a:pt x="5" y="7"/>
                    </a:moveTo>
                    <a:cubicBezTo>
                      <a:pt x="7" y="6"/>
                      <a:pt x="6" y="4"/>
                      <a:pt x="6" y="3"/>
                    </a:cubicBezTo>
                    <a:cubicBezTo>
                      <a:pt x="6" y="1"/>
                      <a:pt x="8" y="1"/>
                      <a:pt x="9" y="1"/>
                    </a:cubicBezTo>
                    <a:cubicBezTo>
                      <a:pt x="11" y="0"/>
                      <a:pt x="10" y="2"/>
                      <a:pt x="10" y="3"/>
                    </a:cubicBezTo>
                    <a:cubicBezTo>
                      <a:pt x="10" y="4"/>
                      <a:pt x="11" y="5"/>
                      <a:pt x="11" y="6"/>
                    </a:cubicBezTo>
                    <a:cubicBezTo>
                      <a:pt x="9" y="7"/>
                      <a:pt x="10" y="9"/>
                      <a:pt x="10" y="11"/>
                    </a:cubicBezTo>
                    <a:cubicBezTo>
                      <a:pt x="9" y="16"/>
                      <a:pt x="7" y="18"/>
                      <a:pt x="2" y="17"/>
                    </a:cubicBezTo>
                    <a:cubicBezTo>
                      <a:pt x="1" y="16"/>
                      <a:pt x="0" y="14"/>
                      <a:pt x="1" y="13"/>
                    </a:cubicBezTo>
                    <a:cubicBezTo>
                      <a:pt x="2" y="11"/>
                      <a:pt x="2" y="9"/>
                      <a:pt x="2" y="8"/>
                    </a:cubicBezTo>
                    <a:cubicBezTo>
                      <a:pt x="3" y="7"/>
                      <a:pt x="4" y="7"/>
                      <a:pt x="5" y="7"/>
                    </a:cubicBezTo>
                    <a:close/>
                  </a:path>
                </a:pathLst>
              </a:custGeom>
              <a:solidFill>
                <a:srgbClr val="FEE9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35" name="Freeform 592"/>
              <p:cNvSpPr/>
              <p:nvPr/>
            </p:nvSpPr>
            <p:spPr bwMode="auto">
              <a:xfrm>
                <a:off x="620" y="645"/>
                <a:ext cx="38" cy="34"/>
              </a:xfrm>
              <a:custGeom>
                <a:avLst/>
                <a:gdLst>
                  <a:gd name="T0" fmla="*/ 15 w 16"/>
                  <a:gd name="T1" fmla="*/ 1 h 14"/>
                  <a:gd name="T2" fmla="*/ 14 w 16"/>
                  <a:gd name="T3" fmla="*/ 3 h 14"/>
                  <a:gd name="T4" fmla="*/ 14 w 16"/>
                  <a:gd name="T5" fmla="*/ 5 h 14"/>
                  <a:gd name="T6" fmla="*/ 12 w 16"/>
                  <a:gd name="T7" fmla="*/ 9 h 14"/>
                  <a:gd name="T8" fmla="*/ 11 w 16"/>
                  <a:gd name="T9" fmla="*/ 11 h 14"/>
                  <a:gd name="T10" fmla="*/ 7 w 16"/>
                  <a:gd name="T11" fmla="*/ 11 h 14"/>
                  <a:gd name="T12" fmla="*/ 1 w 16"/>
                  <a:gd name="T13" fmla="*/ 10 h 14"/>
                  <a:gd name="T14" fmla="*/ 1 w 16"/>
                  <a:gd name="T15" fmla="*/ 7 h 14"/>
                  <a:gd name="T16" fmla="*/ 1 w 16"/>
                  <a:gd name="T17" fmla="*/ 6 h 14"/>
                  <a:gd name="T18" fmla="*/ 2 w 16"/>
                  <a:gd name="T19" fmla="*/ 3 h 14"/>
                  <a:gd name="T20" fmla="*/ 2 w 16"/>
                  <a:gd name="T21" fmla="*/ 2 h 14"/>
                  <a:gd name="T22" fmla="*/ 3 w 16"/>
                  <a:gd name="T23" fmla="*/ 1 h 14"/>
                  <a:gd name="T24" fmla="*/ 13 w 16"/>
                  <a:gd name="T25" fmla="*/ 0 h 14"/>
                  <a:gd name="T26" fmla="*/ 15 w 16"/>
                  <a:gd name="T27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" h="14">
                    <a:moveTo>
                      <a:pt x="15" y="1"/>
                    </a:moveTo>
                    <a:cubicBezTo>
                      <a:pt x="15" y="2"/>
                      <a:pt x="15" y="3"/>
                      <a:pt x="14" y="3"/>
                    </a:cubicBezTo>
                    <a:cubicBezTo>
                      <a:pt x="12" y="5"/>
                      <a:pt x="13" y="5"/>
                      <a:pt x="14" y="5"/>
                    </a:cubicBezTo>
                    <a:cubicBezTo>
                      <a:pt x="16" y="8"/>
                      <a:pt x="12" y="7"/>
                      <a:pt x="12" y="9"/>
                    </a:cubicBezTo>
                    <a:cubicBezTo>
                      <a:pt x="12" y="10"/>
                      <a:pt x="11" y="11"/>
                      <a:pt x="11" y="11"/>
                    </a:cubicBezTo>
                    <a:cubicBezTo>
                      <a:pt x="10" y="12"/>
                      <a:pt x="9" y="10"/>
                      <a:pt x="7" y="11"/>
                    </a:cubicBezTo>
                    <a:cubicBezTo>
                      <a:pt x="5" y="14"/>
                      <a:pt x="3" y="12"/>
                      <a:pt x="1" y="10"/>
                    </a:cubicBezTo>
                    <a:cubicBezTo>
                      <a:pt x="0" y="9"/>
                      <a:pt x="1" y="8"/>
                      <a:pt x="1" y="7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5"/>
                      <a:pt x="2" y="4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1"/>
                      <a:pt x="3" y="1"/>
                    </a:cubicBezTo>
                    <a:cubicBezTo>
                      <a:pt x="7" y="2"/>
                      <a:pt x="10" y="0"/>
                      <a:pt x="13" y="0"/>
                    </a:cubicBezTo>
                    <a:cubicBezTo>
                      <a:pt x="14" y="0"/>
                      <a:pt x="15" y="0"/>
                      <a:pt x="15" y="1"/>
                    </a:cubicBezTo>
                    <a:close/>
                  </a:path>
                </a:pathLst>
              </a:custGeom>
              <a:solidFill>
                <a:srgbClr val="FEE9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36" name="Freeform 593"/>
              <p:cNvSpPr/>
              <p:nvPr/>
            </p:nvSpPr>
            <p:spPr bwMode="auto">
              <a:xfrm>
                <a:off x="711" y="609"/>
                <a:ext cx="38" cy="55"/>
              </a:xfrm>
              <a:custGeom>
                <a:avLst/>
                <a:gdLst>
                  <a:gd name="T0" fmla="*/ 16 w 16"/>
                  <a:gd name="T1" fmla="*/ 6 h 23"/>
                  <a:gd name="T2" fmla="*/ 14 w 16"/>
                  <a:gd name="T3" fmla="*/ 12 h 23"/>
                  <a:gd name="T4" fmla="*/ 12 w 16"/>
                  <a:gd name="T5" fmla="*/ 14 h 23"/>
                  <a:gd name="T6" fmla="*/ 9 w 16"/>
                  <a:gd name="T7" fmla="*/ 18 h 23"/>
                  <a:gd name="T8" fmla="*/ 3 w 16"/>
                  <a:gd name="T9" fmla="*/ 23 h 23"/>
                  <a:gd name="T10" fmla="*/ 0 w 16"/>
                  <a:gd name="T11" fmla="*/ 19 h 23"/>
                  <a:gd name="T12" fmla="*/ 5 w 16"/>
                  <a:gd name="T13" fmla="*/ 12 h 23"/>
                  <a:gd name="T14" fmla="*/ 5 w 16"/>
                  <a:gd name="T15" fmla="*/ 11 h 23"/>
                  <a:gd name="T16" fmla="*/ 6 w 16"/>
                  <a:gd name="T17" fmla="*/ 4 h 23"/>
                  <a:gd name="T18" fmla="*/ 6 w 16"/>
                  <a:gd name="T19" fmla="*/ 3 h 23"/>
                  <a:gd name="T20" fmla="*/ 8 w 16"/>
                  <a:gd name="T21" fmla="*/ 1 h 23"/>
                  <a:gd name="T22" fmla="*/ 10 w 16"/>
                  <a:gd name="T23" fmla="*/ 1 h 23"/>
                  <a:gd name="T24" fmla="*/ 16 w 16"/>
                  <a:gd name="T25" fmla="*/ 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" h="23">
                    <a:moveTo>
                      <a:pt x="16" y="6"/>
                    </a:moveTo>
                    <a:cubicBezTo>
                      <a:pt x="15" y="8"/>
                      <a:pt x="13" y="9"/>
                      <a:pt x="14" y="12"/>
                    </a:cubicBezTo>
                    <a:cubicBezTo>
                      <a:pt x="13" y="12"/>
                      <a:pt x="13" y="13"/>
                      <a:pt x="12" y="14"/>
                    </a:cubicBezTo>
                    <a:cubicBezTo>
                      <a:pt x="10" y="14"/>
                      <a:pt x="9" y="16"/>
                      <a:pt x="9" y="18"/>
                    </a:cubicBezTo>
                    <a:cubicBezTo>
                      <a:pt x="8" y="20"/>
                      <a:pt x="7" y="23"/>
                      <a:pt x="3" y="23"/>
                    </a:cubicBezTo>
                    <a:cubicBezTo>
                      <a:pt x="4" y="21"/>
                      <a:pt x="0" y="21"/>
                      <a:pt x="0" y="19"/>
                    </a:cubicBezTo>
                    <a:cubicBezTo>
                      <a:pt x="4" y="18"/>
                      <a:pt x="5" y="16"/>
                      <a:pt x="5" y="12"/>
                    </a:cubicBezTo>
                    <a:cubicBezTo>
                      <a:pt x="5" y="12"/>
                      <a:pt x="5" y="11"/>
                      <a:pt x="5" y="11"/>
                    </a:cubicBezTo>
                    <a:cubicBezTo>
                      <a:pt x="9" y="9"/>
                      <a:pt x="9" y="7"/>
                      <a:pt x="6" y="4"/>
                    </a:cubicBezTo>
                    <a:cubicBezTo>
                      <a:pt x="6" y="4"/>
                      <a:pt x="6" y="4"/>
                      <a:pt x="6" y="3"/>
                    </a:cubicBezTo>
                    <a:cubicBezTo>
                      <a:pt x="6" y="2"/>
                      <a:pt x="7" y="2"/>
                      <a:pt x="8" y="1"/>
                    </a:cubicBezTo>
                    <a:cubicBezTo>
                      <a:pt x="8" y="1"/>
                      <a:pt x="9" y="0"/>
                      <a:pt x="10" y="1"/>
                    </a:cubicBezTo>
                    <a:cubicBezTo>
                      <a:pt x="10" y="5"/>
                      <a:pt x="14" y="5"/>
                      <a:pt x="16" y="6"/>
                    </a:cubicBezTo>
                    <a:close/>
                  </a:path>
                </a:pathLst>
              </a:custGeom>
              <a:solidFill>
                <a:srgbClr val="FEEB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37" name="Freeform 594"/>
              <p:cNvSpPr/>
              <p:nvPr/>
            </p:nvSpPr>
            <p:spPr bwMode="auto">
              <a:xfrm>
                <a:off x="610" y="609"/>
                <a:ext cx="48" cy="39"/>
              </a:xfrm>
              <a:custGeom>
                <a:avLst/>
                <a:gdLst>
                  <a:gd name="T0" fmla="*/ 19 w 20"/>
                  <a:gd name="T1" fmla="*/ 16 h 16"/>
                  <a:gd name="T2" fmla="*/ 17 w 20"/>
                  <a:gd name="T3" fmla="*/ 15 h 16"/>
                  <a:gd name="T4" fmla="*/ 12 w 20"/>
                  <a:gd name="T5" fmla="*/ 15 h 16"/>
                  <a:gd name="T6" fmla="*/ 4 w 20"/>
                  <a:gd name="T7" fmla="*/ 11 h 16"/>
                  <a:gd name="T8" fmla="*/ 3 w 20"/>
                  <a:gd name="T9" fmla="*/ 7 h 16"/>
                  <a:gd name="T10" fmla="*/ 2 w 20"/>
                  <a:gd name="T11" fmla="*/ 6 h 16"/>
                  <a:gd name="T12" fmla="*/ 0 w 20"/>
                  <a:gd name="T13" fmla="*/ 2 h 16"/>
                  <a:gd name="T14" fmla="*/ 2 w 20"/>
                  <a:gd name="T15" fmla="*/ 1 h 16"/>
                  <a:gd name="T16" fmla="*/ 5 w 20"/>
                  <a:gd name="T17" fmla="*/ 1 h 16"/>
                  <a:gd name="T18" fmla="*/ 6 w 20"/>
                  <a:gd name="T19" fmla="*/ 2 h 16"/>
                  <a:gd name="T20" fmla="*/ 7 w 20"/>
                  <a:gd name="T21" fmla="*/ 8 h 16"/>
                  <a:gd name="T22" fmla="*/ 11 w 20"/>
                  <a:gd name="T23" fmla="*/ 10 h 16"/>
                  <a:gd name="T24" fmla="*/ 15 w 20"/>
                  <a:gd name="T25" fmla="*/ 11 h 16"/>
                  <a:gd name="T26" fmla="*/ 19 w 20"/>
                  <a:gd name="T2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16">
                    <a:moveTo>
                      <a:pt x="19" y="16"/>
                    </a:moveTo>
                    <a:cubicBezTo>
                      <a:pt x="18" y="16"/>
                      <a:pt x="17" y="16"/>
                      <a:pt x="17" y="15"/>
                    </a:cubicBezTo>
                    <a:cubicBezTo>
                      <a:pt x="15" y="14"/>
                      <a:pt x="14" y="15"/>
                      <a:pt x="12" y="15"/>
                    </a:cubicBezTo>
                    <a:cubicBezTo>
                      <a:pt x="9" y="15"/>
                      <a:pt x="6" y="14"/>
                      <a:pt x="4" y="11"/>
                    </a:cubicBezTo>
                    <a:cubicBezTo>
                      <a:pt x="4" y="10"/>
                      <a:pt x="4" y="9"/>
                      <a:pt x="3" y="7"/>
                    </a:cubicBezTo>
                    <a:cubicBezTo>
                      <a:pt x="3" y="7"/>
                      <a:pt x="2" y="7"/>
                      <a:pt x="2" y="6"/>
                    </a:cubicBezTo>
                    <a:cubicBezTo>
                      <a:pt x="2" y="5"/>
                      <a:pt x="0" y="4"/>
                      <a:pt x="0" y="2"/>
                    </a:cubicBezTo>
                    <a:cubicBezTo>
                      <a:pt x="0" y="1"/>
                      <a:pt x="1" y="1"/>
                      <a:pt x="2" y="1"/>
                    </a:cubicBezTo>
                    <a:cubicBezTo>
                      <a:pt x="3" y="0"/>
                      <a:pt x="4" y="0"/>
                      <a:pt x="5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5" y="4"/>
                      <a:pt x="6" y="6"/>
                      <a:pt x="7" y="8"/>
                    </a:cubicBezTo>
                    <a:cubicBezTo>
                      <a:pt x="6" y="11"/>
                      <a:pt x="7" y="11"/>
                      <a:pt x="11" y="10"/>
                    </a:cubicBezTo>
                    <a:cubicBezTo>
                      <a:pt x="12" y="10"/>
                      <a:pt x="13" y="11"/>
                      <a:pt x="15" y="11"/>
                    </a:cubicBezTo>
                    <a:cubicBezTo>
                      <a:pt x="20" y="11"/>
                      <a:pt x="20" y="11"/>
                      <a:pt x="19" y="16"/>
                    </a:cubicBezTo>
                    <a:close/>
                  </a:path>
                </a:pathLst>
              </a:custGeom>
              <a:solidFill>
                <a:srgbClr val="FEEA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38" name="Freeform 595"/>
              <p:cNvSpPr/>
              <p:nvPr/>
            </p:nvSpPr>
            <p:spPr bwMode="auto">
              <a:xfrm>
                <a:off x="718" y="636"/>
                <a:ext cx="36" cy="33"/>
              </a:xfrm>
              <a:custGeom>
                <a:avLst/>
                <a:gdLst>
                  <a:gd name="T0" fmla="*/ 0 w 15"/>
                  <a:gd name="T1" fmla="*/ 12 h 14"/>
                  <a:gd name="T2" fmla="*/ 5 w 15"/>
                  <a:gd name="T3" fmla="*/ 6 h 14"/>
                  <a:gd name="T4" fmla="*/ 9 w 15"/>
                  <a:gd name="T5" fmla="*/ 3 h 14"/>
                  <a:gd name="T6" fmla="*/ 9 w 15"/>
                  <a:gd name="T7" fmla="*/ 4 h 14"/>
                  <a:gd name="T8" fmla="*/ 14 w 15"/>
                  <a:gd name="T9" fmla="*/ 7 h 14"/>
                  <a:gd name="T10" fmla="*/ 15 w 15"/>
                  <a:gd name="T11" fmla="*/ 9 h 14"/>
                  <a:gd name="T12" fmla="*/ 14 w 15"/>
                  <a:gd name="T13" fmla="*/ 9 h 14"/>
                  <a:gd name="T14" fmla="*/ 4 w 15"/>
                  <a:gd name="T15" fmla="*/ 12 h 14"/>
                  <a:gd name="T16" fmla="*/ 0 w 15"/>
                  <a:gd name="T17" fmla="*/ 13 h 14"/>
                  <a:gd name="T18" fmla="*/ 0 w 15"/>
                  <a:gd name="T19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4">
                    <a:moveTo>
                      <a:pt x="0" y="12"/>
                    </a:moveTo>
                    <a:cubicBezTo>
                      <a:pt x="2" y="11"/>
                      <a:pt x="4" y="9"/>
                      <a:pt x="5" y="6"/>
                    </a:cubicBezTo>
                    <a:cubicBezTo>
                      <a:pt x="5" y="4"/>
                      <a:pt x="6" y="2"/>
                      <a:pt x="9" y="3"/>
                    </a:cubicBezTo>
                    <a:cubicBezTo>
                      <a:pt x="9" y="3"/>
                      <a:pt x="8" y="5"/>
                      <a:pt x="9" y="4"/>
                    </a:cubicBezTo>
                    <a:cubicBezTo>
                      <a:pt x="14" y="0"/>
                      <a:pt x="14" y="4"/>
                      <a:pt x="14" y="7"/>
                    </a:cubicBezTo>
                    <a:cubicBezTo>
                      <a:pt x="14" y="8"/>
                      <a:pt x="14" y="8"/>
                      <a:pt x="15" y="9"/>
                    </a:cubicBezTo>
                    <a:cubicBezTo>
                      <a:pt x="14" y="9"/>
                      <a:pt x="14" y="10"/>
                      <a:pt x="14" y="9"/>
                    </a:cubicBezTo>
                    <a:cubicBezTo>
                      <a:pt x="9" y="6"/>
                      <a:pt x="6" y="9"/>
                      <a:pt x="4" y="12"/>
                    </a:cubicBezTo>
                    <a:cubicBezTo>
                      <a:pt x="3" y="14"/>
                      <a:pt x="2" y="14"/>
                      <a:pt x="0" y="13"/>
                    </a:cubicBezTo>
                    <a:cubicBezTo>
                      <a:pt x="0" y="13"/>
                      <a:pt x="0" y="12"/>
                      <a:pt x="0" y="12"/>
                    </a:cubicBezTo>
                    <a:close/>
                  </a:path>
                </a:pathLst>
              </a:custGeom>
              <a:solidFill>
                <a:srgbClr val="FDEA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39" name="Freeform 596"/>
              <p:cNvSpPr/>
              <p:nvPr/>
            </p:nvSpPr>
            <p:spPr bwMode="auto">
              <a:xfrm>
                <a:off x="694" y="633"/>
                <a:ext cx="33" cy="27"/>
              </a:xfrm>
              <a:custGeom>
                <a:avLst/>
                <a:gdLst>
                  <a:gd name="T0" fmla="*/ 12 w 14"/>
                  <a:gd name="T1" fmla="*/ 2 h 11"/>
                  <a:gd name="T2" fmla="*/ 11 w 14"/>
                  <a:gd name="T3" fmla="*/ 9 h 11"/>
                  <a:gd name="T4" fmla="*/ 7 w 14"/>
                  <a:gd name="T5" fmla="*/ 9 h 11"/>
                  <a:gd name="T6" fmla="*/ 1 w 14"/>
                  <a:gd name="T7" fmla="*/ 1 h 11"/>
                  <a:gd name="T8" fmla="*/ 3 w 14"/>
                  <a:gd name="T9" fmla="*/ 0 h 11"/>
                  <a:gd name="T10" fmla="*/ 4 w 14"/>
                  <a:gd name="T11" fmla="*/ 2 h 11"/>
                  <a:gd name="T12" fmla="*/ 10 w 14"/>
                  <a:gd name="T13" fmla="*/ 2 h 11"/>
                  <a:gd name="T14" fmla="*/ 12 w 14"/>
                  <a:gd name="T15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11">
                    <a:moveTo>
                      <a:pt x="12" y="2"/>
                    </a:moveTo>
                    <a:cubicBezTo>
                      <a:pt x="14" y="4"/>
                      <a:pt x="12" y="7"/>
                      <a:pt x="11" y="9"/>
                    </a:cubicBezTo>
                    <a:cubicBezTo>
                      <a:pt x="11" y="11"/>
                      <a:pt x="9" y="9"/>
                      <a:pt x="7" y="9"/>
                    </a:cubicBezTo>
                    <a:cubicBezTo>
                      <a:pt x="2" y="8"/>
                      <a:pt x="0" y="6"/>
                      <a:pt x="1" y="1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0"/>
                      <a:pt x="3" y="1"/>
                      <a:pt x="4" y="2"/>
                    </a:cubicBezTo>
                    <a:cubicBezTo>
                      <a:pt x="6" y="3"/>
                      <a:pt x="8" y="4"/>
                      <a:pt x="10" y="2"/>
                    </a:cubicBezTo>
                    <a:cubicBezTo>
                      <a:pt x="10" y="1"/>
                      <a:pt x="11" y="1"/>
                      <a:pt x="12" y="2"/>
                    </a:cubicBezTo>
                    <a:close/>
                  </a:path>
                </a:pathLst>
              </a:custGeom>
              <a:solidFill>
                <a:srgbClr val="FEEC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40" name="Freeform 597"/>
              <p:cNvSpPr/>
              <p:nvPr/>
            </p:nvSpPr>
            <p:spPr bwMode="auto">
              <a:xfrm>
                <a:off x="699" y="619"/>
                <a:ext cx="26" cy="31"/>
              </a:xfrm>
              <a:custGeom>
                <a:avLst/>
                <a:gdLst>
                  <a:gd name="T0" fmla="*/ 10 w 11"/>
                  <a:gd name="T1" fmla="*/ 8 h 13"/>
                  <a:gd name="T2" fmla="*/ 8 w 11"/>
                  <a:gd name="T3" fmla="*/ 9 h 13"/>
                  <a:gd name="T4" fmla="*/ 2 w 11"/>
                  <a:gd name="T5" fmla="*/ 8 h 13"/>
                  <a:gd name="T6" fmla="*/ 2 w 11"/>
                  <a:gd name="T7" fmla="*/ 5 h 13"/>
                  <a:gd name="T8" fmla="*/ 3 w 11"/>
                  <a:gd name="T9" fmla="*/ 2 h 13"/>
                  <a:gd name="T10" fmla="*/ 4 w 11"/>
                  <a:gd name="T11" fmla="*/ 0 h 13"/>
                  <a:gd name="T12" fmla="*/ 11 w 11"/>
                  <a:gd name="T13" fmla="*/ 6 h 13"/>
                  <a:gd name="T14" fmla="*/ 10 w 11"/>
                  <a:gd name="T15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13">
                    <a:moveTo>
                      <a:pt x="10" y="8"/>
                    </a:moveTo>
                    <a:cubicBezTo>
                      <a:pt x="9" y="8"/>
                      <a:pt x="8" y="9"/>
                      <a:pt x="8" y="9"/>
                    </a:cubicBezTo>
                    <a:cubicBezTo>
                      <a:pt x="4" y="13"/>
                      <a:pt x="3" y="11"/>
                      <a:pt x="2" y="8"/>
                    </a:cubicBezTo>
                    <a:cubicBezTo>
                      <a:pt x="3" y="7"/>
                      <a:pt x="3" y="6"/>
                      <a:pt x="2" y="5"/>
                    </a:cubicBezTo>
                    <a:cubicBezTo>
                      <a:pt x="0" y="4"/>
                      <a:pt x="2" y="3"/>
                      <a:pt x="3" y="2"/>
                    </a:cubicBezTo>
                    <a:cubicBezTo>
                      <a:pt x="3" y="1"/>
                      <a:pt x="3" y="1"/>
                      <a:pt x="4" y="0"/>
                    </a:cubicBezTo>
                    <a:cubicBezTo>
                      <a:pt x="6" y="3"/>
                      <a:pt x="11" y="1"/>
                      <a:pt x="11" y="6"/>
                    </a:cubicBezTo>
                    <a:cubicBezTo>
                      <a:pt x="11" y="7"/>
                      <a:pt x="11" y="7"/>
                      <a:pt x="10" y="8"/>
                    </a:cubicBezTo>
                    <a:close/>
                  </a:path>
                </a:pathLst>
              </a:custGeom>
              <a:solidFill>
                <a:srgbClr val="FEE9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41" name="Freeform 598"/>
              <p:cNvSpPr/>
              <p:nvPr/>
            </p:nvSpPr>
            <p:spPr bwMode="auto">
              <a:xfrm>
                <a:off x="720" y="583"/>
                <a:ext cx="22" cy="24"/>
              </a:xfrm>
              <a:custGeom>
                <a:avLst/>
                <a:gdLst>
                  <a:gd name="T0" fmla="*/ 1 w 9"/>
                  <a:gd name="T1" fmla="*/ 9 h 10"/>
                  <a:gd name="T2" fmla="*/ 1 w 9"/>
                  <a:gd name="T3" fmla="*/ 6 h 10"/>
                  <a:gd name="T4" fmla="*/ 3 w 9"/>
                  <a:gd name="T5" fmla="*/ 3 h 10"/>
                  <a:gd name="T6" fmla="*/ 3 w 9"/>
                  <a:gd name="T7" fmla="*/ 1 h 10"/>
                  <a:gd name="T8" fmla="*/ 5 w 9"/>
                  <a:gd name="T9" fmla="*/ 1 h 10"/>
                  <a:gd name="T10" fmla="*/ 8 w 9"/>
                  <a:gd name="T11" fmla="*/ 3 h 10"/>
                  <a:gd name="T12" fmla="*/ 6 w 9"/>
                  <a:gd name="T13" fmla="*/ 9 h 10"/>
                  <a:gd name="T14" fmla="*/ 3 w 9"/>
                  <a:gd name="T15" fmla="*/ 9 h 10"/>
                  <a:gd name="T16" fmla="*/ 2 w 9"/>
                  <a:gd name="T17" fmla="*/ 9 h 10"/>
                  <a:gd name="T18" fmla="*/ 1 w 9"/>
                  <a:gd name="T19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10">
                    <a:moveTo>
                      <a:pt x="1" y="9"/>
                    </a:moveTo>
                    <a:cubicBezTo>
                      <a:pt x="1" y="8"/>
                      <a:pt x="1" y="7"/>
                      <a:pt x="1" y="6"/>
                    </a:cubicBezTo>
                    <a:cubicBezTo>
                      <a:pt x="1" y="4"/>
                      <a:pt x="0" y="3"/>
                      <a:pt x="3" y="3"/>
                    </a:cubicBezTo>
                    <a:cubicBezTo>
                      <a:pt x="5" y="3"/>
                      <a:pt x="3" y="1"/>
                      <a:pt x="3" y="1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7" y="1"/>
                      <a:pt x="9" y="0"/>
                      <a:pt x="8" y="3"/>
                    </a:cubicBezTo>
                    <a:cubicBezTo>
                      <a:pt x="7" y="5"/>
                      <a:pt x="7" y="7"/>
                      <a:pt x="6" y="9"/>
                    </a:cubicBezTo>
                    <a:cubicBezTo>
                      <a:pt x="5" y="10"/>
                      <a:pt x="4" y="9"/>
                      <a:pt x="3" y="9"/>
                    </a:cubicBezTo>
                    <a:cubicBezTo>
                      <a:pt x="3" y="9"/>
                      <a:pt x="2" y="9"/>
                      <a:pt x="2" y="9"/>
                    </a:cubicBezTo>
                    <a:cubicBezTo>
                      <a:pt x="2" y="9"/>
                      <a:pt x="1" y="9"/>
                      <a:pt x="1" y="9"/>
                    </a:cubicBezTo>
                    <a:close/>
                  </a:path>
                </a:pathLst>
              </a:custGeom>
              <a:solidFill>
                <a:srgbClr val="FEEB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42" name="Freeform 599"/>
              <p:cNvSpPr/>
              <p:nvPr/>
            </p:nvSpPr>
            <p:spPr bwMode="auto">
              <a:xfrm>
                <a:off x="651" y="576"/>
                <a:ext cx="9" cy="36"/>
              </a:xfrm>
              <a:custGeom>
                <a:avLst/>
                <a:gdLst>
                  <a:gd name="T0" fmla="*/ 2 w 4"/>
                  <a:gd name="T1" fmla="*/ 2 h 15"/>
                  <a:gd name="T2" fmla="*/ 2 w 4"/>
                  <a:gd name="T3" fmla="*/ 7 h 15"/>
                  <a:gd name="T4" fmla="*/ 2 w 4"/>
                  <a:gd name="T5" fmla="*/ 11 h 15"/>
                  <a:gd name="T6" fmla="*/ 2 w 4"/>
                  <a:gd name="T7" fmla="*/ 13 h 15"/>
                  <a:gd name="T8" fmla="*/ 0 w 4"/>
                  <a:gd name="T9" fmla="*/ 11 h 15"/>
                  <a:gd name="T10" fmla="*/ 0 w 4"/>
                  <a:gd name="T11" fmla="*/ 2 h 15"/>
                  <a:gd name="T12" fmla="*/ 1 w 4"/>
                  <a:gd name="T13" fmla="*/ 1 h 15"/>
                  <a:gd name="T14" fmla="*/ 2 w 4"/>
                  <a:gd name="T15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5">
                    <a:moveTo>
                      <a:pt x="2" y="2"/>
                    </a:moveTo>
                    <a:cubicBezTo>
                      <a:pt x="3" y="4"/>
                      <a:pt x="4" y="5"/>
                      <a:pt x="2" y="7"/>
                    </a:cubicBezTo>
                    <a:cubicBezTo>
                      <a:pt x="1" y="8"/>
                      <a:pt x="3" y="10"/>
                      <a:pt x="2" y="11"/>
                    </a:cubicBezTo>
                    <a:cubicBezTo>
                      <a:pt x="2" y="12"/>
                      <a:pt x="2" y="12"/>
                      <a:pt x="2" y="13"/>
                    </a:cubicBezTo>
                    <a:cubicBezTo>
                      <a:pt x="2" y="12"/>
                      <a:pt x="0" y="15"/>
                      <a:pt x="0" y="11"/>
                    </a:cubicBezTo>
                    <a:cubicBezTo>
                      <a:pt x="0" y="8"/>
                      <a:pt x="0" y="5"/>
                      <a:pt x="0" y="2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2" y="0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rgbClr val="FEE8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43" name="Freeform 600"/>
              <p:cNvSpPr/>
              <p:nvPr/>
            </p:nvSpPr>
            <p:spPr bwMode="auto">
              <a:xfrm>
                <a:off x="687" y="674"/>
                <a:ext cx="14" cy="29"/>
              </a:xfrm>
              <a:custGeom>
                <a:avLst/>
                <a:gdLst>
                  <a:gd name="T0" fmla="*/ 2 w 6"/>
                  <a:gd name="T1" fmla="*/ 10 h 12"/>
                  <a:gd name="T2" fmla="*/ 0 w 6"/>
                  <a:gd name="T3" fmla="*/ 9 h 12"/>
                  <a:gd name="T4" fmla="*/ 0 w 6"/>
                  <a:gd name="T5" fmla="*/ 5 h 12"/>
                  <a:gd name="T6" fmla="*/ 1 w 6"/>
                  <a:gd name="T7" fmla="*/ 0 h 12"/>
                  <a:gd name="T8" fmla="*/ 6 w 6"/>
                  <a:gd name="T9" fmla="*/ 6 h 12"/>
                  <a:gd name="T10" fmla="*/ 6 w 6"/>
                  <a:gd name="T11" fmla="*/ 8 h 12"/>
                  <a:gd name="T12" fmla="*/ 2 w 6"/>
                  <a:gd name="T13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2" y="10"/>
                    </a:moveTo>
                    <a:cubicBezTo>
                      <a:pt x="1" y="9"/>
                      <a:pt x="0" y="12"/>
                      <a:pt x="0" y="9"/>
                    </a:cubicBezTo>
                    <a:cubicBezTo>
                      <a:pt x="0" y="8"/>
                      <a:pt x="0" y="6"/>
                      <a:pt x="0" y="5"/>
                    </a:cubicBezTo>
                    <a:cubicBezTo>
                      <a:pt x="0" y="4"/>
                      <a:pt x="0" y="2"/>
                      <a:pt x="1" y="0"/>
                    </a:cubicBezTo>
                    <a:cubicBezTo>
                      <a:pt x="0" y="6"/>
                      <a:pt x="5" y="4"/>
                      <a:pt x="6" y="6"/>
                    </a:cubicBezTo>
                    <a:cubicBezTo>
                      <a:pt x="6" y="6"/>
                      <a:pt x="6" y="7"/>
                      <a:pt x="6" y="8"/>
                    </a:cubicBezTo>
                    <a:cubicBezTo>
                      <a:pt x="5" y="9"/>
                      <a:pt x="4" y="10"/>
                      <a:pt x="2" y="10"/>
                    </a:cubicBezTo>
                    <a:close/>
                  </a:path>
                </a:pathLst>
              </a:custGeom>
              <a:solidFill>
                <a:srgbClr val="FEEC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44" name="Freeform 601"/>
              <p:cNvSpPr/>
              <p:nvPr/>
            </p:nvSpPr>
            <p:spPr bwMode="auto">
              <a:xfrm>
                <a:off x="639" y="643"/>
                <a:ext cx="36" cy="26"/>
              </a:xfrm>
              <a:custGeom>
                <a:avLst/>
                <a:gdLst>
                  <a:gd name="T0" fmla="*/ 4 w 15"/>
                  <a:gd name="T1" fmla="*/ 10 h 11"/>
                  <a:gd name="T2" fmla="*/ 5 w 15"/>
                  <a:gd name="T3" fmla="*/ 8 h 11"/>
                  <a:gd name="T4" fmla="*/ 6 w 15"/>
                  <a:gd name="T5" fmla="*/ 6 h 11"/>
                  <a:gd name="T6" fmla="*/ 14 w 15"/>
                  <a:gd name="T7" fmla="*/ 0 h 11"/>
                  <a:gd name="T8" fmla="*/ 14 w 15"/>
                  <a:gd name="T9" fmla="*/ 2 h 11"/>
                  <a:gd name="T10" fmla="*/ 11 w 15"/>
                  <a:gd name="T11" fmla="*/ 7 h 11"/>
                  <a:gd name="T12" fmla="*/ 9 w 15"/>
                  <a:gd name="T13" fmla="*/ 9 h 11"/>
                  <a:gd name="T14" fmla="*/ 4 w 15"/>
                  <a:gd name="T15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1">
                    <a:moveTo>
                      <a:pt x="4" y="10"/>
                    </a:moveTo>
                    <a:cubicBezTo>
                      <a:pt x="5" y="10"/>
                      <a:pt x="0" y="5"/>
                      <a:pt x="5" y="8"/>
                    </a:cubicBezTo>
                    <a:cubicBezTo>
                      <a:pt x="6" y="8"/>
                      <a:pt x="6" y="7"/>
                      <a:pt x="6" y="6"/>
                    </a:cubicBezTo>
                    <a:cubicBezTo>
                      <a:pt x="10" y="6"/>
                      <a:pt x="12" y="3"/>
                      <a:pt x="14" y="0"/>
                    </a:cubicBezTo>
                    <a:cubicBezTo>
                      <a:pt x="15" y="1"/>
                      <a:pt x="15" y="2"/>
                      <a:pt x="14" y="2"/>
                    </a:cubicBezTo>
                    <a:cubicBezTo>
                      <a:pt x="14" y="5"/>
                      <a:pt x="13" y="6"/>
                      <a:pt x="11" y="7"/>
                    </a:cubicBezTo>
                    <a:cubicBezTo>
                      <a:pt x="10" y="8"/>
                      <a:pt x="10" y="9"/>
                      <a:pt x="9" y="9"/>
                    </a:cubicBezTo>
                    <a:cubicBezTo>
                      <a:pt x="7" y="10"/>
                      <a:pt x="5" y="11"/>
                      <a:pt x="4" y="10"/>
                    </a:cubicBezTo>
                    <a:close/>
                  </a:path>
                </a:pathLst>
              </a:custGeom>
              <a:solidFill>
                <a:srgbClr val="FEE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45" name="Freeform 602"/>
              <p:cNvSpPr/>
              <p:nvPr/>
            </p:nvSpPr>
            <p:spPr bwMode="auto">
              <a:xfrm>
                <a:off x="672" y="636"/>
                <a:ext cx="24" cy="19"/>
              </a:xfrm>
              <a:custGeom>
                <a:avLst/>
                <a:gdLst>
                  <a:gd name="T0" fmla="*/ 0 w 10"/>
                  <a:gd name="T1" fmla="*/ 5 h 8"/>
                  <a:gd name="T2" fmla="*/ 0 w 10"/>
                  <a:gd name="T3" fmla="*/ 3 h 8"/>
                  <a:gd name="T4" fmla="*/ 4 w 10"/>
                  <a:gd name="T5" fmla="*/ 4 h 8"/>
                  <a:gd name="T6" fmla="*/ 9 w 10"/>
                  <a:gd name="T7" fmla="*/ 8 h 8"/>
                  <a:gd name="T8" fmla="*/ 0 w 10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8">
                    <a:moveTo>
                      <a:pt x="0" y="5"/>
                    </a:moveTo>
                    <a:cubicBezTo>
                      <a:pt x="0" y="5"/>
                      <a:pt x="0" y="4"/>
                      <a:pt x="0" y="3"/>
                    </a:cubicBezTo>
                    <a:cubicBezTo>
                      <a:pt x="1" y="4"/>
                      <a:pt x="3" y="5"/>
                      <a:pt x="4" y="4"/>
                    </a:cubicBezTo>
                    <a:cubicBezTo>
                      <a:pt x="10" y="0"/>
                      <a:pt x="8" y="5"/>
                      <a:pt x="9" y="8"/>
                    </a:cubicBezTo>
                    <a:cubicBezTo>
                      <a:pt x="6" y="6"/>
                      <a:pt x="3" y="8"/>
                      <a:pt x="0" y="5"/>
                    </a:cubicBezTo>
                    <a:close/>
                  </a:path>
                </a:pathLst>
              </a:custGeom>
              <a:solidFill>
                <a:srgbClr val="FEE9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46" name="Freeform 603"/>
              <p:cNvSpPr/>
              <p:nvPr/>
            </p:nvSpPr>
            <p:spPr bwMode="auto">
              <a:xfrm>
                <a:off x="699" y="676"/>
                <a:ext cx="21" cy="22"/>
              </a:xfrm>
              <a:custGeom>
                <a:avLst/>
                <a:gdLst>
                  <a:gd name="T0" fmla="*/ 1 w 9"/>
                  <a:gd name="T1" fmla="*/ 6 h 9"/>
                  <a:gd name="T2" fmla="*/ 1 w 9"/>
                  <a:gd name="T3" fmla="*/ 5 h 9"/>
                  <a:gd name="T4" fmla="*/ 6 w 9"/>
                  <a:gd name="T5" fmla="*/ 0 h 9"/>
                  <a:gd name="T6" fmla="*/ 9 w 9"/>
                  <a:gd name="T7" fmla="*/ 7 h 9"/>
                  <a:gd name="T8" fmla="*/ 3 w 9"/>
                  <a:gd name="T9" fmla="*/ 8 h 9"/>
                  <a:gd name="T10" fmla="*/ 1 w 9"/>
                  <a:gd name="T11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1" y="6"/>
                    </a:moveTo>
                    <a:cubicBezTo>
                      <a:pt x="0" y="5"/>
                      <a:pt x="0" y="5"/>
                      <a:pt x="1" y="5"/>
                    </a:cubicBezTo>
                    <a:cubicBezTo>
                      <a:pt x="4" y="5"/>
                      <a:pt x="5" y="2"/>
                      <a:pt x="6" y="0"/>
                    </a:cubicBezTo>
                    <a:cubicBezTo>
                      <a:pt x="6" y="3"/>
                      <a:pt x="5" y="5"/>
                      <a:pt x="9" y="7"/>
                    </a:cubicBezTo>
                    <a:cubicBezTo>
                      <a:pt x="7" y="9"/>
                      <a:pt x="5" y="7"/>
                      <a:pt x="3" y="8"/>
                    </a:cubicBezTo>
                    <a:cubicBezTo>
                      <a:pt x="2" y="7"/>
                      <a:pt x="1" y="6"/>
                      <a:pt x="1" y="6"/>
                    </a:cubicBezTo>
                    <a:close/>
                  </a:path>
                </a:pathLst>
              </a:custGeom>
              <a:solidFill>
                <a:srgbClr val="FDEB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47" name="Freeform 604"/>
              <p:cNvSpPr/>
              <p:nvPr/>
            </p:nvSpPr>
            <p:spPr bwMode="auto">
              <a:xfrm>
                <a:off x="658" y="660"/>
                <a:ext cx="22" cy="21"/>
              </a:xfrm>
              <a:custGeom>
                <a:avLst/>
                <a:gdLst>
                  <a:gd name="T0" fmla="*/ 0 w 9"/>
                  <a:gd name="T1" fmla="*/ 1 h 9"/>
                  <a:gd name="T2" fmla="*/ 3 w 9"/>
                  <a:gd name="T3" fmla="*/ 0 h 9"/>
                  <a:gd name="T4" fmla="*/ 6 w 9"/>
                  <a:gd name="T5" fmla="*/ 4 h 9"/>
                  <a:gd name="T6" fmla="*/ 8 w 9"/>
                  <a:gd name="T7" fmla="*/ 6 h 9"/>
                  <a:gd name="T8" fmla="*/ 5 w 9"/>
                  <a:gd name="T9" fmla="*/ 6 h 9"/>
                  <a:gd name="T10" fmla="*/ 3 w 9"/>
                  <a:gd name="T11" fmla="*/ 5 h 9"/>
                  <a:gd name="T12" fmla="*/ 2 w 9"/>
                  <a:gd name="T13" fmla="*/ 4 h 9"/>
                  <a:gd name="T14" fmla="*/ 0 w 9"/>
                  <a:gd name="T15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9">
                    <a:moveTo>
                      <a:pt x="0" y="1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2"/>
                      <a:pt x="5" y="3"/>
                      <a:pt x="6" y="4"/>
                    </a:cubicBezTo>
                    <a:cubicBezTo>
                      <a:pt x="7" y="5"/>
                      <a:pt x="9" y="5"/>
                      <a:pt x="8" y="6"/>
                    </a:cubicBezTo>
                    <a:cubicBezTo>
                      <a:pt x="7" y="9"/>
                      <a:pt x="6" y="5"/>
                      <a:pt x="5" y="6"/>
                    </a:cubicBezTo>
                    <a:cubicBezTo>
                      <a:pt x="4" y="6"/>
                      <a:pt x="3" y="5"/>
                      <a:pt x="3" y="5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3"/>
                      <a:pt x="1" y="2"/>
                      <a:pt x="0" y="1"/>
                    </a:cubicBezTo>
                    <a:close/>
                  </a:path>
                </a:pathLst>
              </a:custGeom>
              <a:solidFill>
                <a:srgbClr val="FEE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48" name="Freeform 605"/>
              <p:cNvSpPr/>
              <p:nvPr/>
            </p:nvSpPr>
            <p:spPr bwMode="auto">
              <a:xfrm>
                <a:off x="658" y="669"/>
                <a:ext cx="14" cy="15"/>
              </a:xfrm>
              <a:custGeom>
                <a:avLst/>
                <a:gdLst>
                  <a:gd name="T0" fmla="*/ 3 w 6"/>
                  <a:gd name="T1" fmla="*/ 0 h 6"/>
                  <a:gd name="T2" fmla="*/ 5 w 6"/>
                  <a:gd name="T3" fmla="*/ 2 h 6"/>
                  <a:gd name="T4" fmla="*/ 4 w 6"/>
                  <a:gd name="T5" fmla="*/ 6 h 6"/>
                  <a:gd name="T6" fmla="*/ 0 w 6"/>
                  <a:gd name="T7" fmla="*/ 5 h 6"/>
                  <a:gd name="T8" fmla="*/ 3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3" y="0"/>
                    </a:moveTo>
                    <a:cubicBezTo>
                      <a:pt x="4" y="0"/>
                      <a:pt x="5" y="1"/>
                      <a:pt x="5" y="2"/>
                    </a:cubicBezTo>
                    <a:cubicBezTo>
                      <a:pt x="4" y="3"/>
                      <a:pt x="6" y="5"/>
                      <a:pt x="4" y="6"/>
                    </a:cubicBezTo>
                    <a:cubicBezTo>
                      <a:pt x="3" y="5"/>
                      <a:pt x="2" y="5"/>
                      <a:pt x="0" y="5"/>
                    </a:cubicBezTo>
                    <a:cubicBezTo>
                      <a:pt x="0" y="2"/>
                      <a:pt x="2" y="1"/>
                      <a:pt x="3" y="0"/>
                    </a:cubicBezTo>
                    <a:close/>
                  </a:path>
                </a:pathLst>
              </a:custGeom>
              <a:solidFill>
                <a:srgbClr val="FEE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49" name="Freeform 606"/>
              <p:cNvSpPr/>
              <p:nvPr/>
            </p:nvSpPr>
            <p:spPr bwMode="auto">
              <a:xfrm>
                <a:off x="689" y="569"/>
                <a:ext cx="14" cy="12"/>
              </a:xfrm>
              <a:custGeom>
                <a:avLst/>
                <a:gdLst>
                  <a:gd name="T0" fmla="*/ 1 w 6"/>
                  <a:gd name="T1" fmla="*/ 5 h 5"/>
                  <a:gd name="T2" fmla="*/ 4 w 6"/>
                  <a:gd name="T3" fmla="*/ 1 h 5"/>
                  <a:gd name="T4" fmla="*/ 1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1" y="5"/>
                    </a:moveTo>
                    <a:cubicBezTo>
                      <a:pt x="0" y="2"/>
                      <a:pt x="1" y="0"/>
                      <a:pt x="4" y="1"/>
                    </a:cubicBezTo>
                    <a:cubicBezTo>
                      <a:pt x="6" y="5"/>
                      <a:pt x="3" y="4"/>
                      <a:pt x="1" y="5"/>
                    </a:cubicBezTo>
                    <a:close/>
                  </a:path>
                </a:pathLst>
              </a:custGeom>
              <a:solidFill>
                <a:srgbClr val="FEE9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</p:grpSp>
        <p:grpSp>
          <p:nvGrpSpPr>
            <p:cNvPr id="13" name="Group 808"/>
            <p:cNvGrpSpPr/>
            <p:nvPr/>
          </p:nvGrpSpPr>
          <p:grpSpPr bwMode="auto">
            <a:xfrm>
              <a:off x="190" y="150"/>
              <a:ext cx="910" cy="954"/>
              <a:chOff x="190" y="150"/>
              <a:chExt cx="910" cy="954"/>
            </a:xfrm>
          </p:grpSpPr>
          <p:sp>
            <p:nvSpPr>
              <p:cNvPr id="37" name="Freeform 608"/>
              <p:cNvSpPr/>
              <p:nvPr/>
            </p:nvSpPr>
            <p:spPr bwMode="auto">
              <a:xfrm>
                <a:off x="665" y="607"/>
                <a:ext cx="12" cy="7"/>
              </a:xfrm>
              <a:custGeom>
                <a:avLst/>
                <a:gdLst>
                  <a:gd name="T0" fmla="*/ 0 w 5"/>
                  <a:gd name="T1" fmla="*/ 1 h 3"/>
                  <a:gd name="T2" fmla="*/ 5 w 5"/>
                  <a:gd name="T3" fmla="*/ 1 h 3"/>
                  <a:gd name="T4" fmla="*/ 4 w 5"/>
                  <a:gd name="T5" fmla="*/ 3 h 3"/>
                  <a:gd name="T6" fmla="*/ 0 w 5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0" y="1"/>
                    </a:moveTo>
                    <a:cubicBezTo>
                      <a:pt x="2" y="0"/>
                      <a:pt x="4" y="0"/>
                      <a:pt x="5" y="1"/>
                    </a:cubicBezTo>
                    <a:cubicBezTo>
                      <a:pt x="5" y="1"/>
                      <a:pt x="4" y="3"/>
                      <a:pt x="4" y="3"/>
                    </a:cubicBezTo>
                    <a:cubicBezTo>
                      <a:pt x="3" y="3"/>
                      <a:pt x="1" y="2"/>
                      <a:pt x="0" y="1"/>
                    </a:cubicBezTo>
                    <a:close/>
                  </a:path>
                </a:pathLst>
              </a:custGeom>
              <a:solidFill>
                <a:srgbClr val="FEE9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8" name="Freeform 609"/>
              <p:cNvSpPr/>
              <p:nvPr/>
            </p:nvSpPr>
            <p:spPr bwMode="auto">
              <a:xfrm>
                <a:off x="723" y="578"/>
                <a:ext cx="4" cy="5"/>
              </a:xfrm>
              <a:custGeom>
                <a:avLst/>
                <a:gdLst>
                  <a:gd name="T0" fmla="*/ 0 w 2"/>
                  <a:gd name="T1" fmla="*/ 1 h 2"/>
                  <a:gd name="T2" fmla="*/ 1 w 2"/>
                  <a:gd name="T3" fmla="*/ 0 h 2"/>
                  <a:gd name="T4" fmla="*/ 2 w 2"/>
                  <a:gd name="T5" fmla="*/ 1 h 2"/>
                  <a:gd name="T6" fmla="*/ 1 w 2"/>
                  <a:gd name="T7" fmla="*/ 2 h 2"/>
                  <a:gd name="T8" fmla="*/ 0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EE9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9" name="Freeform 610"/>
              <p:cNvSpPr/>
              <p:nvPr/>
            </p:nvSpPr>
            <p:spPr bwMode="auto">
              <a:xfrm>
                <a:off x="665" y="686"/>
                <a:ext cx="7" cy="5"/>
              </a:xfrm>
              <a:custGeom>
                <a:avLst/>
                <a:gdLst>
                  <a:gd name="T0" fmla="*/ 0 w 3"/>
                  <a:gd name="T1" fmla="*/ 2 h 2"/>
                  <a:gd name="T2" fmla="*/ 1 w 3"/>
                  <a:gd name="T3" fmla="*/ 0 h 2"/>
                  <a:gd name="T4" fmla="*/ 3 w 3"/>
                  <a:gd name="T5" fmla="*/ 1 h 2"/>
                  <a:gd name="T6" fmla="*/ 0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2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EE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0" name="Freeform 611"/>
              <p:cNvSpPr/>
              <p:nvPr/>
            </p:nvSpPr>
            <p:spPr bwMode="auto">
              <a:xfrm>
                <a:off x="725" y="597"/>
                <a:ext cx="9" cy="17"/>
              </a:xfrm>
              <a:custGeom>
                <a:avLst/>
                <a:gdLst>
                  <a:gd name="T0" fmla="*/ 1 w 4"/>
                  <a:gd name="T1" fmla="*/ 2 h 7"/>
                  <a:gd name="T2" fmla="*/ 4 w 4"/>
                  <a:gd name="T3" fmla="*/ 3 h 7"/>
                  <a:gd name="T4" fmla="*/ 4 w 4"/>
                  <a:gd name="T5" fmla="*/ 6 h 7"/>
                  <a:gd name="T6" fmla="*/ 2 w 4"/>
                  <a:gd name="T7" fmla="*/ 7 h 7"/>
                  <a:gd name="T8" fmla="*/ 1 w 4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7">
                    <a:moveTo>
                      <a:pt x="1" y="2"/>
                    </a:moveTo>
                    <a:cubicBezTo>
                      <a:pt x="3" y="0"/>
                      <a:pt x="3" y="3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6"/>
                      <a:pt x="3" y="7"/>
                      <a:pt x="2" y="7"/>
                    </a:cubicBezTo>
                    <a:cubicBezTo>
                      <a:pt x="0" y="6"/>
                      <a:pt x="0" y="4"/>
                      <a:pt x="1" y="2"/>
                    </a:cubicBezTo>
                    <a:close/>
                  </a:path>
                </a:pathLst>
              </a:custGeom>
              <a:solidFill>
                <a:srgbClr val="FEEA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1" name="Freeform 612"/>
              <p:cNvSpPr/>
              <p:nvPr/>
            </p:nvSpPr>
            <p:spPr bwMode="auto">
              <a:xfrm>
                <a:off x="708" y="777"/>
                <a:ext cx="26" cy="33"/>
              </a:xfrm>
              <a:custGeom>
                <a:avLst/>
                <a:gdLst>
                  <a:gd name="T0" fmla="*/ 1 w 11"/>
                  <a:gd name="T1" fmla="*/ 2 h 14"/>
                  <a:gd name="T2" fmla="*/ 7 w 11"/>
                  <a:gd name="T3" fmla="*/ 1 h 14"/>
                  <a:gd name="T4" fmla="*/ 4 w 11"/>
                  <a:gd name="T5" fmla="*/ 3 h 14"/>
                  <a:gd name="T6" fmla="*/ 10 w 11"/>
                  <a:gd name="T7" fmla="*/ 3 h 14"/>
                  <a:gd name="T8" fmla="*/ 10 w 11"/>
                  <a:gd name="T9" fmla="*/ 7 h 14"/>
                  <a:gd name="T10" fmla="*/ 0 w 11"/>
                  <a:gd name="T11" fmla="*/ 14 h 14"/>
                  <a:gd name="T12" fmla="*/ 0 w 11"/>
                  <a:gd name="T13" fmla="*/ 14 h 14"/>
                  <a:gd name="T14" fmla="*/ 3 w 11"/>
                  <a:gd name="T15" fmla="*/ 8 h 14"/>
                  <a:gd name="T16" fmla="*/ 1 w 11"/>
                  <a:gd name="T17" fmla="*/ 9 h 14"/>
                  <a:gd name="T18" fmla="*/ 1 w 11"/>
                  <a:gd name="T1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14">
                    <a:moveTo>
                      <a:pt x="1" y="2"/>
                    </a:moveTo>
                    <a:cubicBezTo>
                      <a:pt x="3" y="2"/>
                      <a:pt x="4" y="0"/>
                      <a:pt x="7" y="1"/>
                    </a:cubicBezTo>
                    <a:cubicBezTo>
                      <a:pt x="7" y="3"/>
                      <a:pt x="5" y="2"/>
                      <a:pt x="4" y="3"/>
                    </a:cubicBezTo>
                    <a:cubicBezTo>
                      <a:pt x="6" y="3"/>
                      <a:pt x="8" y="6"/>
                      <a:pt x="10" y="3"/>
                    </a:cubicBezTo>
                    <a:cubicBezTo>
                      <a:pt x="11" y="4"/>
                      <a:pt x="10" y="5"/>
                      <a:pt x="10" y="7"/>
                    </a:cubicBezTo>
                    <a:cubicBezTo>
                      <a:pt x="8" y="10"/>
                      <a:pt x="5" y="13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1"/>
                      <a:pt x="4" y="11"/>
                      <a:pt x="3" y="8"/>
                    </a:cubicBezTo>
                    <a:cubicBezTo>
                      <a:pt x="1" y="6"/>
                      <a:pt x="2" y="9"/>
                      <a:pt x="1" y="9"/>
                    </a:cubicBezTo>
                    <a:cubicBezTo>
                      <a:pt x="0" y="6"/>
                      <a:pt x="3" y="4"/>
                      <a:pt x="1" y="2"/>
                    </a:cubicBezTo>
                    <a:close/>
                  </a:path>
                </a:pathLst>
              </a:custGeom>
              <a:solidFill>
                <a:srgbClr val="FEE7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2" name="Freeform 613"/>
              <p:cNvSpPr/>
              <p:nvPr/>
            </p:nvSpPr>
            <p:spPr bwMode="auto">
              <a:xfrm>
                <a:off x="668" y="777"/>
                <a:ext cx="31" cy="40"/>
              </a:xfrm>
              <a:custGeom>
                <a:avLst/>
                <a:gdLst>
                  <a:gd name="T0" fmla="*/ 5 w 13"/>
                  <a:gd name="T1" fmla="*/ 9 h 17"/>
                  <a:gd name="T2" fmla="*/ 5 w 13"/>
                  <a:gd name="T3" fmla="*/ 13 h 17"/>
                  <a:gd name="T4" fmla="*/ 3 w 13"/>
                  <a:gd name="T5" fmla="*/ 15 h 17"/>
                  <a:gd name="T6" fmla="*/ 1 w 13"/>
                  <a:gd name="T7" fmla="*/ 13 h 17"/>
                  <a:gd name="T8" fmla="*/ 1 w 13"/>
                  <a:gd name="T9" fmla="*/ 6 h 17"/>
                  <a:gd name="T10" fmla="*/ 3 w 13"/>
                  <a:gd name="T11" fmla="*/ 7 h 17"/>
                  <a:gd name="T12" fmla="*/ 7 w 13"/>
                  <a:gd name="T13" fmla="*/ 1 h 17"/>
                  <a:gd name="T14" fmla="*/ 9 w 13"/>
                  <a:gd name="T15" fmla="*/ 1 h 17"/>
                  <a:gd name="T16" fmla="*/ 13 w 13"/>
                  <a:gd name="T17" fmla="*/ 0 h 17"/>
                  <a:gd name="T18" fmla="*/ 12 w 13"/>
                  <a:gd name="T19" fmla="*/ 4 h 17"/>
                  <a:gd name="T20" fmla="*/ 11 w 13"/>
                  <a:gd name="T21" fmla="*/ 5 h 17"/>
                  <a:gd name="T22" fmla="*/ 10 w 13"/>
                  <a:gd name="T23" fmla="*/ 6 h 17"/>
                  <a:gd name="T24" fmla="*/ 5 w 13"/>
                  <a:gd name="T2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7">
                    <a:moveTo>
                      <a:pt x="5" y="9"/>
                    </a:moveTo>
                    <a:cubicBezTo>
                      <a:pt x="7" y="10"/>
                      <a:pt x="3" y="11"/>
                      <a:pt x="5" y="13"/>
                    </a:cubicBezTo>
                    <a:cubicBezTo>
                      <a:pt x="6" y="15"/>
                      <a:pt x="5" y="15"/>
                      <a:pt x="3" y="15"/>
                    </a:cubicBezTo>
                    <a:cubicBezTo>
                      <a:pt x="2" y="15"/>
                      <a:pt x="0" y="17"/>
                      <a:pt x="1" y="13"/>
                    </a:cubicBezTo>
                    <a:cubicBezTo>
                      <a:pt x="1" y="11"/>
                      <a:pt x="0" y="9"/>
                      <a:pt x="1" y="6"/>
                    </a:cubicBezTo>
                    <a:cubicBezTo>
                      <a:pt x="1" y="6"/>
                      <a:pt x="2" y="11"/>
                      <a:pt x="3" y="7"/>
                    </a:cubicBezTo>
                    <a:cubicBezTo>
                      <a:pt x="4" y="5"/>
                      <a:pt x="7" y="5"/>
                      <a:pt x="7" y="1"/>
                    </a:cubicBezTo>
                    <a:cubicBezTo>
                      <a:pt x="7" y="0"/>
                      <a:pt x="9" y="0"/>
                      <a:pt x="9" y="1"/>
                    </a:cubicBezTo>
                    <a:cubicBezTo>
                      <a:pt x="11" y="2"/>
                      <a:pt x="12" y="1"/>
                      <a:pt x="13" y="0"/>
                    </a:cubicBezTo>
                    <a:cubicBezTo>
                      <a:pt x="13" y="2"/>
                      <a:pt x="12" y="3"/>
                      <a:pt x="12" y="4"/>
                    </a:cubicBezTo>
                    <a:cubicBezTo>
                      <a:pt x="12" y="4"/>
                      <a:pt x="11" y="5"/>
                      <a:pt x="11" y="5"/>
                    </a:cubicBezTo>
                    <a:cubicBezTo>
                      <a:pt x="11" y="5"/>
                      <a:pt x="10" y="5"/>
                      <a:pt x="10" y="6"/>
                    </a:cubicBezTo>
                    <a:cubicBezTo>
                      <a:pt x="8" y="7"/>
                      <a:pt x="6" y="7"/>
                      <a:pt x="5" y="9"/>
                    </a:cubicBezTo>
                    <a:close/>
                  </a:path>
                </a:pathLst>
              </a:custGeom>
              <a:solidFill>
                <a:srgbClr val="FEEA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3" name="Freeform 614"/>
              <p:cNvSpPr/>
              <p:nvPr/>
            </p:nvSpPr>
            <p:spPr bwMode="auto">
              <a:xfrm>
                <a:off x="641" y="779"/>
                <a:ext cx="29" cy="29"/>
              </a:xfrm>
              <a:custGeom>
                <a:avLst/>
                <a:gdLst>
                  <a:gd name="T0" fmla="*/ 8 w 12"/>
                  <a:gd name="T1" fmla="*/ 12 h 12"/>
                  <a:gd name="T2" fmla="*/ 0 w 12"/>
                  <a:gd name="T3" fmla="*/ 9 h 12"/>
                  <a:gd name="T4" fmla="*/ 12 w 12"/>
                  <a:gd name="T5" fmla="*/ 1 h 12"/>
                  <a:gd name="T6" fmla="*/ 8 w 12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8" y="12"/>
                    </a:moveTo>
                    <a:cubicBezTo>
                      <a:pt x="7" y="8"/>
                      <a:pt x="3" y="10"/>
                      <a:pt x="0" y="9"/>
                    </a:cubicBezTo>
                    <a:cubicBezTo>
                      <a:pt x="4" y="6"/>
                      <a:pt x="6" y="0"/>
                      <a:pt x="12" y="1"/>
                    </a:cubicBezTo>
                    <a:cubicBezTo>
                      <a:pt x="9" y="4"/>
                      <a:pt x="9" y="4"/>
                      <a:pt x="8" y="12"/>
                    </a:cubicBezTo>
                    <a:close/>
                  </a:path>
                </a:pathLst>
              </a:custGeom>
              <a:solidFill>
                <a:srgbClr val="FEEA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4" name="Freeform 615"/>
              <p:cNvSpPr/>
              <p:nvPr/>
            </p:nvSpPr>
            <p:spPr bwMode="auto">
              <a:xfrm>
                <a:off x="663" y="760"/>
                <a:ext cx="19" cy="22"/>
              </a:xfrm>
              <a:custGeom>
                <a:avLst/>
                <a:gdLst>
                  <a:gd name="T0" fmla="*/ 5 w 8"/>
                  <a:gd name="T1" fmla="*/ 0 h 9"/>
                  <a:gd name="T2" fmla="*/ 7 w 8"/>
                  <a:gd name="T3" fmla="*/ 3 h 9"/>
                  <a:gd name="T4" fmla="*/ 3 w 8"/>
                  <a:gd name="T5" fmla="*/ 9 h 9"/>
                  <a:gd name="T6" fmla="*/ 0 w 8"/>
                  <a:gd name="T7" fmla="*/ 1 h 9"/>
                  <a:gd name="T8" fmla="*/ 5 w 8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9">
                    <a:moveTo>
                      <a:pt x="5" y="0"/>
                    </a:moveTo>
                    <a:cubicBezTo>
                      <a:pt x="6" y="1"/>
                      <a:pt x="6" y="2"/>
                      <a:pt x="7" y="3"/>
                    </a:cubicBezTo>
                    <a:cubicBezTo>
                      <a:pt x="7" y="6"/>
                      <a:pt x="8" y="9"/>
                      <a:pt x="3" y="9"/>
                    </a:cubicBezTo>
                    <a:cubicBezTo>
                      <a:pt x="4" y="6"/>
                      <a:pt x="1" y="4"/>
                      <a:pt x="0" y="1"/>
                    </a:cubicBezTo>
                    <a:cubicBezTo>
                      <a:pt x="2" y="0"/>
                      <a:pt x="3" y="0"/>
                      <a:pt x="5" y="0"/>
                    </a:cubicBezTo>
                    <a:close/>
                  </a:path>
                </a:pathLst>
              </a:custGeom>
              <a:solidFill>
                <a:srgbClr val="FEE7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5" name="Freeform 616"/>
              <p:cNvSpPr/>
              <p:nvPr/>
            </p:nvSpPr>
            <p:spPr bwMode="auto">
              <a:xfrm>
                <a:off x="677" y="786"/>
                <a:ext cx="29" cy="20"/>
              </a:xfrm>
              <a:custGeom>
                <a:avLst/>
                <a:gdLst>
                  <a:gd name="T0" fmla="*/ 1 w 12"/>
                  <a:gd name="T1" fmla="*/ 5 h 8"/>
                  <a:gd name="T2" fmla="*/ 2 w 12"/>
                  <a:gd name="T3" fmla="*/ 3 h 8"/>
                  <a:gd name="T4" fmla="*/ 6 w 12"/>
                  <a:gd name="T5" fmla="*/ 0 h 8"/>
                  <a:gd name="T6" fmla="*/ 9 w 12"/>
                  <a:gd name="T7" fmla="*/ 2 h 8"/>
                  <a:gd name="T8" fmla="*/ 10 w 12"/>
                  <a:gd name="T9" fmla="*/ 2 h 8"/>
                  <a:gd name="T10" fmla="*/ 11 w 12"/>
                  <a:gd name="T11" fmla="*/ 3 h 8"/>
                  <a:gd name="T12" fmla="*/ 3 w 12"/>
                  <a:gd name="T13" fmla="*/ 5 h 8"/>
                  <a:gd name="T14" fmla="*/ 1 w 12"/>
                  <a:gd name="T15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8">
                    <a:moveTo>
                      <a:pt x="1" y="5"/>
                    </a:moveTo>
                    <a:cubicBezTo>
                      <a:pt x="0" y="4"/>
                      <a:pt x="0" y="3"/>
                      <a:pt x="2" y="3"/>
                    </a:cubicBezTo>
                    <a:cubicBezTo>
                      <a:pt x="3" y="2"/>
                      <a:pt x="5" y="1"/>
                      <a:pt x="6" y="0"/>
                    </a:cubicBezTo>
                    <a:cubicBezTo>
                      <a:pt x="7" y="0"/>
                      <a:pt x="6" y="4"/>
                      <a:pt x="9" y="2"/>
                    </a:cubicBezTo>
                    <a:cubicBezTo>
                      <a:pt x="9" y="2"/>
                      <a:pt x="9" y="2"/>
                      <a:pt x="10" y="2"/>
                    </a:cubicBezTo>
                    <a:cubicBezTo>
                      <a:pt x="10" y="2"/>
                      <a:pt x="12" y="1"/>
                      <a:pt x="11" y="3"/>
                    </a:cubicBezTo>
                    <a:cubicBezTo>
                      <a:pt x="10" y="7"/>
                      <a:pt x="7" y="8"/>
                      <a:pt x="3" y="5"/>
                    </a:cubicBezTo>
                    <a:cubicBezTo>
                      <a:pt x="3" y="5"/>
                      <a:pt x="2" y="5"/>
                      <a:pt x="1" y="5"/>
                    </a:cubicBezTo>
                    <a:close/>
                  </a:path>
                </a:pathLst>
              </a:custGeom>
              <a:solidFill>
                <a:srgbClr val="FEE7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6" name="Freeform 617"/>
              <p:cNvSpPr/>
              <p:nvPr/>
            </p:nvSpPr>
            <p:spPr bwMode="auto">
              <a:xfrm>
                <a:off x="672" y="815"/>
                <a:ext cx="22" cy="17"/>
              </a:xfrm>
              <a:custGeom>
                <a:avLst/>
                <a:gdLst>
                  <a:gd name="T0" fmla="*/ 5 w 9"/>
                  <a:gd name="T1" fmla="*/ 6 h 7"/>
                  <a:gd name="T2" fmla="*/ 4 w 9"/>
                  <a:gd name="T3" fmla="*/ 5 h 7"/>
                  <a:gd name="T4" fmla="*/ 0 w 9"/>
                  <a:gd name="T5" fmla="*/ 4 h 7"/>
                  <a:gd name="T6" fmla="*/ 3 w 9"/>
                  <a:gd name="T7" fmla="*/ 2 h 7"/>
                  <a:gd name="T8" fmla="*/ 4 w 9"/>
                  <a:gd name="T9" fmla="*/ 0 h 7"/>
                  <a:gd name="T10" fmla="*/ 9 w 9"/>
                  <a:gd name="T11" fmla="*/ 3 h 7"/>
                  <a:gd name="T12" fmla="*/ 9 w 9"/>
                  <a:gd name="T13" fmla="*/ 4 h 7"/>
                  <a:gd name="T14" fmla="*/ 6 w 9"/>
                  <a:gd name="T15" fmla="*/ 7 h 7"/>
                  <a:gd name="T16" fmla="*/ 5 w 9"/>
                  <a:gd name="T17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7">
                    <a:moveTo>
                      <a:pt x="5" y="6"/>
                    </a:moveTo>
                    <a:cubicBezTo>
                      <a:pt x="5" y="6"/>
                      <a:pt x="4" y="6"/>
                      <a:pt x="4" y="5"/>
                    </a:cubicBezTo>
                    <a:cubicBezTo>
                      <a:pt x="3" y="4"/>
                      <a:pt x="1" y="6"/>
                      <a:pt x="0" y="4"/>
                    </a:cubicBezTo>
                    <a:cubicBezTo>
                      <a:pt x="0" y="2"/>
                      <a:pt x="3" y="3"/>
                      <a:pt x="3" y="2"/>
                    </a:cubicBezTo>
                    <a:cubicBezTo>
                      <a:pt x="4" y="1"/>
                      <a:pt x="4" y="1"/>
                      <a:pt x="4" y="0"/>
                    </a:cubicBezTo>
                    <a:cubicBezTo>
                      <a:pt x="5" y="2"/>
                      <a:pt x="7" y="3"/>
                      <a:pt x="9" y="3"/>
                    </a:cubicBezTo>
                    <a:cubicBezTo>
                      <a:pt x="9" y="3"/>
                      <a:pt x="9" y="4"/>
                      <a:pt x="9" y="4"/>
                    </a:cubicBezTo>
                    <a:cubicBezTo>
                      <a:pt x="9" y="5"/>
                      <a:pt x="7" y="6"/>
                      <a:pt x="6" y="7"/>
                    </a:cubicBezTo>
                    <a:cubicBezTo>
                      <a:pt x="6" y="7"/>
                      <a:pt x="5" y="6"/>
                      <a:pt x="5" y="6"/>
                    </a:cubicBezTo>
                    <a:close/>
                  </a:path>
                </a:pathLst>
              </a:custGeom>
              <a:solidFill>
                <a:srgbClr val="FEE7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7" name="Freeform 618"/>
              <p:cNvSpPr/>
              <p:nvPr/>
            </p:nvSpPr>
            <p:spPr bwMode="auto">
              <a:xfrm>
                <a:off x="687" y="808"/>
                <a:ext cx="24" cy="12"/>
              </a:xfrm>
              <a:custGeom>
                <a:avLst/>
                <a:gdLst>
                  <a:gd name="T0" fmla="*/ 3 w 10"/>
                  <a:gd name="T1" fmla="*/ 0 h 5"/>
                  <a:gd name="T2" fmla="*/ 9 w 10"/>
                  <a:gd name="T3" fmla="*/ 1 h 5"/>
                  <a:gd name="T4" fmla="*/ 9 w 10"/>
                  <a:gd name="T5" fmla="*/ 1 h 5"/>
                  <a:gd name="T6" fmla="*/ 6 w 10"/>
                  <a:gd name="T7" fmla="*/ 5 h 5"/>
                  <a:gd name="T8" fmla="*/ 3 w 10"/>
                  <a:gd name="T9" fmla="*/ 4 h 5"/>
                  <a:gd name="T10" fmla="*/ 3 w 10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5">
                    <a:moveTo>
                      <a:pt x="3" y="0"/>
                    </a:moveTo>
                    <a:cubicBezTo>
                      <a:pt x="5" y="0"/>
                      <a:pt x="6" y="2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0" y="3"/>
                      <a:pt x="8" y="4"/>
                      <a:pt x="6" y="5"/>
                    </a:cubicBezTo>
                    <a:cubicBezTo>
                      <a:pt x="5" y="5"/>
                      <a:pt x="4" y="5"/>
                      <a:pt x="3" y="4"/>
                    </a:cubicBezTo>
                    <a:cubicBezTo>
                      <a:pt x="1" y="3"/>
                      <a:pt x="0" y="1"/>
                      <a:pt x="3" y="0"/>
                    </a:cubicBezTo>
                    <a:close/>
                  </a:path>
                </a:pathLst>
              </a:custGeom>
              <a:solidFill>
                <a:srgbClr val="FEE5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8" name="Freeform 619"/>
              <p:cNvSpPr/>
              <p:nvPr/>
            </p:nvSpPr>
            <p:spPr bwMode="auto">
              <a:xfrm>
                <a:off x="675" y="806"/>
                <a:ext cx="12" cy="9"/>
              </a:xfrm>
              <a:custGeom>
                <a:avLst/>
                <a:gdLst>
                  <a:gd name="T0" fmla="*/ 0 w 5"/>
                  <a:gd name="T1" fmla="*/ 3 h 4"/>
                  <a:gd name="T2" fmla="*/ 2 w 5"/>
                  <a:gd name="T3" fmla="*/ 1 h 4"/>
                  <a:gd name="T4" fmla="*/ 4 w 5"/>
                  <a:gd name="T5" fmla="*/ 1 h 4"/>
                  <a:gd name="T6" fmla="*/ 2 w 5"/>
                  <a:gd name="T7" fmla="*/ 4 h 4"/>
                  <a:gd name="T8" fmla="*/ 0 w 5"/>
                  <a:gd name="T9" fmla="*/ 4 h 4"/>
                  <a:gd name="T10" fmla="*/ 0 w 5"/>
                  <a:gd name="T1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4">
                    <a:moveTo>
                      <a:pt x="0" y="3"/>
                    </a:moveTo>
                    <a:cubicBezTo>
                      <a:pt x="1" y="2"/>
                      <a:pt x="2" y="2"/>
                      <a:pt x="2" y="1"/>
                    </a:cubicBezTo>
                    <a:cubicBezTo>
                      <a:pt x="3" y="0"/>
                      <a:pt x="3" y="0"/>
                      <a:pt x="4" y="1"/>
                    </a:cubicBezTo>
                    <a:cubicBezTo>
                      <a:pt x="5" y="2"/>
                      <a:pt x="3" y="3"/>
                      <a:pt x="2" y="4"/>
                    </a:cubicBezTo>
                    <a:cubicBezTo>
                      <a:pt x="1" y="4"/>
                      <a:pt x="1" y="4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FEE7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9" name="Freeform 620"/>
              <p:cNvSpPr/>
              <p:nvPr/>
            </p:nvSpPr>
            <p:spPr bwMode="auto">
              <a:xfrm>
                <a:off x="687" y="808"/>
                <a:ext cx="7" cy="12"/>
              </a:xfrm>
              <a:custGeom>
                <a:avLst/>
                <a:gdLst>
                  <a:gd name="T0" fmla="*/ 3 w 3"/>
                  <a:gd name="T1" fmla="*/ 0 h 5"/>
                  <a:gd name="T2" fmla="*/ 3 w 3"/>
                  <a:gd name="T3" fmla="*/ 4 h 5"/>
                  <a:gd name="T4" fmla="*/ 0 w 3"/>
                  <a:gd name="T5" fmla="*/ 3 h 5"/>
                  <a:gd name="T6" fmla="*/ 3 w 3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3" y="0"/>
                    </a:moveTo>
                    <a:cubicBezTo>
                      <a:pt x="1" y="1"/>
                      <a:pt x="3" y="3"/>
                      <a:pt x="3" y="4"/>
                    </a:cubicBezTo>
                    <a:cubicBezTo>
                      <a:pt x="2" y="4"/>
                      <a:pt x="0" y="5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FEE7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0" name="Freeform 621"/>
              <p:cNvSpPr/>
              <p:nvPr/>
            </p:nvSpPr>
            <p:spPr bwMode="auto">
              <a:xfrm>
                <a:off x="694" y="815"/>
                <a:ext cx="7" cy="10"/>
              </a:xfrm>
              <a:custGeom>
                <a:avLst/>
                <a:gdLst>
                  <a:gd name="T0" fmla="*/ 0 w 3"/>
                  <a:gd name="T1" fmla="*/ 1 h 4"/>
                  <a:gd name="T2" fmla="*/ 3 w 3"/>
                  <a:gd name="T3" fmla="*/ 1 h 4"/>
                  <a:gd name="T4" fmla="*/ 0 w 3"/>
                  <a:gd name="T5" fmla="*/ 3 h 4"/>
                  <a:gd name="T6" fmla="*/ 0 w 3"/>
                  <a:gd name="T7" fmla="*/ 3 h 4"/>
                  <a:gd name="T8" fmla="*/ 0 w 3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1"/>
                    </a:moveTo>
                    <a:cubicBezTo>
                      <a:pt x="1" y="1"/>
                      <a:pt x="2" y="0"/>
                      <a:pt x="3" y="1"/>
                    </a:cubicBezTo>
                    <a:cubicBezTo>
                      <a:pt x="3" y="4"/>
                      <a:pt x="1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EE7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1" name="Freeform 622"/>
              <p:cNvSpPr/>
              <p:nvPr/>
            </p:nvSpPr>
            <p:spPr bwMode="auto">
              <a:xfrm>
                <a:off x="691" y="786"/>
                <a:ext cx="10" cy="8"/>
              </a:xfrm>
              <a:custGeom>
                <a:avLst/>
                <a:gdLst>
                  <a:gd name="T0" fmla="*/ 1 w 4"/>
                  <a:gd name="T1" fmla="*/ 0 h 3"/>
                  <a:gd name="T2" fmla="*/ 2 w 4"/>
                  <a:gd name="T3" fmla="*/ 0 h 3"/>
                  <a:gd name="T4" fmla="*/ 4 w 4"/>
                  <a:gd name="T5" fmla="*/ 2 h 3"/>
                  <a:gd name="T6" fmla="*/ 4 w 4"/>
                  <a:gd name="T7" fmla="*/ 2 h 3"/>
                  <a:gd name="T8" fmla="*/ 1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3" y="0"/>
                      <a:pt x="3" y="1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3"/>
                      <a:pt x="0" y="3"/>
                      <a:pt x="1" y="0"/>
                    </a:cubicBezTo>
                    <a:close/>
                  </a:path>
                </a:pathLst>
              </a:custGeom>
              <a:solidFill>
                <a:srgbClr val="FEE7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2" name="Freeform 623"/>
              <p:cNvSpPr/>
              <p:nvPr/>
            </p:nvSpPr>
            <p:spPr bwMode="auto">
              <a:xfrm>
                <a:off x="567" y="650"/>
                <a:ext cx="91" cy="129"/>
              </a:xfrm>
              <a:custGeom>
                <a:avLst/>
                <a:gdLst>
                  <a:gd name="T0" fmla="*/ 28 w 38"/>
                  <a:gd name="T1" fmla="*/ 17 h 54"/>
                  <a:gd name="T2" fmla="*/ 29 w 38"/>
                  <a:gd name="T3" fmla="*/ 21 h 54"/>
                  <a:gd name="T4" fmla="*/ 32 w 38"/>
                  <a:gd name="T5" fmla="*/ 25 h 54"/>
                  <a:gd name="T6" fmla="*/ 36 w 38"/>
                  <a:gd name="T7" fmla="*/ 35 h 54"/>
                  <a:gd name="T8" fmla="*/ 36 w 38"/>
                  <a:gd name="T9" fmla="*/ 35 h 54"/>
                  <a:gd name="T10" fmla="*/ 35 w 38"/>
                  <a:gd name="T11" fmla="*/ 38 h 54"/>
                  <a:gd name="T12" fmla="*/ 34 w 38"/>
                  <a:gd name="T13" fmla="*/ 41 h 54"/>
                  <a:gd name="T14" fmla="*/ 33 w 38"/>
                  <a:gd name="T15" fmla="*/ 42 h 54"/>
                  <a:gd name="T16" fmla="*/ 34 w 38"/>
                  <a:gd name="T17" fmla="*/ 42 h 54"/>
                  <a:gd name="T18" fmla="*/ 38 w 38"/>
                  <a:gd name="T19" fmla="*/ 46 h 54"/>
                  <a:gd name="T20" fmla="*/ 37 w 38"/>
                  <a:gd name="T21" fmla="*/ 48 h 54"/>
                  <a:gd name="T22" fmla="*/ 33 w 38"/>
                  <a:gd name="T23" fmla="*/ 52 h 54"/>
                  <a:gd name="T24" fmla="*/ 31 w 38"/>
                  <a:gd name="T25" fmla="*/ 54 h 54"/>
                  <a:gd name="T26" fmla="*/ 30 w 38"/>
                  <a:gd name="T27" fmla="*/ 48 h 54"/>
                  <a:gd name="T28" fmla="*/ 26 w 38"/>
                  <a:gd name="T29" fmla="*/ 51 h 54"/>
                  <a:gd name="T30" fmla="*/ 23 w 38"/>
                  <a:gd name="T31" fmla="*/ 52 h 54"/>
                  <a:gd name="T32" fmla="*/ 17 w 38"/>
                  <a:gd name="T33" fmla="*/ 50 h 54"/>
                  <a:gd name="T34" fmla="*/ 15 w 38"/>
                  <a:gd name="T35" fmla="*/ 49 h 54"/>
                  <a:gd name="T36" fmla="*/ 14 w 38"/>
                  <a:gd name="T37" fmla="*/ 45 h 54"/>
                  <a:gd name="T38" fmla="*/ 22 w 38"/>
                  <a:gd name="T39" fmla="*/ 42 h 54"/>
                  <a:gd name="T40" fmla="*/ 13 w 38"/>
                  <a:gd name="T41" fmla="*/ 37 h 54"/>
                  <a:gd name="T42" fmla="*/ 13 w 38"/>
                  <a:gd name="T43" fmla="*/ 36 h 54"/>
                  <a:gd name="T44" fmla="*/ 6 w 38"/>
                  <a:gd name="T45" fmla="*/ 32 h 54"/>
                  <a:gd name="T46" fmla="*/ 4 w 38"/>
                  <a:gd name="T47" fmla="*/ 31 h 54"/>
                  <a:gd name="T48" fmla="*/ 7 w 38"/>
                  <a:gd name="T49" fmla="*/ 28 h 54"/>
                  <a:gd name="T50" fmla="*/ 8 w 38"/>
                  <a:gd name="T51" fmla="*/ 21 h 54"/>
                  <a:gd name="T52" fmla="*/ 6 w 38"/>
                  <a:gd name="T53" fmla="*/ 19 h 54"/>
                  <a:gd name="T54" fmla="*/ 3 w 38"/>
                  <a:gd name="T55" fmla="*/ 17 h 54"/>
                  <a:gd name="T56" fmla="*/ 1 w 38"/>
                  <a:gd name="T57" fmla="*/ 16 h 54"/>
                  <a:gd name="T58" fmla="*/ 3 w 38"/>
                  <a:gd name="T59" fmla="*/ 9 h 54"/>
                  <a:gd name="T60" fmla="*/ 2 w 38"/>
                  <a:gd name="T61" fmla="*/ 7 h 54"/>
                  <a:gd name="T62" fmla="*/ 3 w 38"/>
                  <a:gd name="T63" fmla="*/ 6 h 54"/>
                  <a:gd name="T64" fmla="*/ 5 w 38"/>
                  <a:gd name="T65" fmla="*/ 4 h 54"/>
                  <a:gd name="T66" fmla="*/ 12 w 38"/>
                  <a:gd name="T67" fmla="*/ 1 h 54"/>
                  <a:gd name="T68" fmla="*/ 14 w 38"/>
                  <a:gd name="T69" fmla="*/ 7 h 54"/>
                  <a:gd name="T70" fmla="*/ 16 w 38"/>
                  <a:gd name="T71" fmla="*/ 9 h 54"/>
                  <a:gd name="T72" fmla="*/ 15 w 38"/>
                  <a:gd name="T73" fmla="*/ 10 h 54"/>
                  <a:gd name="T74" fmla="*/ 15 w 38"/>
                  <a:gd name="T75" fmla="*/ 11 h 54"/>
                  <a:gd name="T76" fmla="*/ 14 w 38"/>
                  <a:gd name="T77" fmla="*/ 12 h 54"/>
                  <a:gd name="T78" fmla="*/ 15 w 38"/>
                  <a:gd name="T79" fmla="*/ 12 h 54"/>
                  <a:gd name="T80" fmla="*/ 16 w 38"/>
                  <a:gd name="T81" fmla="*/ 9 h 54"/>
                  <a:gd name="T82" fmla="*/ 17 w 38"/>
                  <a:gd name="T83" fmla="*/ 6 h 54"/>
                  <a:gd name="T84" fmla="*/ 21 w 38"/>
                  <a:gd name="T85" fmla="*/ 8 h 54"/>
                  <a:gd name="T86" fmla="*/ 25 w 38"/>
                  <a:gd name="T87" fmla="*/ 15 h 54"/>
                  <a:gd name="T88" fmla="*/ 28 w 38"/>
                  <a:gd name="T89" fmla="*/ 1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8" h="54">
                    <a:moveTo>
                      <a:pt x="28" y="17"/>
                    </a:moveTo>
                    <a:cubicBezTo>
                      <a:pt x="28" y="18"/>
                      <a:pt x="30" y="19"/>
                      <a:pt x="29" y="21"/>
                    </a:cubicBezTo>
                    <a:cubicBezTo>
                      <a:pt x="28" y="22"/>
                      <a:pt x="30" y="24"/>
                      <a:pt x="32" y="25"/>
                    </a:cubicBezTo>
                    <a:cubicBezTo>
                      <a:pt x="35" y="28"/>
                      <a:pt x="33" y="33"/>
                      <a:pt x="36" y="35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36" y="36"/>
                      <a:pt x="34" y="36"/>
                      <a:pt x="35" y="38"/>
                    </a:cubicBezTo>
                    <a:cubicBezTo>
                      <a:pt x="38" y="40"/>
                      <a:pt x="35" y="40"/>
                      <a:pt x="34" y="41"/>
                    </a:cubicBezTo>
                    <a:cubicBezTo>
                      <a:pt x="34" y="41"/>
                      <a:pt x="33" y="41"/>
                      <a:pt x="33" y="42"/>
                    </a:cubicBezTo>
                    <a:cubicBezTo>
                      <a:pt x="33" y="42"/>
                      <a:pt x="33" y="42"/>
                      <a:pt x="34" y="42"/>
                    </a:cubicBezTo>
                    <a:cubicBezTo>
                      <a:pt x="35" y="44"/>
                      <a:pt x="37" y="45"/>
                      <a:pt x="38" y="46"/>
                    </a:cubicBezTo>
                    <a:cubicBezTo>
                      <a:pt x="38" y="47"/>
                      <a:pt x="38" y="48"/>
                      <a:pt x="37" y="48"/>
                    </a:cubicBezTo>
                    <a:cubicBezTo>
                      <a:pt x="36" y="49"/>
                      <a:pt x="32" y="48"/>
                      <a:pt x="33" y="52"/>
                    </a:cubicBezTo>
                    <a:cubicBezTo>
                      <a:pt x="33" y="54"/>
                      <a:pt x="32" y="54"/>
                      <a:pt x="31" y="54"/>
                    </a:cubicBezTo>
                    <a:cubicBezTo>
                      <a:pt x="28" y="52"/>
                      <a:pt x="31" y="50"/>
                      <a:pt x="30" y="48"/>
                    </a:cubicBezTo>
                    <a:cubicBezTo>
                      <a:pt x="28" y="48"/>
                      <a:pt x="27" y="50"/>
                      <a:pt x="26" y="51"/>
                    </a:cubicBezTo>
                    <a:cubicBezTo>
                      <a:pt x="25" y="52"/>
                      <a:pt x="23" y="53"/>
                      <a:pt x="23" y="52"/>
                    </a:cubicBezTo>
                    <a:cubicBezTo>
                      <a:pt x="22" y="48"/>
                      <a:pt x="19" y="50"/>
                      <a:pt x="17" y="50"/>
                    </a:cubicBezTo>
                    <a:cubicBezTo>
                      <a:pt x="16" y="50"/>
                      <a:pt x="16" y="50"/>
                      <a:pt x="15" y="49"/>
                    </a:cubicBezTo>
                    <a:cubicBezTo>
                      <a:pt x="15" y="48"/>
                      <a:pt x="14" y="47"/>
                      <a:pt x="14" y="45"/>
                    </a:cubicBezTo>
                    <a:cubicBezTo>
                      <a:pt x="16" y="42"/>
                      <a:pt x="19" y="41"/>
                      <a:pt x="22" y="42"/>
                    </a:cubicBezTo>
                    <a:cubicBezTo>
                      <a:pt x="20" y="40"/>
                      <a:pt x="18" y="36"/>
                      <a:pt x="13" y="37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2" y="31"/>
                      <a:pt x="12" y="31"/>
                      <a:pt x="6" y="32"/>
                    </a:cubicBezTo>
                    <a:cubicBezTo>
                      <a:pt x="5" y="33"/>
                      <a:pt x="4" y="32"/>
                      <a:pt x="4" y="31"/>
                    </a:cubicBezTo>
                    <a:cubicBezTo>
                      <a:pt x="5" y="30"/>
                      <a:pt x="6" y="29"/>
                      <a:pt x="7" y="28"/>
                    </a:cubicBezTo>
                    <a:cubicBezTo>
                      <a:pt x="10" y="26"/>
                      <a:pt x="11" y="23"/>
                      <a:pt x="8" y="21"/>
                    </a:cubicBezTo>
                    <a:cubicBezTo>
                      <a:pt x="7" y="20"/>
                      <a:pt x="6" y="20"/>
                      <a:pt x="6" y="19"/>
                    </a:cubicBezTo>
                    <a:cubicBezTo>
                      <a:pt x="6" y="17"/>
                      <a:pt x="4" y="18"/>
                      <a:pt x="3" y="17"/>
                    </a:cubicBezTo>
                    <a:cubicBezTo>
                      <a:pt x="2" y="16"/>
                      <a:pt x="2" y="16"/>
                      <a:pt x="1" y="16"/>
                    </a:cubicBezTo>
                    <a:cubicBezTo>
                      <a:pt x="0" y="13"/>
                      <a:pt x="1" y="11"/>
                      <a:pt x="3" y="9"/>
                    </a:cubicBezTo>
                    <a:cubicBezTo>
                      <a:pt x="3" y="8"/>
                      <a:pt x="2" y="8"/>
                      <a:pt x="2" y="7"/>
                    </a:cubicBezTo>
                    <a:cubicBezTo>
                      <a:pt x="2" y="7"/>
                      <a:pt x="3" y="6"/>
                      <a:pt x="3" y="6"/>
                    </a:cubicBezTo>
                    <a:cubicBezTo>
                      <a:pt x="4" y="6"/>
                      <a:pt x="5" y="5"/>
                      <a:pt x="5" y="4"/>
                    </a:cubicBezTo>
                    <a:cubicBezTo>
                      <a:pt x="6" y="0"/>
                      <a:pt x="10" y="2"/>
                      <a:pt x="12" y="1"/>
                    </a:cubicBezTo>
                    <a:cubicBezTo>
                      <a:pt x="14" y="1"/>
                      <a:pt x="14" y="1"/>
                      <a:pt x="14" y="7"/>
                    </a:cubicBezTo>
                    <a:cubicBezTo>
                      <a:pt x="14" y="7"/>
                      <a:pt x="16" y="8"/>
                      <a:pt x="16" y="9"/>
                    </a:cubicBezTo>
                    <a:cubicBezTo>
                      <a:pt x="16" y="9"/>
                      <a:pt x="16" y="10"/>
                      <a:pt x="15" y="10"/>
                    </a:cubicBezTo>
                    <a:cubicBezTo>
                      <a:pt x="14" y="10"/>
                      <a:pt x="15" y="10"/>
                      <a:pt x="15" y="11"/>
                    </a:cubicBezTo>
                    <a:cubicBezTo>
                      <a:pt x="15" y="11"/>
                      <a:pt x="15" y="12"/>
                      <a:pt x="14" y="12"/>
                    </a:cubicBezTo>
                    <a:cubicBezTo>
                      <a:pt x="15" y="13"/>
                      <a:pt x="15" y="12"/>
                      <a:pt x="15" y="12"/>
                    </a:cubicBezTo>
                    <a:cubicBezTo>
                      <a:pt x="16" y="11"/>
                      <a:pt x="16" y="10"/>
                      <a:pt x="16" y="9"/>
                    </a:cubicBezTo>
                    <a:cubicBezTo>
                      <a:pt x="16" y="8"/>
                      <a:pt x="15" y="6"/>
                      <a:pt x="17" y="6"/>
                    </a:cubicBezTo>
                    <a:cubicBezTo>
                      <a:pt x="18" y="6"/>
                      <a:pt x="20" y="7"/>
                      <a:pt x="21" y="8"/>
                    </a:cubicBezTo>
                    <a:cubicBezTo>
                      <a:pt x="21" y="11"/>
                      <a:pt x="24" y="13"/>
                      <a:pt x="25" y="15"/>
                    </a:cubicBezTo>
                    <a:cubicBezTo>
                      <a:pt x="26" y="16"/>
                      <a:pt x="27" y="16"/>
                      <a:pt x="28" y="17"/>
                    </a:cubicBezTo>
                    <a:close/>
                  </a:path>
                </a:pathLst>
              </a:custGeom>
              <a:solidFill>
                <a:srgbClr val="FDE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3" name="Freeform 624"/>
              <p:cNvSpPr/>
              <p:nvPr/>
            </p:nvSpPr>
            <p:spPr bwMode="auto">
              <a:xfrm>
                <a:off x="584" y="760"/>
                <a:ext cx="62" cy="53"/>
              </a:xfrm>
              <a:custGeom>
                <a:avLst/>
                <a:gdLst>
                  <a:gd name="T0" fmla="*/ 8 w 26"/>
                  <a:gd name="T1" fmla="*/ 3 h 22"/>
                  <a:gd name="T2" fmla="*/ 13 w 26"/>
                  <a:gd name="T3" fmla="*/ 2 h 22"/>
                  <a:gd name="T4" fmla="*/ 16 w 26"/>
                  <a:gd name="T5" fmla="*/ 4 h 22"/>
                  <a:gd name="T6" fmla="*/ 16 w 26"/>
                  <a:gd name="T7" fmla="*/ 6 h 22"/>
                  <a:gd name="T8" fmla="*/ 18 w 26"/>
                  <a:gd name="T9" fmla="*/ 5 h 22"/>
                  <a:gd name="T10" fmla="*/ 25 w 26"/>
                  <a:gd name="T11" fmla="*/ 0 h 22"/>
                  <a:gd name="T12" fmla="*/ 24 w 26"/>
                  <a:gd name="T13" fmla="*/ 8 h 22"/>
                  <a:gd name="T14" fmla="*/ 21 w 26"/>
                  <a:gd name="T15" fmla="*/ 16 h 22"/>
                  <a:gd name="T16" fmla="*/ 18 w 26"/>
                  <a:gd name="T17" fmla="*/ 19 h 22"/>
                  <a:gd name="T18" fmla="*/ 10 w 26"/>
                  <a:gd name="T19" fmla="*/ 22 h 22"/>
                  <a:gd name="T20" fmla="*/ 2 w 26"/>
                  <a:gd name="T21" fmla="*/ 15 h 22"/>
                  <a:gd name="T22" fmla="*/ 1 w 26"/>
                  <a:gd name="T23" fmla="*/ 13 h 22"/>
                  <a:gd name="T24" fmla="*/ 0 w 26"/>
                  <a:gd name="T25" fmla="*/ 8 h 22"/>
                  <a:gd name="T26" fmla="*/ 4 w 26"/>
                  <a:gd name="T27" fmla="*/ 10 h 22"/>
                  <a:gd name="T28" fmla="*/ 3 w 26"/>
                  <a:gd name="T29" fmla="*/ 13 h 22"/>
                  <a:gd name="T30" fmla="*/ 6 w 26"/>
                  <a:gd name="T31" fmla="*/ 12 h 22"/>
                  <a:gd name="T32" fmla="*/ 8 w 26"/>
                  <a:gd name="T33" fmla="*/ 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22">
                    <a:moveTo>
                      <a:pt x="8" y="3"/>
                    </a:moveTo>
                    <a:cubicBezTo>
                      <a:pt x="10" y="3"/>
                      <a:pt x="11" y="3"/>
                      <a:pt x="13" y="2"/>
                    </a:cubicBezTo>
                    <a:cubicBezTo>
                      <a:pt x="16" y="1"/>
                      <a:pt x="16" y="1"/>
                      <a:pt x="16" y="4"/>
                    </a:cubicBezTo>
                    <a:cubicBezTo>
                      <a:pt x="16" y="5"/>
                      <a:pt x="16" y="5"/>
                      <a:pt x="16" y="6"/>
                    </a:cubicBezTo>
                    <a:cubicBezTo>
                      <a:pt x="17" y="6"/>
                      <a:pt x="18" y="6"/>
                      <a:pt x="18" y="5"/>
                    </a:cubicBezTo>
                    <a:cubicBezTo>
                      <a:pt x="19" y="1"/>
                      <a:pt x="23" y="2"/>
                      <a:pt x="25" y="0"/>
                    </a:cubicBezTo>
                    <a:cubicBezTo>
                      <a:pt x="26" y="3"/>
                      <a:pt x="23" y="5"/>
                      <a:pt x="24" y="8"/>
                    </a:cubicBezTo>
                    <a:cubicBezTo>
                      <a:pt x="23" y="11"/>
                      <a:pt x="22" y="13"/>
                      <a:pt x="21" y="16"/>
                    </a:cubicBezTo>
                    <a:cubicBezTo>
                      <a:pt x="21" y="18"/>
                      <a:pt x="19" y="18"/>
                      <a:pt x="18" y="19"/>
                    </a:cubicBezTo>
                    <a:cubicBezTo>
                      <a:pt x="15" y="19"/>
                      <a:pt x="12" y="20"/>
                      <a:pt x="10" y="22"/>
                    </a:cubicBezTo>
                    <a:cubicBezTo>
                      <a:pt x="8" y="19"/>
                      <a:pt x="3" y="19"/>
                      <a:pt x="2" y="15"/>
                    </a:cubicBezTo>
                    <a:cubicBezTo>
                      <a:pt x="1" y="14"/>
                      <a:pt x="1" y="14"/>
                      <a:pt x="1" y="13"/>
                    </a:cubicBezTo>
                    <a:cubicBezTo>
                      <a:pt x="0" y="11"/>
                      <a:pt x="0" y="10"/>
                      <a:pt x="0" y="8"/>
                    </a:cubicBezTo>
                    <a:cubicBezTo>
                      <a:pt x="2" y="7"/>
                      <a:pt x="2" y="9"/>
                      <a:pt x="4" y="10"/>
                    </a:cubicBezTo>
                    <a:cubicBezTo>
                      <a:pt x="4" y="11"/>
                      <a:pt x="1" y="12"/>
                      <a:pt x="3" y="13"/>
                    </a:cubicBezTo>
                    <a:cubicBezTo>
                      <a:pt x="4" y="14"/>
                      <a:pt x="5" y="13"/>
                      <a:pt x="6" y="12"/>
                    </a:cubicBezTo>
                    <a:cubicBezTo>
                      <a:pt x="9" y="10"/>
                      <a:pt x="9" y="7"/>
                      <a:pt x="8" y="3"/>
                    </a:cubicBezTo>
                    <a:close/>
                  </a:path>
                </a:pathLst>
              </a:custGeom>
              <a:solidFill>
                <a:srgbClr val="FDE8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4" name="Freeform 625"/>
              <p:cNvSpPr/>
              <p:nvPr/>
            </p:nvSpPr>
            <p:spPr bwMode="auto">
              <a:xfrm>
                <a:off x="656" y="748"/>
                <a:ext cx="19" cy="17"/>
              </a:xfrm>
              <a:custGeom>
                <a:avLst/>
                <a:gdLst>
                  <a:gd name="T0" fmla="*/ 0 w 8"/>
                  <a:gd name="T1" fmla="*/ 7 h 7"/>
                  <a:gd name="T2" fmla="*/ 0 w 8"/>
                  <a:gd name="T3" fmla="*/ 5 h 7"/>
                  <a:gd name="T4" fmla="*/ 2 w 8"/>
                  <a:gd name="T5" fmla="*/ 3 h 7"/>
                  <a:gd name="T6" fmla="*/ 8 w 8"/>
                  <a:gd name="T7" fmla="*/ 5 h 7"/>
                  <a:gd name="T8" fmla="*/ 3 w 8"/>
                  <a:gd name="T9" fmla="*/ 6 h 7"/>
                  <a:gd name="T10" fmla="*/ 0 w 8"/>
                  <a:gd name="T1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7">
                    <a:moveTo>
                      <a:pt x="0" y="7"/>
                    </a:moveTo>
                    <a:cubicBezTo>
                      <a:pt x="0" y="7"/>
                      <a:pt x="0" y="6"/>
                      <a:pt x="0" y="5"/>
                    </a:cubicBezTo>
                    <a:cubicBezTo>
                      <a:pt x="1" y="4"/>
                      <a:pt x="1" y="4"/>
                      <a:pt x="2" y="3"/>
                    </a:cubicBezTo>
                    <a:cubicBezTo>
                      <a:pt x="4" y="4"/>
                      <a:pt x="8" y="0"/>
                      <a:pt x="8" y="5"/>
                    </a:cubicBezTo>
                    <a:cubicBezTo>
                      <a:pt x="6" y="6"/>
                      <a:pt x="5" y="6"/>
                      <a:pt x="3" y="6"/>
                    </a:cubicBezTo>
                    <a:cubicBezTo>
                      <a:pt x="2" y="7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EE9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5" name="Freeform 626"/>
              <p:cNvSpPr/>
              <p:nvPr/>
            </p:nvSpPr>
            <p:spPr bwMode="auto">
              <a:xfrm>
                <a:off x="672" y="774"/>
                <a:ext cx="101" cy="87"/>
              </a:xfrm>
              <a:custGeom>
                <a:avLst/>
                <a:gdLst>
                  <a:gd name="T0" fmla="*/ 9 w 42"/>
                  <a:gd name="T1" fmla="*/ 20 h 36"/>
                  <a:gd name="T2" fmla="*/ 12 w 42"/>
                  <a:gd name="T3" fmla="*/ 18 h 36"/>
                  <a:gd name="T4" fmla="*/ 15 w 42"/>
                  <a:gd name="T5" fmla="*/ 15 h 36"/>
                  <a:gd name="T6" fmla="*/ 25 w 42"/>
                  <a:gd name="T7" fmla="*/ 7 h 36"/>
                  <a:gd name="T8" fmla="*/ 32 w 42"/>
                  <a:gd name="T9" fmla="*/ 2 h 36"/>
                  <a:gd name="T10" fmla="*/ 34 w 42"/>
                  <a:gd name="T11" fmla="*/ 0 h 36"/>
                  <a:gd name="T12" fmla="*/ 34 w 42"/>
                  <a:gd name="T13" fmla="*/ 1 h 36"/>
                  <a:gd name="T14" fmla="*/ 37 w 42"/>
                  <a:gd name="T15" fmla="*/ 5 h 36"/>
                  <a:gd name="T16" fmla="*/ 41 w 42"/>
                  <a:gd name="T17" fmla="*/ 8 h 36"/>
                  <a:gd name="T18" fmla="*/ 41 w 42"/>
                  <a:gd name="T19" fmla="*/ 10 h 36"/>
                  <a:gd name="T20" fmla="*/ 39 w 42"/>
                  <a:gd name="T21" fmla="*/ 10 h 36"/>
                  <a:gd name="T22" fmla="*/ 30 w 42"/>
                  <a:gd name="T23" fmla="*/ 12 h 36"/>
                  <a:gd name="T24" fmla="*/ 33 w 42"/>
                  <a:gd name="T25" fmla="*/ 15 h 36"/>
                  <a:gd name="T26" fmla="*/ 30 w 42"/>
                  <a:gd name="T27" fmla="*/ 17 h 36"/>
                  <a:gd name="T28" fmla="*/ 30 w 42"/>
                  <a:gd name="T29" fmla="*/ 17 h 36"/>
                  <a:gd name="T30" fmla="*/ 31 w 42"/>
                  <a:gd name="T31" fmla="*/ 17 h 36"/>
                  <a:gd name="T32" fmla="*/ 32 w 42"/>
                  <a:gd name="T33" fmla="*/ 18 h 36"/>
                  <a:gd name="T34" fmla="*/ 37 w 42"/>
                  <a:gd name="T35" fmla="*/ 18 h 36"/>
                  <a:gd name="T36" fmla="*/ 35 w 42"/>
                  <a:gd name="T37" fmla="*/ 24 h 36"/>
                  <a:gd name="T38" fmla="*/ 32 w 42"/>
                  <a:gd name="T39" fmla="*/ 27 h 36"/>
                  <a:gd name="T40" fmla="*/ 28 w 42"/>
                  <a:gd name="T41" fmla="*/ 30 h 36"/>
                  <a:gd name="T42" fmla="*/ 27 w 42"/>
                  <a:gd name="T43" fmla="*/ 30 h 36"/>
                  <a:gd name="T44" fmla="*/ 24 w 42"/>
                  <a:gd name="T45" fmla="*/ 30 h 36"/>
                  <a:gd name="T46" fmla="*/ 21 w 42"/>
                  <a:gd name="T47" fmla="*/ 29 h 36"/>
                  <a:gd name="T48" fmla="*/ 20 w 42"/>
                  <a:gd name="T49" fmla="*/ 34 h 36"/>
                  <a:gd name="T50" fmla="*/ 19 w 42"/>
                  <a:gd name="T51" fmla="*/ 34 h 36"/>
                  <a:gd name="T52" fmla="*/ 13 w 42"/>
                  <a:gd name="T53" fmla="*/ 31 h 36"/>
                  <a:gd name="T54" fmla="*/ 11 w 42"/>
                  <a:gd name="T55" fmla="*/ 30 h 36"/>
                  <a:gd name="T56" fmla="*/ 1 w 42"/>
                  <a:gd name="T57" fmla="*/ 30 h 36"/>
                  <a:gd name="T58" fmla="*/ 0 w 42"/>
                  <a:gd name="T59" fmla="*/ 28 h 36"/>
                  <a:gd name="T60" fmla="*/ 1 w 42"/>
                  <a:gd name="T61" fmla="*/ 27 h 36"/>
                  <a:gd name="T62" fmla="*/ 3 w 42"/>
                  <a:gd name="T63" fmla="*/ 25 h 36"/>
                  <a:gd name="T64" fmla="*/ 6 w 42"/>
                  <a:gd name="T65" fmla="*/ 23 h 36"/>
                  <a:gd name="T66" fmla="*/ 9 w 42"/>
                  <a:gd name="T67" fmla="*/ 2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2" h="36">
                    <a:moveTo>
                      <a:pt x="9" y="20"/>
                    </a:moveTo>
                    <a:cubicBezTo>
                      <a:pt x="10" y="20"/>
                      <a:pt x="11" y="19"/>
                      <a:pt x="12" y="18"/>
                    </a:cubicBezTo>
                    <a:cubicBezTo>
                      <a:pt x="13" y="17"/>
                      <a:pt x="14" y="16"/>
                      <a:pt x="15" y="15"/>
                    </a:cubicBezTo>
                    <a:cubicBezTo>
                      <a:pt x="19" y="13"/>
                      <a:pt x="22" y="10"/>
                      <a:pt x="25" y="7"/>
                    </a:cubicBezTo>
                    <a:cubicBezTo>
                      <a:pt x="27" y="5"/>
                      <a:pt x="29" y="3"/>
                      <a:pt x="32" y="2"/>
                    </a:cubicBezTo>
                    <a:cubicBezTo>
                      <a:pt x="32" y="1"/>
                      <a:pt x="33" y="1"/>
                      <a:pt x="34" y="0"/>
                    </a:cubicBezTo>
                    <a:cubicBezTo>
                      <a:pt x="34" y="0"/>
                      <a:pt x="34" y="1"/>
                      <a:pt x="34" y="1"/>
                    </a:cubicBezTo>
                    <a:cubicBezTo>
                      <a:pt x="36" y="2"/>
                      <a:pt x="41" y="0"/>
                      <a:pt x="37" y="5"/>
                    </a:cubicBezTo>
                    <a:cubicBezTo>
                      <a:pt x="36" y="5"/>
                      <a:pt x="39" y="7"/>
                      <a:pt x="41" y="8"/>
                    </a:cubicBezTo>
                    <a:cubicBezTo>
                      <a:pt x="41" y="8"/>
                      <a:pt x="42" y="9"/>
                      <a:pt x="41" y="10"/>
                    </a:cubicBezTo>
                    <a:cubicBezTo>
                      <a:pt x="41" y="10"/>
                      <a:pt x="40" y="10"/>
                      <a:pt x="39" y="10"/>
                    </a:cubicBezTo>
                    <a:cubicBezTo>
                      <a:pt x="36" y="10"/>
                      <a:pt x="34" y="15"/>
                      <a:pt x="30" y="12"/>
                    </a:cubicBezTo>
                    <a:cubicBezTo>
                      <a:pt x="31" y="14"/>
                      <a:pt x="33" y="13"/>
                      <a:pt x="33" y="15"/>
                    </a:cubicBezTo>
                    <a:cubicBezTo>
                      <a:pt x="33" y="17"/>
                      <a:pt x="32" y="17"/>
                      <a:pt x="30" y="17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31" y="17"/>
                      <a:pt x="30" y="17"/>
                      <a:pt x="31" y="17"/>
                    </a:cubicBezTo>
                    <a:cubicBezTo>
                      <a:pt x="32" y="16"/>
                      <a:pt x="32" y="18"/>
                      <a:pt x="32" y="18"/>
                    </a:cubicBezTo>
                    <a:cubicBezTo>
                      <a:pt x="34" y="16"/>
                      <a:pt x="36" y="16"/>
                      <a:pt x="37" y="18"/>
                    </a:cubicBezTo>
                    <a:cubicBezTo>
                      <a:pt x="38" y="20"/>
                      <a:pt x="37" y="23"/>
                      <a:pt x="35" y="24"/>
                    </a:cubicBezTo>
                    <a:cubicBezTo>
                      <a:pt x="33" y="24"/>
                      <a:pt x="31" y="24"/>
                      <a:pt x="32" y="27"/>
                    </a:cubicBezTo>
                    <a:cubicBezTo>
                      <a:pt x="32" y="29"/>
                      <a:pt x="29" y="28"/>
                      <a:pt x="28" y="30"/>
                    </a:cubicBezTo>
                    <a:cubicBezTo>
                      <a:pt x="28" y="30"/>
                      <a:pt x="28" y="30"/>
                      <a:pt x="27" y="30"/>
                    </a:cubicBezTo>
                    <a:cubicBezTo>
                      <a:pt x="26" y="31"/>
                      <a:pt x="25" y="29"/>
                      <a:pt x="24" y="30"/>
                    </a:cubicBezTo>
                    <a:cubicBezTo>
                      <a:pt x="23" y="31"/>
                      <a:pt x="22" y="30"/>
                      <a:pt x="21" y="29"/>
                    </a:cubicBezTo>
                    <a:cubicBezTo>
                      <a:pt x="24" y="31"/>
                      <a:pt x="24" y="33"/>
                      <a:pt x="20" y="34"/>
                    </a:cubicBezTo>
                    <a:cubicBezTo>
                      <a:pt x="20" y="34"/>
                      <a:pt x="20" y="34"/>
                      <a:pt x="19" y="34"/>
                    </a:cubicBezTo>
                    <a:cubicBezTo>
                      <a:pt x="16" y="35"/>
                      <a:pt x="14" y="36"/>
                      <a:pt x="13" y="31"/>
                    </a:cubicBezTo>
                    <a:cubicBezTo>
                      <a:pt x="13" y="30"/>
                      <a:pt x="12" y="29"/>
                      <a:pt x="11" y="30"/>
                    </a:cubicBezTo>
                    <a:cubicBezTo>
                      <a:pt x="8" y="31"/>
                      <a:pt x="4" y="28"/>
                      <a:pt x="1" y="30"/>
                    </a:cubicBezTo>
                    <a:cubicBezTo>
                      <a:pt x="0" y="29"/>
                      <a:pt x="0" y="29"/>
                      <a:pt x="0" y="28"/>
                    </a:cubicBezTo>
                    <a:cubicBezTo>
                      <a:pt x="0" y="28"/>
                      <a:pt x="1" y="27"/>
                      <a:pt x="1" y="27"/>
                    </a:cubicBezTo>
                    <a:cubicBezTo>
                      <a:pt x="2" y="26"/>
                      <a:pt x="2" y="26"/>
                      <a:pt x="3" y="25"/>
                    </a:cubicBezTo>
                    <a:cubicBezTo>
                      <a:pt x="4" y="24"/>
                      <a:pt x="5" y="24"/>
                      <a:pt x="6" y="23"/>
                    </a:cubicBezTo>
                    <a:cubicBezTo>
                      <a:pt x="7" y="22"/>
                      <a:pt x="8" y="22"/>
                      <a:pt x="9" y="20"/>
                    </a:cubicBezTo>
                    <a:close/>
                  </a:path>
                </a:pathLst>
              </a:custGeom>
              <a:solidFill>
                <a:srgbClr val="FED4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6" name="Freeform 627"/>
              <p:cNvSpPr/>
              <p:nvPr/>
            </p:nvSpPr>
            <p:spPr bwMode="auto">
              <a:xfrm>
                <a:off x="680" y="829"/>
                <a:ext cx="7" cy="5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2 h 2"/>
                  <a:gd name="T4" fmla="*/ 2 w 3"/>
                  <a:gd name="T5" fmla="*/ 0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3" y="2"/>
                      <a:pt x="1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ED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7" name="Freeform 628"/>
              <p:cNvSpPr/>
              <p:nvPr/>
            </p:nvSpPr>
            <p:spPr bwMode="auto">
              <a:xfrm>
                <a:off x="560" y="789"/>
                <a:ext cx="12" cy="14"/>
              </a:xfrm>
              <a:custGeom>
                <a:avLst/>
                <a:gdLst>
                  <a:gd name="T0" fmla="*/ 0 w 5"/>
                  <a:gd name="T1" fmla="*/ 3 h 6"/>
                  <a:gd name="T2" fmla="*/ 5 w 5"/>
                  <a:gd name="T3" fmla="*/ 3 h 6"/>
                  <a:gd name="T4" fmla="*/ 4 w 5"/>
                  <a:gd name="T5" fmla="*/ 6 h 6"/>
                  <a:gd name="T6" fmla="*/ 0 w 5"/>
                  <a:gd name="T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0" y="3"/>
                    </a:moveTo>
                    <a:cubicBezTo>
                      <a:pt x="1" y="0"/>
                      <a:pt x="3" y="3"/>
                      <a:pt x="5" y="3"/>
                    </a:cubicBezTo>
                    <a:cubicBezTo>
                      <a:pt x="5" y="3"/>
                      <a:pt x="4" y="5"/>
                      <a:pt x="4" y="6"/>
                    </a:cubicBezTo>
                    <a:cubicBezTo>
                      <a:pt x="2" y="6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E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8" name="Freeform 629"/>
              <p:cNvSpPr/>
              <p:nvPr/>
            </p:nvSpPr>
            <p:spPr bwMode="auto">
              <a:xfrm>
                <a:off x="570" y="751"/>
                <a:ext cx="19" cy="21"/>
              </a:xfrm>
              <a:custGeom>
                <a:avLst/>
                <a:gdLst>
                  <a:gd name="T0" fmla="*/ 0 w 8"/>
                  <a:gd name="T1" fmla="*/ 5 h 9"/>
                  <a:gd name="T2" fmla="*/ 8 w 8"/>
                  <a:gd name="T3" fmla="*/ 6 h 9"/>
                  <a:gd name="T4" fmla="*/ 8 w 8"/>
                  <a:gd name="T5" fmla="*/ 6 h 9"/>
                  <a:gd name="T6" fmla="*/ 8 w 8"/>
                  <a:gd name="T7" fmla="*/ 6 h 9"/>
                  <a:gd name="T8" fmla="*/ 0 w 8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9">
                    <a:moveTo>
                      <a:pt x="0" y="5"/>
                    </a:moveTo>
                    <a:cubicBezTo>
                      <a:pt x="3" y="0"/>
                      <a:pt x="5" y="7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5" y="9"/>
                      <a:pt x="3" y="6"/>
                      <a:pt x="0" y="5"/>
                    </a:cubicBezTo>
                    <a:close/>
                  </a:path>
                </a:pathLst>
              </a:custGeom>
              <a:solidFill>
                <a:srgbClr val="FDE8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9" name="Freeform 630"/>
              <p:cNvSpPr/>
              <p:nvPr/>
            </p:nvSpPr>
            <p:spPr bwMode="auto">
              <a:xfrm>
                <a:off x="558" y="777"/>
                <a:ext cx="12" cy="12"/>
              </a:xfrm>
              <a:custGeom>
                <a:avLst/>
                <a:gdLst>
                  <a:gd name="T0" fmla="*/ 5 w 5"/>
                  <a:gd name="T1" fmla="*/ 4 h 5"/>
                  <a:gd name="T2" fmla="*/ 4 w 5"/>
                  <a:gd name="T3" fmla="*/ 5 h 5"/>
                  <a:gd name="T4" fmla="*/ 0 w 5"/>
                  <a:gd name="T5" fmla="*/ 2 h 5"/>
                  <a:gd name="T6" fmla="*/ 3 w 5"/>
                  <a:gd name="T7" fmla="*/ 0 h 5"/>
                  <a:gd name="T8" fmla="*/ 5 w 5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4"/>
                    </a:moveTo>
                    <a:cubicBezTo>
                      <a:pt x="5" y="4"/>
                      <a:pt x="5" y="5"/>
                      <a:pt x="4" y="5"/>
                    </a:cubicBezTo>
                    <a:cubicBezTo>
                      <a:pt x="4" y="3"/>
                      <a:pt x="1" y="4"/>
                      <a:pt x="0" y="2"/>
                    </a:cubicBezTo>
                    <a:cubicBezTo>
                      <a:pt x="0" y="0"/>
                      <a:pt x="2" y="0"/>
                      <a:pt x="3" y="0"/>
                    </a:cubicBezTo>
                    <a:cubicBezTo>
                      <a:pt x="5" y="0"/>
                      <a:pt x="5" y="2"/>
                      <a:pt x="5" y="4"/>
                    </a:cubicBezTo>
                    <a:close/>
                  </a:path>
                </a:pathLst>
              </a:custGeom>
              <a:solidFill>
                <a:srgbClr val="FDEB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0" name="Freeform 631"/>
              <p:cNvSpPr/>
              <p:nvPr/>
            </p:nvSpPr>
            <p:spPr bwMode="auto">
              <a:xfrm>
                <a:off x="510" y="657"/>
                <a:ext cx="62" cy="36"/>
              </a:xfrm>
              <a:custGeom>
                <a:avLst/>
                <a:gdLst>
                  <a:gd name="T0" fmla="*/ 13 w 26"/>
                  <a:gd name="T1" fmla="*/ 1 h 15"/>
                  <a:gd name="T2" fmla="*/ 17 w 26"/>
                  <a:gd name="T3" fmla="*/ 0 h 15"/>
                  <a:gd name="T4" fmla="*/ 19 w 26"/>
                  <a:gd name="T5" fmla="*/ 1 h 15"/>
                  <a:gd name="T6" fmla="*/ 23 w 26"/>
                  <a:gd name="T7" fmla="*/ 6 h 15"/>
                  <a:gd name="T8" fmla="*/ 23 w 26"/>
                  <a:gd name="T9" fmla="*/ 13 h 15"/>
                  <a:gd name="T10" fmla="*/ 22 w 26"/>
                  <a:gd name="T11" fmla="*/ 13 h 15"/>
                  <a:gd name="T12" fmla="*/ 14 w 26"/>
                  <a:gd name="T13" fmla="*/ 14 h 15"/>
                  <a:gd name="T14" fmla="*/ 13 w 26"/>
                  <a:gd name="T15" fmla="*/ 14 h 15"/>
                  <a:gd name="T16" fmla="*/ 5 w 26"/>
                  <a:gd name="T17" fmla="*/ 13 h 15"/>
                  <a:gd name="T18" fmla="*/ 3 w 26"/>
                  <a:gd name="T19" fmla="*/ 13 h 15"/>
                  <a:gd name="T20" fmla="*/ 8 w 26"/>
                  <a:gd name="T21" fmla="*/ 4 h 15"/>
                  <a:gd name="T22" fmla="*/ 9 w 26"/>
                  <a:gd name="T23" fmla="*/ 4 h 15"/>
                  <a:gd name="T24" fmla="*/ 10 w 26"/>
                  <a:gd name="T25" fmla="*/ 6 h 15"/>
                  <a:gd name="T26" fmla="*/ 9 w 26"/>
                  <a:gd name="T27" fmla="*/ 4 h 15"/>
                  <a:gd name="T28" fmla="*/ 13 w 26"/>
                  <a:gd name="T29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15">
                    <a:moveTo>
                      <a:pt x="13" y="1"/>
                    </a:moveTo>
                    <a:cubicBezTo>
                      <a:pt x="15" y="1"/>
                      <a:pt x="16" y="1"/>
                      <a:pt x="17" y="0"/>
                    </a:cubicBezTo>
                    <a:cubicBezTo>
                      <a:pt x="17" y="0"/>
                      <a:pt x="19" y="0"/>
                      <a:pt x="19" y="1"/>
                    </a:cubicBezTo>
                    <a:cubicBezTo>
                      <a:pt x="18" y="7"/>
                      <a:pt x="18" y="7"/>
                      <a:pt x="23" y="6"/>
                    </a:cubicBezTo>
                    <a:cubicBezTo>
                      <a:pt x="26" y="8"/>
                      <a:pt x="24" y="10"/>
                      <a:pt x="23" y="13"/>
                    </a:cubicBezTo>
                    <a:cubicBezTo>
                      <a:pt x="23" y="13"/>
                      <a:pt x="22" y="13"/>
                      <a:pt x="22" y="13"/>
                    </a:cubicBezTo>
                    <a:cubicBezTo>
                      <a:pt x="19" y="11"/>
                      <a:pt x="17" y="15"/>
                      <a:pt x="14" y="14"/>
                    </a:cubicBezTo>
                    <a:cubicBezTo>
                      <a:pt x="14" y="14"/>
                      <a:pt x="14" y="14"/>
                      <a:pt x="13" y="14"/>
                    </a:cubicBezTo>
                    <a:cubicBezTo>
                      <a:pt x="11" y="10"/>
                      <a:pt x="8" y="13"/>
                      <a:pt x="5" y="13"/>
                    </a:cubicBezTo>
                    <a:cubicBezTo>
                      <a:pt x="4" y="13"/>
                      <a:pt x="4" y="13"/>
                      <a:pt x="3" y="13"/>
                    </a:cubicBezTo>
                    <a:cubicBezTo>
                      <a:pt x="0" y="7"/>
                      <a:pt x="4" y="6"/>
                      <a:pt x="8" y="4"/>
                    </a:cubicBezTo>
                    <a:cubicBezTo>
                      <a:pt x="8" y="4"/>
                      <a:pt x="8" y="4"/>
                      <a:pt x="9" y="4"/>
                    </a:cubicBezTo>
                    <a:cubicBezTo>
                      <a:pt x="9" y="5"/>
                      <a:pt x="10" y="6"/>
                      <a:pt x="10" y="6"/>
                    </a:cubicBezTo>
                    <a:cubicBezTo>
                      <a:pt x="11" y="5"/>
                      <a:pt x="9" y="5"/>
                      <a:pt x="9" y="4"/>
                    </a:cubicBezTo>
                    <a:cubicBezTo>
                      <a:pt x="10" y="2"/>
                      <a:pt x="11" y="1"/>
                      <a:pt x="13" y="1"/>
                    </a:cubicBezTo>
                    <a:close/>
                  </a:path>
                </a:pathLst>
              </a:custGeom>
              <a:solidFill>
                <a:srgbClr val="FDEB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1" name="Freeform 632"/>
              <p:cNvSpPr/>
              <p:nvPr/>
            </p:nvSpPr>
            <p:spPr bwMode="auto">
              <a:xfrm>
                <a:off x="555" y="698"/>
                <a:ext cx="41" cy="26"/>
              </a:xfrm>
              <a:custGeom>
                <a:avLst/>
                <a:gdLst>
                  <a:gd name="T0" fmla="*/ 13 w 17"/>
                  <a:gd name="T1" fmla="*/ 1 h 11"/>
                  <a:gd name="T2" fmla="*/ 15 w 17"/>
                  <a:gd name="T3" fmla="*/ 5 h 11"/>
                  <a:gd name="T4" fmla="*/ 9 w 17"/>
                  <a:gd name="T5" fmla="*/ 11 h 11"/>
                  <a:gd name="T6" fmla="*/ 5 w 17"/>
                  <a:gd name="T7" fmla="*/ 10 h 11"/>
                  <a:gd name="T8" fmla="*/ 0 w 17"/>
                  <a:gd name="T9" fmla="*/ 8 h 11"/>
                  <a:gd name="T10" fmla="*/ 4 w 17"/>
                  <a:gd name="T11" fmla="*/ 7 h 11"/>
                  <a:gd name="T12" fmla="*/ 13 w 17"/>
                  <a:gd name="T13" fmla="*/ 6 h 11"/>
                  <a:gd name="T14" fmla="*/ 12 w 17"/>
                  <a:gd name="T15" fmla="*/ 2 h 11"/>
                  <a:gd name="T16" fmla="*/ 13 w 17"/>
                  <a:gd name="T17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1">
                    <a:moveTo>
                      <a:pt x="13" y="1"/>
                    </a:moveTo>
                    <a:cubicBezTo>
                      <a:pt x="17" y="1"/>
                      <a:pt x="16" y="2"/>
                      <a:pt x="15" y="5"/>
                    </a:cubicBezTo>
                    <a:cubicBezTo>
                      <a:pt x="15" y="10"/>
                      <a:pt x="11" y="9"/>
                      <a:pt x="9" y="11"/>
                    </a:cubicBezTo>
                    <a:cubicBezTo>
                      <a:pt x="8" y="8"/>
                      <a:pt x="6" y="11"/>
                      <a:pt x="5" y="10"/>
                    </a:cubicBezTo>
                    <a:cubicBezTo>
                      <a:pt x="3" y="9"/>
                      <a:pt x="2" y="9"/>
                      <a:pt x="0" y="8"/>
                    </a:cubicBezTo>
                    <a:cubicBezTo>
                      <a:pt x="1" y="7"/>
                      <a:pt x="2" y="6"/>
                      <a:pt x="4" y="7"/>
                    </a:cubicBezTo>
                    <a:cubicBezTo>
                      <a:pt x="7" y="10"/>
                      <a:pt x="10" y="7"/>
                      <a:pt x="13" y="6"/>
                    </a:cubicBezTo>
                    <a:cubicBezTo>
                      <a:pt x="15" y="5"/>
                      <a:pt x="10" y="4"/>
                      <a:pt x="12" y="2"/>
                    </a:cubicBezTo>
                    <a:cubicBezTo>
                      <a:pt x="11" y="1"/>
                      <a:pt x="11" y="0"/>
                      <a:pt x="13" y="1"/>
                    </a:cubicBezTo>
                    <a:close/>
                  </a:path>
                </a:pathLst>
              </a:custGeom>
              <a:solidFill>
                <a:srgbClr val="FDEC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2" name="Freeform 633"/>
              <p:cNvSpPr/>
              <p:nvPr/>
            </p:nvSpPr>
            <p:spPr bwMode="auto">
              <a:xfrm>
                <a:off x="593" y="734"/>
                <a:ext cx="32" cy="24"/>
              </a:xfrm>
              <a:custGeom>
                <a:avLst/>
                <a:gdLst>
                  <a:gd name="T0" fmla="*/ 2 w 13"/>
                  <a:gd name="T1" fmla="*/ 2 h 10"/>
                  <a:gd name="T2" fmla="*/ 10 w 13"/>
                  <a:gd name="T3" fmla="*/ 4 h 10"/>
                  <a:gd name="T4" fmla="*/ 13 w 13"/>
                  <a:gd name="T5" fmla="*/ 8 h 10"/>
                  <a:gd name="T6" fmla="*/ 3 w 13"/>
                  <a:gd name="T7" fmla="*/ 10 h 10"/>
                  <a:gd name="T8" fmla="*/ 3 w 13"/>
                  <a:gd name="T9" fmla="*/ 6 h 10"/>
                  <a:gd name="T10" fmla="*/ 5 w 13"/>
                  <a:gd name="T11" fmla="*/ 4 h 10"/>
                  <a:gd name="T12" fmla="*/ 2 w 13"/>
                  <a:gd name="T13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0">
                    <a:moveTo>
                      <a:pt x="2" y="2"/>
                    </a:moveTo>
                    <a:cubicBezTo>
                      <a:pt x="6" y="0"/>
                      <a:pt x="8" y="2"/>
                      <a:pt x="10" y="4"/>
                    </a:cubicBezTo>
                    <a:cubicBezTo>
                      <a:pt x="11" y="6"/>
                      <a:pt x="11" y="8"/>
                      <a:pt x="13" y="8"/>
                    </a:cubicBezTo>
                    <a:cubicBezTo>
                      <a:pt x="9" y="7"/>
                      <a:pt x="6" y="9"/>
                      <a:pt x="3" y="10"/>
                    </a:cubicBezTo>
                    <a:cubicBezTo>
                      <a:pt x="1" y="9"/>
                      <a:pt x="0" y="7"/>
                      <a:pt x="3" y="6"/>
                    </a:cubicBezTo>
                    <a:cubicBezTo>
                      <a:pt x="4" y="6"/>
                      <a:pt x="5" y="5"/>
                      <a:pt x="5" y="4"/>
                    </a:cubicBezTo>
                    <a:cubicBezTo>
                      <a:pt x="5" y="2"/>
                      <a:pt x="3" y="4"/>
                      <a:pt x="2" y="2"/>
                    </a:cubicBezTo>
                    <a:close/>
                  </a:path>
                </a:pathLst>
              </a:custGeom>
              <a:solidFill>
                <a:srgbClr val="FDE9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3" name="Freeform 634"/>
              <p:cNvSpPr/>
              <p:nvPr/>
            </p:nvSpPr>
            <p:spPr bwMode="auto">
              <a:xfrm>
                <a:off x="522" y="681"/>
                <a:ext cx="19" cy="15"/>
              </a:xfrm>
              <a:custGeom>
                <a:avLst/>
                <a:gdLst>
                  <a:gd name="T0" fmla="*/ 0 w 8"/>
                  <a:gd name="T1" fmla="*/ 3 h 6"/>
                  <a:gd name="T2" fmla="*/ 8 w 8"/>
                  <a:gd name="T3" fmla="*/ 4 h 6"/>
                  <a:gd name="T4" fmla="*/ 0 w 8"/>
                  <a:gd name="T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6">
                    <a:moveTo>
                      <a:pt x="0" y="3"/>
                    </a:moveTo>
                    <a:cubicBezTo>
                      <a:pt x="4" y="0"/>
                      <a:pt x="7" y="0"/>
                      <a:pt x="8" y="4"/>
                    </a:cubicBezTo>
                    <a:cubicBezTo>
                      <a:pt x="6" y="3"/>
                      <a:pt x="2" y="6"/>
                      <a:pt x="0" y="3"/>
                    </a:cubicBezTo>
                    <a:close/>
                  </a:path>
                </a:pathLst>
              </a:custGeom>
              <a:solidFill>
                <a:srgbClr val="FDE9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4" name="Freeform 635"/>
              <p:cNvSpPr/>
              <p:nvPr/>
            </p:nvSpPr>
            <p:spPr bwMode="auto">
              <a:xfrm>
                <a:off x="562" y="672"/>
                <a:ext cx="12" cy="19"/>
              </a:xfrm>
              <a:custGeom>
                <a:avLst/>
                <a:gdLst>
                  <a:gd name="T0" fmla="*/ 1 w 5"/>
                  <a:gd name="T1" fmla="*/ 7 h 8"/>
                  <a:gd name="T2" fmla="*/ 1 w 5"/>
                  <a:gd name="T3" fmla="*/ 0 h 8"/>
                  <a:gd name="T4" fmla="*/ 5 w 5"/>
                  <a:gd name="T5" fmla="*/ 0 h 8"/>
                  <a:gd name="T6" fmla="*/ 3 w 5"/>
                  <a:gd name="T7" fmla="*/ 7 h 8"/>
                  <a:gd name="T8" fmla="*/ 1 w 5"/>
                  <a:gd name="T9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1" y="7"/>
                    </a:moveTo>
                    <a:cubicBezTo>
                      <a:pt x="0" y="4"/>
                      <a:pt x="3" y="2"/>
                      <a:pt x="1" y="0"/>
                    </a:cubicBezTo>
                    <a:cubicBezTo>
                      <a:pt x="2" y="0"/>
                      <a:pt x="4" y="0"/>
                      <a:pt x="5" y="0"/>
                    </a:cubicBezTo>
                    <a:cubicBezTo>
                      <a:pt x="5" y="2"/>
                      <a:pt x="4" y="5"/>
                      <a:pt x="3" y="7"/>
                    </a:cubicBezTo>
                    <a:cubicBezTo>
                      <a:pt x="2" y="8"/>
                      <a:pt x="2" y="7"/>
                      <a:pt x="1" y="7"/>
                    </a:cubicBezTo>
                    <a:close/>
                  </a:path>
                </a:pathLst>
              </a:custGeom>
              <a:solidFill>
                <a:srgbClr val="FDEA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5" name="Freeform 636"/>
              <p:cNvSpPr/>
              <p:nvPr/>
            </p:nvSpPr>
            <p:spPr bwMode="auto">
              <a:xfrm>
                <a:off x="543" y="681"/>
                <a:ext cx="19" cy="19"/>
              </a:xfrm>
              <a:custGeom>
                <a:avLst/>
                <a:gdLst>
                  <a:gd name="T0" fmla="*/ 0 w 8"/>
                  <a:gd name="T1" fmla="*/ 4 h 8"/>
                  <a:gd name="T2" fmla="*/ 8 w 8"/>
                  <a:gd name="T3" fmla="*/ 3 h 8"/>
                  <a:gd name="T4" fmla="*/ 0 w 8"/>
                  <a:gd name="T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8">
                    <a:moveTo>
                      <a:pt x="0" y="4"/>
                    </a:moveTo>
                    <a:cubicBezTo>
                      <a:pt x="3" y="2"/>
                      <a:pt x="5" y="0"/>
                      <a:pt x="8" y="3"/>
                    </a:cubicBezTo>
                    <a:cubicBezTo>
                      <a:pt x="5" y="3"/>
                      <a:pt x="4" y="8"/>
                      <a:pt x="0" y="4"/>
                    </a:cubicBezTo>
                    <a:close/>
                  </a:path>
                </a:pathLst>
              </a:custGeom>
              <a:solidFill>
                <a:srgbClr val="FDEA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6" name="Freeform 637"/>
              <p:cNvSpPr/>
              <p:nvPr/>
            </p:nvSpPr>
            <p:spPr bwMode="auto">
              <a:xfrm>
                <a:off x="505" y="688"/>
                <a:ext cx="17" cy="15"/>
              </a:xfrm>
              <a:custGeom>
                <a:avLst/>
                <a:gdLst>
                  <a:gd name="T0" fmla="*/ 2 w 7"/>
                  <a:gd name="T1" fmla="*/ 5 h 6"/>
                  <a:gd name="T2" fmla="*/ 5 w 7"/>
                  <a:gd name="T3" fmla="*/ 0 h 6"/>
                  <a:gd name="T4" fmla="*/ 2 w 7"/>
                  <a:gd name="T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6">
                    <a:moveTo>
                      <a:pt x="2" y="5"/>
                    </a:moveTo>
                    <a:cubicBezTo>
                      <a:pt x="3" y="3"/>
                      <a:pt x="0" y="0"/>
                      <a:pt x="5" y="0"/>
                    </a:cubicBezTo>
                    <a:cubicBezTo>
                      <a:pt x="4" y="2"/>
                      <a:pt x="7" y="6"/>
                      <a:pt x="2" y="5"/>
                    </a:cubicBezTo>
                    <a:close/>
                  </a:path>
                </a:pathLst>
              </a:custGeom>
              <a:solidFill>
                <a:srgbClr val="FDE9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7" name="Freeform 638"/>
              <p:cNvSpPr/>
              <p:nvPr/>
            </p:nvSpPr>
            <p:spPr bwMode="auto">
              <a:xfrm>
                <a:off x="574" y="688"/>
                <a:ext cx="12" cy="12"/>
              </a:xfrm>
              <a:custGeom>
                <a:avLst/>
                <a:gdLst>
                  <a:gd name="T0" fmla="*/ 0 w 5"/>
                  <a:gd name="T1" fmla="*/ 1 h 5"/>
                  <a:gd name="T2" fmla="*/ 4 w 5"/>
                  <a:gd name="T3" fmla="*/ 0 h 5"/>
                  <a:gd name="T4" fmla="*/ 5 w 5"/>
                  <a:gd name="T5" fmla="*/ 2 h 5"/>
                  <a:gd name="T6" fmla="*/ 4 w 5"/>
                  <a:gd name="T7" fmla="*/ 3 h 5"/>
                  <a:gd name="T8" fmla="*/ 0 w 5"/>
                  <a:gd name="T9" fmla="*/ 3 h 5"/>
                  <a:gd name="T10" fmla="*/ 0 w 5"/>
                  <a:gd name="T1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0" y="1"/>
                    </a:moveTo>
                    <a:cubicBezTo>
                      <a:pt x="1" y="1"/>
                      <a:pt x="2" y="0"/>
                      <a:pt x="4" y="0"/>
                    </a:cubicBezTo>
                    <a:cubicBezTo>
                      <a:pt x="4" y="0"/>
                      <a:pt x="5" y="1"/>
                      <a:pt x="5" y="2"/>
                    </a:cubicBezTo>
                    <a:cubicBezTo>
                      <a:pt x="5" y="2"/>
                      <a:pt x="4" y="2"/>
                      <a:pt x="4" y="3"/>
                    </a:cubicBezTo>
                    <a:cubicBezTo>
                      <a:pt x="2" y="5"/>
                      <a:pt x="1" y="4"/>
                      <a:pt x="0" y="3"/>
                    </a:cubicBezTo>
                    <a:cubicBezTo>
                      <a:pt x="0" y="2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EC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8" name="Freeform 639"/>
              <p:cNvSpPr/>
              <p:nvPr/>
            </p:nvSpPr>
            <p:spPr bwMode="auto">
              <a:xfrm>
                <a:off x="570" y="696"/>
                <a:ext cx="16" cy="9"/>
              </a:xfrm>
              <a:custGeom>
                <a:avLst/>
                <a:gdLst>
                  <a:gd name="T0" fmla="*/ 2 w 7"/>
                  <a:gd name="T1" fmla="*/ 0 h 4"/>
                  <a:gd name="T2" fmla="*/ 6 w 7"/>
                  <a:gd name="T3" fmla="*/ 0 h 4"/>
                  <a:gd name="T4" fmla="*/ 7 w 7"/>
                  <a:gd name="T5" fmla="*/ 2 h 4"/>
                  <a:gd name="T6" fmla="*/ 6 w 7"/>
                  <a:gd name="T7" fmla="*/ 3 h 4"/>
                  <a:gd name="T8" fmla="*/ 2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2" y="0"/>
                    </a:moveTo>
                    <a:cubicBezTo>
                      <a:pt x="3" y="0"/>
                      <a:pt x="4" y="1"/>
                      <a:pt x="6" y="0"/>
                    </a:cubicBezTo>
                    <a:cubicBezTo>
                      <a:pt x="6" y="0"/>
                      <a:pt x="6" y="1"/>
                      <a:pt x="7" y="2"/>
                    </a:cubicBezTo>
                    <a:cubicBezTo>
                      <a:pt x="6" y="2"/>
                      <a:pt x="6" y="3"/>
                      <a:pt x="6" y="3"/>
                    </a:cubicBezTo>
                    <a:cubicBezTo>
                      <a:pt x="5" y="2"/>
                      <a:pt x="0" y="4"/>
                      <a:pt x="2" y="0"/>
                    </a:cubicBezTo>
                    <a:close/>
                  </a:path>
                </a:pathLst>
              </a:custGeom>
              <a:solidFill>
                <a:srgbClr val="FDEA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9" name="Freeform 640"/>
              <p:cNvSpPr/>
              <p:nvPr/>
            </p:nvSpPr>
            <p:spPr bwMode="auto">
              <a:xfrm>
                <a:off x="572" y="729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2" y="1"/>
                      <a:pt x="3" y="1"/>
                      <a:pt x="3" y="3"/>
                    </a:cubicBezTo>
                    <a:cubicBezTo>
                      <a:pt x="2" y="3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ED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0" name="Freeform 641"/>
              <p:cNvSpPr/>
              <p:nvPr/>
            </p:nvSpPr>
            <p:spPr bwMode="auto">
              <a:xfrm>
                <a:off x="610" y="375"/>
                <a:ext cx="36" cy="31"/>
              </a:xfrm>
              <a:custGeom>
                <a:avLst/>
                <a:gdLst>
                  <a:gd name="T0" fmla="*/ 8 w 15"/>
                  <a:gd name="T1" fmla="*/ 1 h 13"/>
                  <a:gd name="T2" fmla="*/ 10 w 15"/>
                  <a:gd name="T3" fmla="*/ 7 h 13"/>
                  <a:gd name="T4" fmla="*/ 15 w 15"/>
                  <a:gd name="T5" fmla="*/ 13 h 13"/>
                  <a:gd name="T6" fmla="*/ 4 w 15"/>
                  <a:gd name="T7" fmla="*/ 11 h 13"/>
                  <a:gd name="T8" fmla="*/ 3 w 15"/>
                  <a:gd name="T9" fmla="*/ 10 h 13"/>
                  <a:gd name="T10" fmla="*/ 3 w 15"/>
                  <a:gd name="T11" fmla="*/ 3 h 13"/>
                  <a:gd name="T12" fmla="*/ 6 w 15"/>
                  <a:gd name="T13" fmla="*/ 0 h 13"/>
                  <a:gd name="T14" fmla="*/ 8 w 15"/>
                  <a:gd name="T15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3">
                    <a:moveTo>
                      <a:pt x="8" y="1"/>
                    </a:moveTo>
                    <a:cubicBezTo>
                      <a:pt x="9" y="3"/>
                      <a:pt x="10" y="4"/>
                      <a:pt x="10" y="7"/>
                    </a:cubicBezTo>
                    <a:cubicBezTo>
                      <a:pt x="9" y="10"/>
                      <a:pt x="13" y="11"/>
                      <a:pt x="15" y="13"/>
                    </a:cubicBezTo>
                    <a:cubicBezTo>
                      <a:pt x="11" y="13"/>
                      <a:pt x="8" y="10"/>
                      <a:pt x="4" y="11"/>
                    </a:cubicBezTo>
                    <a:cubicBezTo>
                      <a:pt x="4" y="10"/>
                      <a:pt x="3" y="10"/>
                      <a:pt x="3" y="10"/>
                    </a:cubicBezTo>
                    <a:cubicBezTo>
                      <a:pt x="0" y="7"/>
                      <a:pt x="0" y="5"/>
                      <a:pt x="3" y="3"/>
                    </a:cubicBezTo>
                    <a:cubicBezTo>
                      <a:pt x="5" y="2"/>
                      <a:pt x="4" y="0"/>
                      <a:pt x="6" y="0"/>
                    </a:cubicBezTo>
                    <a:cubicBezTo>
                      <a:pt x="6" y="1"/>
                      <a:pt x="7" y="1"/>
                      <a:pt x="8" y="1"/>
                    </a:cubicBezTo>
                    <a:close/>
                  </a:path>
                </a:pathLst>
              </a:custGeom>
              <a:solidFill>
                <a:srgbClr val="FEE9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1" name="Freeform 642"/>
              <p:cNvSpPr/>
              <p:nvPr/>
            </p:nvSpPr>
            <p:spPr bwMode="auto">
              <a:xfrm>
                <a:off x="570" y="485"/>
                <a:ext cx="93" cy="69"/>
              </a:xfrm>
              <a:custGeom>
                <a:avLst/>
                <a:gdLst>
                  <a:gd name="T0" fmla="*/ 30 w 39"/>
                  <a:gd name="T1" fmla="*/ 14 h 29"/>
                  <a:gd name="T2" fmla="*/ 34 w 39"/>
                  <a:gd name="T3" fmla="*/ 17 h 29"/>
                  <a:gd name="T4" fmla="*/ 36 w 39"/>
                  <a:gd name="T5" fmla="*/ 20 h 29"/>
                  <a:gd name="T6" fmla="*/ 22 w 39"/>
                  <a:gd name="T7" fmla="*/ 21 h 29"/>
                  <a:gd name="T8" fmla="*/ 17 w 39"/>
                  <a:gd name="T9" fmla="*/ 26 h 29"/>
                  <a:gd name="T10" fmla="*/ 16 w 39"/>
                  <a:gd name="T11" fmla="*/ 28 h 29"/>
                  <a:gd name="T12" fmla="*/ 14 w 39"/>
                  <a:gd name="T13" fmla="*/ 27 h 29"/>
                  <a:gd name="T14" fmla="*/ 12 w 39"/>
                  <a:gd name="T15" fmla="*/ 23 h 29"/>
                  <a:gd name="T16" fmla="*/ 9 w 39"/>
                  <a:gd name="T17" fmla="*/ 22 h 29"/>
                  <a:gd name="T18" fmla="*/ 6 w 39"/>
                  <a:gd name="T19" fmla="*/ 23 h 29"/>
                  <a:gd name="T20" fmla="*/ 5 w 39"/>
                  <a:gd name="T21" fmla="*/ 22 h 29"/>
                  <a:gd name="T22" fmla="*/ 4 w 39"/>
                  <a:gd name="T23" fmla="*/ 10 h 29"/>
                  <a:gd name="T24" fmla="*/ 7 w 39"/>
                  <a:gd name="T25" fmla="*/ 8 h 29"/>
                  <a:gd name="T26" fmla="*/ 7 w 39"/>
                  <a:gd name="T27" fmla="*/ 12 h 29"/>
                  <a:gd name="T28" fmla="*/ 8 w 39"/>
                  <a:gd name="T29" fmla="*/ 17 h 29"/>
                  <a:gd name="T30" fmla="*/ 11 w 39"/>
                  <a:gd name="T31" fmla="*/ 17 h 29"/>
                  <a:gd name="T32" fmla="*/ 17 w 39"/>
                  <a:gd name="T33" fmla="*/ 15 h 29"/>
                  <a:gd name="T34" fmla="*/ 11 w 39"/>
                  <a:gd name="T35" fmla="*/ 16 h 29"/>
                  <a:gd name="T36" fmla="*/ 8 w 39"/>
                  <a:gd name="T37" fmla="*/ 7 h 29"/>
                  <a:gd name="T38" fmla="*/ 13 w 39"/>
                  <a:gd name="T39" fmla="*/ 0 h 29"/>
                  <a:gd name="T40" fmla="*/ 15 w 39"/>
                  <a:gd name="T41" fmla="*/ 2 h 29"/>
                  <a:gd name="T42" fmla="*/ 17 w 39"/>
                  <a:gd name="T43" fmla="*/ 5 h 29"/>
                  <a:gd name="T44" fmla="*/ 20 w 39"/>
                  <a:gd name="T45" fmla="*/ 10 h 29"/>
                  <a:gd name="T46" fmla="*/ 16 w 39"/>
                  <a:gd name="T47" fmla="*/ 10 h 29"/>
                  <a:gd name="T48" fmla="*/ 21 w 39"/>
                  <a:gd name="T49" fmla="*/ 11 h 29"/>
                  <a:gd name="T50" fmla="*/ 21 w 39"/>
                  <a:gd name="T51" fmla="*/ 14 h 29"/>
                  <a:gd name="T52" fmla="*/ 21 w 39"/>
                  <a:gd name="T53" fmla="*/ 11 h 29"/>
                  <a:gd name="T54" fmla="*/ 24 w 39"/>
                  <a:gd name="T55" fmla="*/ 11 h 29"/>
                  <a:gd name="T56" fmla="*/ 28 w 39"/>
                  <a:gd name="T57" fmla="*/ 14 h 29"/>
                  <a:gd name="T58" fmla="*/ 30 w 39"/>
                  <a:gd name="T59" fmla="*/ 1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9" h="29">
                    <a:moveTo>
                      <a:pt x="30" y="14"/>
                    </a:moveTo>
                    <a:cubicBezTo>
                      <a:pt x="28" y="19"/>
                      <a:pt x="32" y="17"/>
                      <a:pt x="34" y="17"/>
                    </a:cubicBezTo>
                    <a:cubicBezTo>
                      <a:pt x="35" y="17"/>
                      <a:pt x="39" y="17"/>
                      <a:pt x="36" y="20"/>
                    </a:cubicBezTo>
                    <a:cubicBezTo>
                      <a:pt x="31" y="21"/>
                      <a:pt x="27" y="22"/>
                      <a:pt x="22" y="21"/>
                    </a:cubicBezTo>
                    <a:cubicBezTo>
                      <a:pt x="19" y="21"/>
                      <a:pt x="17" y="22"/>
                      <a:pt x="17" y="26"/>
                    </a:cubicBezTo>
                    <a:cubicBezTo>
                      <a:pt x="17" y="27"/>
                      <a:pt x="17" y="28"/>
                      <a:pt x="16" y="28"/>
                    </a:cubicBezTo>
                    <a:cubicBezTo>
                      <a:pt x="15" y="29"/>
                      <a:pt x="14" y="28"/>
                      <a:pt x="14" y="27"/>
                    </a:cubicBezTo>
                    <a:cubicBezTo>
                      <a:pt x="13" y="26"/>
                      <a:pt x="12" y="24"/>
                      <a:pt x="12" y="23"/>
                    </a:cubicBezTo>
                    <a:cubicBezTo>
                      <a:pt x="12" y="21"/>
                      <a:pt x="10" y="22"/>
                      <a:pt x="9" y="22"/>
                    </a:cubicBezTo>
                    <a:cubicBezTo>
                      <a:pt x="8" y="22"/>
                      <a:pt x="7" y="23"/>
                      <a:pt x="6" y="23"/>
                    </a:cubicBezTo>
                    <a:cubicBezTo>
                      <a:pt x="6" y="23"/>
                      <a:pt x="5" y="22"/>
                      <a:pt x="5" y="22"/>
                    </a:cubicBezTo>
                    <a:cubicBezTo>
                      <a:pt x="3" y="18"/>
                      <a:pt x="0" y="14"/>
                      <a:pt x="4" y="10"/>
                    </a:cubicBezTo>
                    <a:cubicBezTo>
                      <a:pt x="5" y="9"/>
                      <a:pt x="5" y="6"/>
                      <a:pt x="7" y="8"/>
                    </a:cubicBezTo>
                    <a:cubicBezTo>
                      <a:pt x="7" y="9"/>
                      <a:pt x="9" y="11"/>
                      <a:pt x="7" y="12"/>
                    </a:cubicBezTo>
                    <a:cubicBezTo>
                      <a:pt x="3" y="15"/>
                      <a:pt x="7" y="15"/>
                      <a:pt x="8" y="17"/>
                    </a:cubicBezTo>
                    <a:cubicBezTo>
                      <a:pt x="9" y="20"/>
                      <a:pt x="10" y="17"/>
                      <a:pt x="11" y="17"/>
                    </a:cubicBezTo>
                    <a:cubicBezTo>
                      <a:pt x="13" y="15"/>
                      <a:pt x="15" y="17"/>
                      <a:pt x="17" y="15"/>
                    </a:cubicBezTo>
                    <a:cubicBezTo>
                      <a:pt x="15" y="14"/>
                      <a:pt x="13" y="15"/>
                      <a:pt x="11" y="16"/>
                    </a:cubicBezTo>
                    <a:cubicBezTo>
                      <a:pt x="10" y="13"/>
                      <a:pt x="12" y="9"/>
                      <a:pt x="8" y="7"/>
                    </a:cubicBezTo>
                    <a:cubicBezTo>
                      <a:pt x="7" y="6"/>
                      <a:pt x="12" y="1"/>
                      <a:pt x="13" y="0"/>
                    </a:cubicBezTo>
                    <a:cubicBezTo>
                      <a:pt x="14" y="0"/>
                      <a:pt x="15" y="1"/>
                      <a:pt x="15" y="2"/>
                    </a:cubicBezTo>
                    <a:cubicBezTo>
                      <a:pt x="12" y="5"/>
                      <a:pt x="16" y="4"/>
                      <a:pt x="17" y="5"/>
                    </a:cubicBezTo>
                    <a:cubicBezTo>
                      <a:pt x="21" y="5"/>
                      <a:pt x="20" y="8"/>
                      <a:pt x="20" y="10"/>
                    </a:cubicBezTo>
                    <a:cubicBezTo>
                      <a:pt x="19" y="11"/>
                      <a:pt x="17" y="10"/>
                      <a:pt x="16" y="10"/>
                    </a:cubicBezTo>
                    <a:cubicBezTo>
                      <a:pt x="17" y="11"/>
                      <a:pt x="19" y="10"/>
                      <a:pt x="21" y="11"/>
                    </a:cubicBezTo>
                    <a:cubicBezTo>
                      <a:pt x="22" y="12"/>
                      <a:pt x="21" y="13"/>
                      <a:pt x="21" y="14"/>
                    </a:cubicBezTo>
                    <a:cubicBezTo>
                      <a:pt x="21" y="13"/>
                      <a:pt x="22" y="12"/>
                      <a:pt x="21" y="11"/>
                    </a:cubicBezTo>
                    <a:cubicBezTo>
                      <a:pt x="22" y="9"/>
                      <a:pt x="23" y="10"/>
                      <a:pt x="24" y="11"/>
                    </a:cubicBezTo>
                    <a:cubicBezTo>
                      <a:pt x="25" y="13"/>
                      <a:pt x="26" y="13"/>
                      <a:pt x="28" y="14"/>
                    </a:cubicBezTo>
                    <a:cubicBezTo>
                      <a:pt x="28" y="14"/>
                      <a:pt x="29" y="14"/>
                      <a:pt x="30" y="14"/>
                    </a:cubicBezTo>
                    <a:close/>
                  </a:path>
                </a:pathLst>
              </a:custGeom>
              <a:solidFill>
                <a:srgbClr val="FEEA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2" name="Freeform 643"/>
              <p:cNvSpPr/>
              <p:nvPr/>
            </p:nvSpPr>
            <p:spPr bwMode="auto">
              <a:xfrm>
                <a:off x="498" y="440"/>
                <a:ext cx="43" cy="67"/>
              </a:xfrm>
              <a:custGeom>
                <a:avLst/>
                <a:gdLst>
                  <a:gd name="T0" fmla="*/ 2 w 18"/>
                  <a:gd name="T1" fmla="*/ 6 h 28"/>
                  <a:gd name="T2" fmla="*/ 4 w 18"/>
                  <a:gd name="T3" fmla="*/ 0 h 28"/>
                  <a:gd name="T4" fmla="*/ 9 w 18"/>
                  <a:gd name="T5" fmla="*/ 0 h 28"/>
                  <a:gd name="T6" fmla="*/ 13 w 18"/>
                  <a:gd name="T7" fmla="*/ 2 h 28"/>
                  <a:gd name="T8" fmla="*/ 15 w 18"/>
                  <a:gd name="T9" fmla="*/ 5 h 28"/>
                  <a:gd name="T10" fmla="*/ 13 w 18"/>
                  <a:gd name="T11" fmla="*/ 7 h 28"/>
                  <a:gd name="T12" fmla="*/ 13 w 18"/>
                  <a:gd name="T13" fmla="*/ 7 h 28"/>
                  <a:gd name="T14" fmla="*/ 12 w 18"/>
                  <a:gd name="T15" fmla="*/ 9 h 28"/>
                  <a:gd name="T16" fmla="*/ 14 w 18"/>
                  <a:gd name="T17" fmla="*/ 13 h 28"/>
                  <a:gd name="T18" fmla="*/ 16 w 18"/>
                  <a:gd name="T19" fmla="*/ 15 h 28"/>
                  <a:gd name="T20" fmla="*/ 15 w 18"/>
                  <a:gd name="T21" fmla="*/ 20 h 28"/>
                  <a:gd name="T22" fmla="*/ 11 w 18"/>
                  <a:gd name="T23" fmla="*/ 18 h 28"/>
                  <a:gd name="T24" fmla="*/ 8 w 18"/>
                  <a:gd name="T25" fmla="*/ 19 h 28"/>
                  <a:gd name="T26" fmla="*/ 7 w 18"/>
                  <a:gd name="T27" fmla="*/ 24 h 28"/>
                  <a:gd name="T28" fmla="*/ 7 w 18"/>
                  <a:gd name="T29" fmla="*/ 25 h 28"/>
                  <a:gd name="T30" fmla="*/ 5 w 18"/>
                  <a:gd name="T31" fmla="*/ 28 h 28"/>
                  <a:gd name="T32" fmla="*/ 5 w 18"/>
                  <a:gd name="T33" fmla="*/ 28 h 28"/>
                  <a:gd name="T34" fmla="*/ 3 w 18"/>
                  <a:gd name="T35" fmla="*/ 28 h 28"/>
                  <a:gd name="T36" fmla="*/ 2 w 18"/>
                  <a:gd name="T37" fmla="*/ 19 h 28"/>
                  <a:gd name="T38" fmla="*/ 3 w 18"/>
                  <a:gd name="T39" fmla="*/ 15 h 28"/>
                  <a:gd name="T40" fmla="*/ 1 w 18"/>
                  <a:gd name="T41" fmla="*/ 11 h 28"/>
                  <a:gd name="T42" fmla="*/ 2 w 18"/>
                  <a:gd name="T43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8" h="28">
                    <a:moveTo>
                      <a:pt x="2" y="6"/>
                    </a:moveTo>
                    <a:cubicBezTo>
                      <a:pt x="7" y="5"/>
                      <a:pt x="3" y="2"/>
                      <a:pt x="4" y="0"/>
                    </a:cubicBezTo>
                    <a:cubicBezTo>
                      <a:pt x="6" y="0"/>
                      <a:pt x="7" y="0"/>
                      <a:pt x="9" y="0"/>
                    </a:cubicBezTo>
                    <a:cubicBezTo>
                      <a:pt x="10" y="0"/>
                      <a:pt x="11" y="2"/>
                      <a:pt x="13" y="2"/>
                    </a:cubicBezTo>
                    <a:cubicBezTo>
                      <a:pt x="14" y="3"/>
                      <a:pt x="16" y="3"/>
                      <a:pt x="15" y="5"/>
                    </a:cubicBezTo>
                    <a:cubicBezTo>
                      <a:pt x="15" y="6"/>
                      <a:pt x="14" y="6"/>
                      <a:pt x="13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2" y="7"/>
                      <a:pt x="11" y="8"/>
                      <a:pt x="12" y="9"/>
                    </a:cubicBezTo>
                    <a:cubicBezTo>
                      <a:pt x="13" y="10"/>
                      <a:pt x="13" y="12"/>
                      <a:pt x="14" y="13"/>
                    </a:cubicBezTo>
                    <a:cubicBezTo>
                      <a:pt x="15" y="14"/>
                      <a:pt x="15" y="15"/>
                      <a:pt x="16" y="15"/>
                    </a:cubicBezTo>
                    <a:cubicBezTo>
                      <a:pt x="14" y="17"/>
                      <a:pt x="18" y="19"/>
                      <a:pt x="15" y="20"/>
                    </a:cubicBezTo>
                    <a:cubicBezTo>
                      <a:pt x="13" y="20"/>
                      <a:pt x="12" y="19"/>
                      <a:pt x="11" y="18"/>
                    </a:cubicBezTo>
                    <a:cubicBezTo>
                      <a:pt x="9" y="17"/>
                      <a:pt x="9" y="18"/>
                      <a:pt x="8" y="19"/>
                    </a:cubicBezTo>
                    <a:cubicBezTo>
                      <a:pt x="7" y="21"/>
                      <a:pt x="6" y="22"/>
                      <a:pt x="7" y="24"/>
                    </a:cubicBezTo>
                    <a:cubicBezTo>
                      <a:pt x="7" y="24"/>
                      <a:pt x="7" y="25"/>
                      <a:pt x="7" y="25"/>
                    </a:cubicBezTo>
                    <a:cubicBezTo>
                      <a:pt x="7" y="26"/>
                      <a:pt x="6" y="27"/>
                      <a:pt x="5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4" y="28"/>
                      <a:pt x="4" y="28"/>
                      <a:pt x="3" y="28"/>
                    </a:cubicBezTo>
                    <a:cubicBezTo>
                      <a:pt x="0" y="25"/>
                      <a:pt x="2" y="22"/>
                      <a:pt x="2" y="19"/>
                    </a:cubicBezTo>
                    <a:cubicBezTo>
                      <a:pt x="4" y="18"/>
                      <a:pt x="4" y="17"/>
                      <a:pt x="3" y="15"/>
                    </a:cubicBezTo>
                    <a:cubicBezTo>
                      <a:pt x="2" y="14"/>
                      <a:pt x="0" y="13"/>
                      <a:pt x="1" y="11"/>
                    </a:cubicBezTo>
                    <a:cubicBezTo>
                      <a:pt x="3" y="9"/>
                      <a:pt x="1" y="7"/>
                      <a:pt x="2" y="6"/>
                    </a:cubicBezTo>
                    <a:close/>
                  </a:path>
                </a:pathLst>
              </a:custGeom>
              <a:solidFill>
                <a:srgbClr val="FEEA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3" name="Freeform 644"/>
              <p:cNvSpPr/>
              <p:nvPr/>
            </p:nvSpPr>
            <p:spPr bwMode="auto">
              <a:xfrm>
                <a:off x="510" y="475"/>
                <a:ext cx="38" cy="36"/>
              </a:xfrm>
              <a:custGeom>
                <a:avLst/>
                <a:gdLst>
                  <a:gd name="T0" fmla="*/ 3 w 16"/>
                  <a:gd name="T1" fmla="*/ 4 h 15"/>
                  <a:gd name="T2" fmla="*/ 3 w 16"/>
                  <a:gd name="T3" fmla="*/ 1 h 15"/>
                  <a:gd name="T4" fmla="*/ 6 w 16"/>
                  <a:gd name="T5" fmla="*/ 2 h 15"/>
                  <a:gd name="T6" fmla="*/ 10 w 16"/>
                  <a:gd name="T7" fmla="*/ 5 h 15"/>
                  <a:gd name="T8" fmla="*/ 11 w 16"/>
                  <a:gd name="T9" fmla="*/ 6 h 15"/>
                  <a:gd name="T10" fmla="*/ 14 w 16"/>
                  <a:gd name="T11" fmla="*/ 13 h 15"/>
                  <a:gd name="T12" fmla="*/ 13 w 16"/>
                  <a:gd name="T13" fmla="*/ 14 h 15"/>
                  <a:gd name="T14" fmla="*/ 12 w 16"/>
                  <a:gd name="T15" fmla="*/ 11 h 15"/>
                  <a:gd name="T16" fmla="*/ 12 w 16"/>
                  <a:gd name="T17" fmla="*/ 9 h 15"/>
                  <a:gd name="T18" fmla="*/ 10 w 16"/>
                  <a:gd name="T19" fmla="*/ 9 h 15"/>
                  <a:gd name="T20" fmla="*/ 6 w 16"/>
                  <a:gd name="T21" fmla="*/ 10 h 15"/>
                  <a:gd name="T22" fmla="*/ 0 w 16"/>
                  <a:gd name="T23" fmla="*/ 13 h 15"/>
                  <a:gd name="T24" fmla="*/ 0 w 16"/>
                  <a:gd name="T25" fmla="*/ 13 h 15"/>
                  <a:gd name="T26" fmla="*/ 2 w 16"/>
                  <a:gd name="T27" fmla="*/ 10 h 15"/>
                  <a:gd name="T28" fmla="*/ 2 w 16"/>
                  <a:gd name="T29" fmla="*/ 10 h 15"/>
                  <a:gd name="T30" fmla="*/ 3 w 16"/>
                  <a:gd name="T31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" h="15">
                    <a:moveTo>
                      <a:pt x="3" y="4"/>
                    </a:moveTo>
                    <a:cubicBezTo>
                      <a:pt x="3" y="3"/>
                      <a:pt x="2" y="2"/>
                      <a:pt x="3" y="1"/>
                    </a:cubicBezTo>
                    <a:cubicBezTo>
                      <a:pt x="4" y="0"/>
                      <a:pt x="5" y="1"/>
                      <a:pt x="6" y="2"/>
                    </a:cubicBezTo>
                    <a:cubicBezTo>
                      <a:pt x="7" y="3"/>
                      <a:pt x="9" y="3"/>
                      <a:pt x="10" y="5"/>
                    </a:cubicBezTo>
                    <a:cubicBezTo>
                      <a:pt x="10" y="5"/>
                      <a:pt x="10" y="6"/>
                      <a:pt x="11" y="6"/>
                    </a:cubicBezTo>
                    <a:cubicBezTo>
                      <a:pt x="15" y="7"/>
                      <a:pt x="16" y="9"/>
                      <a:pt x="14" y="13"/>
                    </a:cubicBezTo>
                    <a:cubicBezTo>
                      <a:pt x="15" y="14"/>
                      <a:pt x="14" y="14"/>
                      <a:pt x="13" y="14"/>
                    </a:cubicBezTo>
                    <a:cubicBezTo>
                      <a:pt x="12" y="13"/>
                      <a:pt x="9" y="14"/>
                      <a:pt x="12" y="11"/>
                    </a:cubicBezTo>
                    <a:cubicBezTo>
                      <a:pt x="12" y="11"/>
                      <a:pt x="12" y="10"/>
                      <a:pt x="12" y="9"/>
                    </a:cubicBezTo>
                    <a:cubicBezTo>
                      <a:pt x="11" y="9"/>
                      <a:pt x="10" y="9"/>
                      <a:pt x="10" y="9"/>
                    </a:cubicBezTo>
                    <a:cubicBezTo>
                      <a:pt x="9" y="13"/>
                      <a:pt x="7" y="9"/>
                      <a:pt x="6" y="10"/>
                    </a:cubicBezTo>
                    <a:cubicBezTo>
                      <a:pt x="6" y="15"/>
                      <a:pt x="4" y="15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2"/>
                      <a:pt x="3" y="12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8"/>
                      <a:pt x="2" y="6"/>
                      <a:pt x="3" y="4"/>
                    </a:cubicBezTo>
                    <a:close/>
                  </a:path>
                </a:pathLst>
              </a:custGeom>
              <a:solidFill>
                <a:srgbClr val="FEE8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4" name="Freeform 645"/>
              <p:cNvSpPr/>
              <p:nvPr/>
            </p:nvSpPr>
            <p:spPr bwMode="auto">
              <a:xfrm>
                <a:off x="546" y="507"/>
                <a:ext cx="38" cy="38"/>
              </a:xfrm>
              <a:custGeom>
                <a:avLst/>
                <a:gdLst>
                  <a:gd name="T0" fmla="*/ 14 w 16"/>
                  <a:gd name="T1" fmla="*/ 1 h 16"/>
                  <a:gd name="T2" fmla="*/ 16 w 16"/>
                  <a:gd name="T3" fmla="*/ 8 h 16"/>
                  <a:gd name="T4" fmla="*/ 16 w 16"/>
                  <a:gd name="T5" fmla="*/ 13 h 16"/>
                  <a:gd name="T6" fmla="*/ 9 w 16"/>
                  <a:gd name="T7" fmla="*/ 12 h 16"/>
                  <a:gd name="T8" fmla="*/ 7 w 16"/>
                  <a:gd name="T9" fmla="*/ 9 h 16"/>
                  <a:gd name="T10" fmla="*/ 0 w 16"/>
                  <a:gd name="T11" fmla="*/ 9 h 16"/>
                  <a:gd name="T12" fmla="*/ 4 w 16"/>
                  <a:gd name="T13" fmla="*/ 4 h 16"/>
                  <a:gd name="T14" fmla="*/ 6 w 16"/>
                  <a:gd name="T15" fmla="*/ 3 h 16"/>
                  <a:gd name="T16" fmla="*/ 6 w 16"/>
                  <a:gd name="T17" fmla="*/ 5 h 16"/>
                  <a:gd name="T18" fmla="*/ 7 w 16"/>
                  <a:gd name="T19" fmla="*/ 5 h 16"/>
                  <a:gd name="T20" fmla="*/ 6 w 16"/>
                  <a:gd name="T21" fmla="*/ 3 h 16"/>
                  <a:gd name="T22" fmla="*/ 9 w 16"/>
                  <a:gd name="T23" fmla="*/ 2 h 16"/>
                  <a:gd name="T24" fmla="*/ 14 w 16"/>
                  <a:gd name="T25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" h="16">
                    <a:moveTo>
                      <a:pt x="14" y="1"/>
                    </a:moveTo>
                    <a:cubicBezTo>
                      <a:pt x="14" y="3"/>
                      <a:pt x="10" y="7"/>
                      <a:pt x="16" y="8"/>
                    </a:cubicBezTo>
                    <a:cubicBezTo>
                      <a:pt x="15" y="10"/>
                      <a:pt x="14" y="12"/>
                      <a:pt x="16" y="13"/>
                    </a:cubicBezTo>
                    <a:cubicBezTo>
                      <a:pt x="13" y="16"/>
                      <a:pt x="11" y="15"/>
                      <a:pt x="9" y="12"/>
                    </a:cubicBezTo>
                    <a:cubicBezTo>
                      <a:pt x="9" y="11"/>
                      <a:pt x="9" y="9"/>
                      <a:pt x="7" y="9"/>
                    </a:cubicBezTo>
                    <a:cubicBezTo>
                      <a:pt x="5" y="8"/>
                      <a:pt x="2" y="11"/>
                      <a:pt x="0" y="9"/>
                    </a:cubicBezTo>
                    <a:cubicBezTo>
                      <a:pt x="2" y="8"/>
                      <a:pt x="3" y="6"/>
                      <a:pt x="4" y="4"/>
                    </a:cubicBezTo>
                    <a:cubicBezTo>
                      <a:pt x="5" y="3"/>
                      <a:pt x="5" y="3"/>
                      <a:pt x="6" y="3"/>
                    </a:cubicBezTo>
                    <a:cubicBezTo>
                      <a:pt x="6" y="4"/>
                      <a:pt x="6" y="5"/>
                      <a:pt x="6" y="5"/>
                    </a:cubicBezTo>
                    <a:cubicBezTo>
                      <a:pt x="6" y="5"/>
                      <a:pt x="7" y="5"/>
                      <a:pt x="7" y="5"/>
                    </a:cubicBezTo>
                    <a:cubicBezTo>
                      <a:pt x="7" y="4"/>
                      <a:pt x="6" y="4"/>
                      <a:pt x="6" y="3"/>
                    </a:cubicBezTo>
                    <a:cubicBezTo>
                      <a:pt x="6" y="2"/>
                      <a:pt x="7" y="1"/>
                      <a:pt x="9" y="2"/>
                    </a:cubicBezTo>
                    <a:cubicBezTo>
                      <a:pt x="11" y="3"/>
                      <a:pt x="12" y="0"/>
                      <a:pt x="14" y="1"/>
                    </a:cubicBezTo>
                    <a:close/>
                  </a:path>
                </a:pathLst>
              </a:custGeom>
              <a:solidFill>
                <a:srgbClr val="FEE8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5" name="Freeform 646"/>
              <p:cNvSpPr/>
              <p:nvPr/>
            </p:nvSpPr>
            <p:spPr bwMode="auto">
              <a:xfrm>
                <a:off x="560" y="523"/>
                <a:ext cx="31" cy="39"/>
              </a:xfrm>
              <a:custGeom>
                <a:avLst/>
                <a:gdLst>
                  <a:gd name="T0" fmla="*/ 1 w 13"/>
                  <a:gd name="T1" fmla="*/ 2 h 16"/>
                  <a:gd name="T2" fmla="*/ 4 w 13"/>
                  <a:gd name="T3" fmla="*/ 3 h 16"/>
                  <a:gd name="T4" fmla="*/ 10 w 13"/>
                  <a:gd name="T5" fmla="*/ 6 h 16"/>
                  <a:gd name="T6" fmla="*/ 10 w 13"/>
                  <a:gd name="T7" fmla="*/ 6 h 16"/>
                  <a:gd name="T8" fmla="*/ 13 w 13"/>
                  <a:gd name="T9" fmla="*/ 12 h 16"/>
                  <a:gd name="T10" fmla="*/ 12 w 13"/>
                  <a:gd name="T11" fmla="*/ 16 h 16"/>
                  <a:gd name="T12" fmla="*/ 8 w 13"/>
                  <a:gd name="T13" fmla="*/ 14 h 16"/>
                  <a:gd name="T14" fmla="*/ 5 w 13"/>
                  <a:gd name="T15" fmla="*/ 13 h 16"/>
                  <a:gd name="T16" fmla="*/ 1 w 13"/>
                  <a:gd name="T17" fmla="*/ 10 h 16"/>
                  <a:gd name="T18" fmla="*/ 1 w 13"/>
                  <a:gd name="T1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16">
                    <a:moveTo>
                      <a:pt x="1" y="2"/>
                    </a:moveTo>
                    <a:cubicBezTo>
                      <a:pt x="3" y="1"/>
                      <a:pt x="4" y="0"/>
                      <a:pt x="4" y="3"/>
                    </a:cubicBezTo>
                    <a:cubicBezTo>
                      <a:pt x="4" y="7"/>
                      <a:pt x="6" y="8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2" y="7"/>
                      <a:pt x="12" y="10"/>
                      <a:pt x="13" y="12"/>
                    </a:cubicBezTo>
                    <a:cubicBezTo>
                      <a:pt x="13" y="13"/>
                      <a:pt x="13" y="15"/>
                      <a:pt x="12" y="16"/>
                    </a:cubicBezTo>
                    <a:cubicBezTo>
                      <a:pt x="10" y="16"/>
                      <a:pt x="9" y="15"/>
                      <a:pt x="8" y="14"/>
                    </a:cubicBezTo>
                    <a:cubicBezTo>
                      <a:pt x="7" y="12"/>
                      <a:pt x="6" y="12"/>
                      <a:pt x="5" y="13"/>
                    </a:cubicBezTo>
                    <a:cubicBezTo>
                      <a:pt x="1" y="14"/>
                      <a:pt x="1" y="13"/>
                      <a:pt x="1" y="10"/>
                    </a:cubicBezTo>
                    <a:cubicBezTo>
                      <a:pt x="3" y="8"/>
                      <a:pt x="0" y="5"/>
                      <a:pt x="1" y="2"/>
                    </a:cubicBezTo>
                    <a:close/>
                  </a:path>
                </a:pathLst>
              </a:custGeom>
              <a:solidFill>
                <a:srgbClr val="FEEA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6" name="Freeform 647"/>
              <p:cNvSpPr/>
              <p:nvPr/>
            </p:nvSpPr>
            <p:spPr bwMode="auto">
              <a:xfrm>
                <a:off x="615" y="475"/>
                <a:ext cx="36" cy="20"/>
              </a:xfrm>
              <a:custGeom>
                <a:avLst/>
                <a:gdLst>
                  <a:gd name="T0" fmla="*/ 15 w 15"/>
                  <a:gd name="T1" fmla="*/ 5 h 8"/>
                  <a:gd name="T2" fmla="*/ 13 w 15"/>
                  <a:gd name="T3" fmla="*/ 6 h 8"/>
                  <a:gd name="T4" fmla="*/ 13 w 15"/>
                  <a:gd name="T5" fmla="*/ 7 h 8"/>
                  <a:gd name="T6" fmla="*/ 12 w 15"/>
                  <a:gd name="T7" fmla="*/ 7 h 8"/>
                  <a:gd name="T8" fmla="*/ 11 w 15"/>
                  <a:gd name="T9" fmla="*/ 7 h 8"/>
                  <a:gd name="T10" fmla="*/ 10 w 15"/>
                  <a:gd name="T11" fmla="*/ 7 h 8"/>
                  <a:gd name="T12" fmla="*/ 4 w 15"/>
                  <a:gd name="T13" fmla="*/ 6 h 8"/>
                  <a:gd name="T14" fmla="*/ 1 w 15"/>
                  <a:gd name="T15" fmla="*/ 4 h 8"/>
                  <a:gd name="T16" fmla="*/ 1 w 15"/>
                  <a:gd name="T17" fmla="*/ 1 h 8"/>
                  <a:gd name="T18" fmla="*/ 5 w 15"/>
                  <a:gd name="T19" fmla="*/ 1 h 8"/>
                  <a:gd name="T20" fmla="*/ 8 w 15"/>
                  <a:gd name="T21" fmla="*/ 1 h 8"/>
                  <a:gd name="T22" fmla="*/ 10 w 15"/>
                  <a:gd name="T23" fmla="*/ 1 h 8"/>
                  <a:gd name="T24" fmla="*/ 8 w 15"/>
                  <a:gd name="T25" fmla="*/ 4 h 8"/>
                  <a:gd name="T26" fmla="*/ 15 w 15"/>
                  <a:gd name="T27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" h="8">
                    <a:moveTo>
                      <a:pt x="15" y="5"/>
                    </a:moveTo>
                    <a:cubicBezTo>
                      <a:pt x="14" y="5"/>
                      <a:pt x="13" y="5"/>
                      <a:pt x="13" y="6"/>
                    </a:cubicBezTo>
                    <a:cubicBezTo>
                      <a:pt x="13" y="6"/>
                      <a:pt x="13" y="7"/>
                      <a:pt x="13" y="7"/>
                    </a:cubicBezTo>
                    <a:cubicBezTo>
                      <a:pt x="12" y="8"/>
                      <a:pt x="12" y="8"/>
                      <a:pt x="12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0" y="8"/>
                      <a:pt x="10" y="8"/>
                      <a:pt x="10" y="7"/>
                    </a:cubicBezTo>
                    <a:cubicBezTo>
                      <a:pt x="8" y="5"/>
                      <a:pt x="6" y="7"/>
                      <a:pt x="4" y="6"/>
                    </a:cubicBezTo>
                    <a:cubicBezTo>
                      <a:pt x="2" y="6"/>
                      <a:pt x="1" y="6"/>
                      <a:pt x="1" y="4"/>
                    </a:cubicBezTo>
                    <a:cubicBezTo>
                      <a:pt x="2" y="3"/>
                      <a:pt x="0" y="2"/>
                      <a:pt x="1" y="1"/>
                    </a:cubicBezTo>
                    <a:cubicBezTo>
                      <a:pt x="2" y="0"/>
                      <a:pt x="4" y="1"/>
                      <a:pt x="5" y="1"/>
                    </a:cubicBezTo>
                    <a:cubicBezTo>
                      <a:pt x="6" y="2"/>
                      <a:pt x="7" y="3"/>
                      <a:pt x="8" y="1"/>
                    </a:cubicBezTo>
                    <a:cubicBezTo>
                      <a:pt x="8" y="1"/>
                      <a:pt x="9" y="1"/>
                      <a:pt x="10" y="1"/>
                    </a:cubicBezTo>
                    <a:cubicBezTo>
                      <a:pt x="10" y="3"/>
                      <a:pt x="9" y="3"/>
                      <a:pt x="8" y="4"/>
                    </a:cubicBezTo>
                    <a:cubicBezTo>
                      <a:pt x="12" y="2"/>
                      <a:pt x="13" y="2"/>
                      <a:pt x="15" y="5"/>
                    </a:cubicBezTo>
                    <a:close/>
                  </a:path>
                </a:pathLst>
              </a:custGeom>
              <a:solidFill>
                <a:srgbClr val="FEEB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7" name="Freeform 648"/>
              <p:cNvSpPr/>
              <p:nvPr/>
            </p:nvSpPr>
            <p:spPr bwMode="auto">
              <a:xfrm>
                <a:off x="486" y="480"/>
                <a:ext cx="19" cy="39"/>
              </a:xfrm>
              <a:custGeom>
                <a:avLst/>
                <a:gdLst>
                  <a:gd name="T0" fmla="*/ 8 w 8"/>
                  <a:gd name="T1" fmla="*/ 1 h 16"/>
                  <a:gd name="T2" fmla="*/ 8 w 8"/>
                  <a:gd name="T3" fmla="*/ 11 h 16"/>
                  <a:gd name="T4" fmla="*/ 7 w 8"/>
                  <a:gd name="T5" fmla="*/ 16 h 16"/>
                  <a:gd name="T6" fmla="*/ 6 w 8"/>
                  <a:gd name="T7" fmla="*/ 15 h 16"/>
                  <a:gd name="T8" fmla="*/ 2 w 8"/>
                  <a:gd name="T9" fmla="*/ 9 h 16"/>
                  <a:gd name="T10" fmla="*/ 0 w 8"/>
                  <a:gd name="T11" fmla="*/ 7 h 16"/>
                  <a:gd name="T12" fmla="*/ 1 w 8"/>
                  <a:gd name="T13" fmla="*/ 6 h 16"/>
                  <a:gd name="T14" fmla="*/ 8 w 8"/>
                  <a:gd name="T15" fmla="*/ 0 h 16"/>
                  <a:gd name="T16" fmla="*/ 8 w 8"/>
                  <a:gd name="T17" fmla="*/ 1 h 16"/>
                  <a:gd name="T18" fmla="*/ 8 w 8"/>
                  <a:gd name="T19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6">
                    <a:moveTo>
                      <a:pt x="8" y="1"/>
                    </a:moveTo>
                    <a:cubicBezTo>
                      <a:pt x="8" y="4"/>
                      <a:pt x="6" y="8"/>
                      <a:pt x="8" y="11"/>
                    </a:cubicBezTo>
                    <a:cubicBezTo>
                      <a:pt x="8" y="13"/>
                      <a:pt x="8" y="14"/>
                      <a:pt x="7" y="16"/>
                    </a:cubicBezTo>
                    <a:cubicBezTo>
                      <a:pt x="7" y="15"/>
                      <a:pt x="6" y="15"/>
                      <a:pt x="6" y="15"/>
                    </a:cubicBezTo>
                    <a:cubicBezTo>
                      <a:pt x="6" y="12"/>
                      <a:pt x="7" y="8"/>
                      <a:pt x="2" y="9"/>
                    </a:cubicBezTo>
                    <a:cubicBezTo>
                      <a:pt x="1" y="9"/>
                      <a:pt x="0" y="8"/>
                      <a:pt x="0" y="7"/>
                    </a:cubicBezTo>
                    <a:cubicBezTo>
                      <a:pt x="0" y="6"/>
                      <a:pt x="1" y="6"/>
                      <a:pt x="1" y="6"/>
                    </a:cubicBezTo>
                    <a:cubicBezTo>
                      <a:pt x="5" y="6"/>
                      <a:pt x="5" y="2"/>
                      <a:pt x="8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lose/>
                  </a:path>
                </a:pathLst>
              </a:custGeom>
              <a:solidFill>
                <a:srgbClr val="FDEB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8" name="Freeform 649"/>
              <p:cNvSpPr/>
              <p:nvPr/>
            </p:nvSpPr>
            <p:spPr bwMode="auto">
              <a:xfrm>
                <a:off x="534" y="530"/>
                <a:ext cx="24" cy="24"/>
              </a:xfrm>
              <a:custGeom>
                <a:avLst/>
                <a:gdLst>
                  <a:gd name="T0" fmla="*/ 10 w 10"/>
                  <a:gd name="T1" fmla="*/ 7 h 10"/>
                  <a:gd name="T2" fmla="*/ 4 w 10"/>
                  <a:gd name="T3" fmla="*/ 5 h 10"/>
                  <a:gd name="T4" fmla="*/ 4 w 10"/>
                  <a:gd name="T5" fmla="*/ 1 h 10"/>
                  <a:gd name="T6" fmla="*/ 10 w 10"/>
                  <a:gd name="T7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0">
                    <a:moveTo>
                      <a:pt x="10" y="7"/>
                    </a:moveTo>
                    <a:cubicBezTo>
                      <a:pt x="7" y="10"/>
                      <a:pt x="6" y="10"/>
                      <a:pt x="4" y="5"/>
                    </a:cubicBezTo>
                    <a:cubicBezTo>
                      <a:pt x="7" y="4"/>
                      <a:pt x="0" y="3"/>
                      <a:pt x="4" y="1"/>
                    </a:cubicBezTo>
                    <a:cubicBezTo>
                      <a:pt x="7" y="0"/>
                      <a:pt x="10" y="4"/>
                      <a:pt x="10" y="7"/>
                    </a:cubicBezTo>
                    <a:close/>
                  </a:path>
                </a:pathLst>
              </a:custGeom>
              <a:solidFill>
                <a:srgbClr val="FEE8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9" name="Freeform 650"/>
              <p:cNvSpPr/>
              <p:nvPr/>
            </p:nvSpPr>
            <p:spPr bwMode="auto">
              <a:xfrm>
                <a:off x="601" y="504"/>
                <a:ext cx="35" cy="19"/>
              </a:xfrm>
              <a:custGeom>
                <a:avLst/>
                <a:gdLst>
                  <a:gd name="T0" fmla="*/ 8 w 15"/>
                  <a:gd name="T1" fmla="*/ 4 h 8"/>
                  <a:gd name="T2" fmla="*/ 3 w 15"/>
                  <a:gd name="T3" fmla="*/ 4 h 8"/>
                  <a:gd name="T4" fmla="*/ 1 w 15"/>
                  <a:gd name="T5" fmla="*/ 2 h 8"/>
                  <a:gd name="T6" fmla="*/ 1 w 15"/>
                  <a:gd name="T7" fmla="*/ 0 h 8"/>
                  <a:gd name="T8" fmla="*/ 4 w 15"/>
                  <a:gd name="T9" fmla="*/ 1 h 8"/>
                  <a:gd name="T10" fmla="*/ 7 w 15"/>
                  <a:gd name="T11" fmla="*/ 2 h 8"/>
                  <a:gd name="T12" fmla="*/ 15 w 15"/>
                  <a:gd name="T13" fmla="*/ 6 h 8"/>
                  <a:gd name="T14" fmla="*/ 11 w 15"/>
                  <a:gd name="T15" fmla="*/ 5 h 8"/>
                  <a:gd name="T16" fmla="*/ 8 w 15"/>
                  <a:gd name="T1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8">
                    <a:moveTo>
                      <a:pt x="8" y="4"/>
                    </a:moveTo>
                    <a:cubicBezTo>
                      <a:pt x="6" y="4"/>
                      <a:pt x="5" y="4"/>
                      <a:pt x="3" y="4"/>
                    </a:cubicBezTo>
                    <a:cubicBezTo>
                      <a:pt x="2" y="4"/>
                      <a:pt x="1" y="4"/>
                      <a:pt x="1" y="2"/>
                    </a:cubicBezTo>
                    <a:cubicBezTo>
                      <a:pt x="1" y="2"/>
                      <a:pt x="0" y="1"/>
                      <a:pt x="1" y="0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5" y="2"/>
                      <a:pt x="6" y="2"/>
                      <a:pt x="7" y="2"/>
                    </a:cubicBezTo>
                    <a:cubicBezTo>
                      <a:pt x="11" y="0"/>
                      <a:pt x="13" y="4"/>
                      <a:pt x="15" y="6"/>
                    </a:cubicBezTo>
                    <a:cubicBezTo>
                      <a:pt x="13" y="6"/>
                      <a:pt x="12" y="8"/>
                      <a:pt x="11" y="5"/>
                    </a:cubicBezTo>
                    <a:cubicBezTo>
                      <a:pt x="10" y="4"/>
                      <a:pt x="10" y="2"/>
                      <a:pt x="8" y="4"/>
                    </a:cubicBezTo>
                    <a:close/>
                  </a:path>
                </a:pathLst>
              </a:custGeom>
              <a:solidFill>
                <a:srgbClr val="FEE8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0" name="Freeform 651"/>
              <p:cNvSpPr/>
              <p:nvPr/>
            </p:nvSpPr>
            <p:spPr bwMode="auto">
              <a:xfrm>
                <a:off x="555" y="497"/>
                <a:ext cx="15" cy="19"/>
              </a:xfrm>
              <a:custGeom>
                <a:avLst/>
                <a:gdLst>
                  <a:gd name="T0" fmla="*/ 5 w 6"/>
                  <a:gd name="T1" fmla="*/ 6 h 8"/>
                  <a:gd name="T2" fmla="*/ 2 w 6"/>
                  <a:gd name="T3" fmla="*/ 8 h 8"/>
                  <a:gd name="T4" fmla="*/ 2 w 6"/>
                  <a:gd name="T5" fmla="*/ 8 h 8"/>
                  <a:gd name="T6" fmla="*/ 0 w 6"/>
                  <a:gd name="T7" fmla="*/ 8 h 8"/>
                  <a:gd name="T8" fmla="*/ 1 w 6"/>
                  <a:gd name="T9" fmla="*/ 4 h 8"/>
                  <a:gd name="T10" fmla="*/ 3 w 6"/>
                  <a:gd name="T11" fmla="*/ 1 h 8"/>
                  <a:gd name="T12" fmla="*/ 5 w 6"/>
                  <a:gd name="T13" fmla="*/ 5 h 8"/>
                  <a:gd name="T14" fmla="*/ 5 w 6"/>
                  <a:gd name="T15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8">
                    <a:moveTo>
                      <a:pt x="5" y="6"/>
                    </a:moveTo>
                    <a:cubicBezTo>
                      <a:pt x="4" y="6"/>
                      <a:pt x="3" y="7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8"/>
                      <a:pt x="1" y="8"/>
                      <a:pt x="0" y="8"/>
                    </a:cubicBezTo>
                    <a:cubicBezTo>
                      <a:pt x="0" y="6"/>
                      <a:pt x="1" y="5"/>
                      <a:pt x="1" y="4"/>
                    </a:cubicBezTo>
                    <a:cubicBezTo>
                      <a:pt x="1" y="2"/>
                      <a:pt x="0" y="0"/>
                      <a:pt x="3" y="1"/>
                    </a:cubicBezTo>
                    <a:cubicBezTo>
                      <a:pt x="6" y="1"/>
                      <a:pt x="5" y="3"/>
                      <a:pt x="5" y="5"/>
                    </a:cubicBezTo>
                    <a:cubicBezTo>
                      <a:pt x="4" y="5"/>
                      <a:pt x="5" y="5"/>
                      <a:pt x="5" y="6"/>
                    </a:cubicBezTo>
                    <a:close/>
                  </a:path>
                </a:pathLst>
              </a:custGeom>
              <a:solidFill>
                <a:srgbClr val="FEEA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1" name="Freeform 652"/>
              <p:cNvSpPr/>
              <p:nvPr/>
            </p:nvSpPr>
            <p:spPr bwMode="auto">
              <a:xfrm>
                <a:off x="596" y="514"/>
                <a:ext cx="19" cy="19"/>
              </a:xfrm>
              <a:custGeom>
                <a:avLst/>
                <a:gdLst>
                  <a:gd name="T0" fmla="*/ 0 w 8"/>
                  <a:gd name="T1" fmla="*/ 4 h 8"/>
                  <a:gd name="T2" fmla="*/ 8 w 8"/>
                  <a:gd name="T3" fmla="*/ 1 h 8"/>
                  <a:gd name="T4" fmla="*/ 0 w 8"/>
                  <a:gd name="T5" fmla="*/ 5 h 8"/>
                  <a:gd name="T6" fmla="*/ 0 w 8"/>
                  <a:gd name="T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8">
                    <a:moveTo>
                      <a:pt x="0" y="4"/>
                    </a:moveTo>
                    <a:cubicBezTo>
                      <a:pt x="2" y="0"/>
                      <a:pt x="5" y="2"/>
                      <a:pt x="8" y="1"/>
                    </a:cubicBezTo>
                    <a:cubicBezTo>
                      <a:pt x="8" y="8"/>
                      <a:pt x="3" y="4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EE8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2" name="Freeform 653"/>
              <p:cNvSpPr/>
              <p:nvPr/>
            </p:nvSpPr>
            <p:spPr bwMode="auto">
              <a:xfrm>
                <a:off x="572" y="485"/>
                <a:ext cx="12" cy="14"/>
              </a:xfrm>
              <a:custGeom>
                <a:avLst/>
                <a:gdLst>
                  <a:gd name="T0" fmla="*/ 2 w 5"/>
                  <a:gd name="T1" fmla="*/ 6 h 6"/>
                  <a:gd name="T2" fmla="*/ 1 w 5"/>
                  <a:gd name="T3" fmla="*/ 5 h 6"/>
                  <a:gd name="T4" fmla="*/ 4 w 5"/>
                  <a:gd name="T5" fmla="*/ 1 h 6"/>
                  <a:gd name="T6" fmla="*/ 5 w 5"/>
                  <a:gd name="T7" fmla="*/ 3 h 6"/>
                  <a:gd name="T8" fmla="*/ 2 w 5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2" y="6"/>
                    </a:moveTo>
                    <a:cubicBezTo>
                      <a:pt x="1" y="6"/>
                      <a:pt x="0" y="6"/>
                      <a:pt x="1" y="5"/>
                    </a:cubicBezTo>
                    <a:cubicBezTo>
                      <a:pt x="2" y="4"/>
                      <a:pt x="2" y="1"/>
                      <a:pt x="4" y="1"/>
                    </a:cubicBezTo>
                    <a:cubicBezTo>
                      <a:pt x="5" y="0"/>
                      <a:pt x="5" y="2"/>
                      <a:pt x="5" y="3"/>
                    </a:cubicBezTo>
                    <a:cubicBezTo>
                      <a:pt x="5" y="5"/>
                      <a:pt x="4" y="6"/>
                      <a:pt x="2" y="6"/>
                    </a:cubicBezTo>
                    <a:close/>
                  </a:path>
                </a:pathLst>
              </a:custGeom>
              <a:solidFill>
                <a:srgbClr val="FEEB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3" name="Freeform 654"/>
              <p:cNvSpPr/>
              <p:nvPr/>
            </p:nvSpPr>
            <p:spPr bwMode="auto">
              <a:xfrm>
                <a:off x="541" y="507"/>
                <a:ext cx="12" cy="7"/>
              </a:xfrm>
              <a:custGeom>
                <a:avLst/>
                <a:gdLst>
                  <a:gd name="T0" fmla="*/ 0 w 5"/>
                  <a:gd name="T1" fmla="*/ 1 h 3"/>
                  <a:gd name="T2" fmla="*/ 1 w 5"/>
                  <a:gd name="T3" fmla="*/ 0 h 3"/>
                  <a:gd name="T4" fmla="*/ 5 w 5"/>
                  <a:gd name="T5" fmla="*/ 0 h 3"/>
                  <a:gd name="T6" fmla="*/ 2 w 5"/>
                  <a:gd name="T7" fmla="*/ 3 h 3"/>
                  <a:gd name="T8" fmla="*/ 0 w 5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0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2" y="0"/>
                      <a:pt x="3" y="0"/>
                      <a:pt x="5" y="0"/>
                    </a:cubicBezTo>
                    <a:cubicBezTo>
                      <a:pt x="5" y="2"/>
                      <a:pt x="3" y="3"/>
                      <a:pt x="2" y="3"/>
                    </a:cubicBezTo>
                    <a:cubicBezTo>
                      <a:pt x="1" y="3"/>
                      <a:pt x="1" y="2"/>
                      <a:pt x="0" y="1"/>
                    </a:cubicBezTo>
                    <a:close/>
                  </a:path>
                </a:pathLst>
              </a:custGeom>
              <a:solidFill>
                <a:srgbClr val="FEE7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4" name="Freeform 655"/>
              <p:cNvSpPr/>
              <p:nvPr/>
            </p:nvSpPr>
            <p:spPr bwMode="auto">
              <a:xfrm>
                <a:off x="627" y="492"/>
                <a:ext cx="14" cy="10"/>
              </a:xfrm>
              <a:custGeom>
                <a:avLst/>
                <a:gdLst>
                  <a:gd name="T0" fmla="*/ 5 w 6"/>
                  <a:gd name="T1" fmla="*/ 0 h 4"/>
                  <a:gd name="T2" fmla="*/ 6 w 6"/>
                  <a:gd name="T3" fmla="*/ 0 h 4"/>
                  <a:gd name="T4" fmla="*/ 0 w 6"/>
                  <a:gd name="T5" fmla="*/ 2 h 4"/>
                  <a:gd name="T6" fmla="*/ 5 w 6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5" y="0"/>
                    </a:moveTo>
                    <a:cubicBezTo>
                      <a:pt x="5" y="0"/>
                      <a:pt x="5" y="0"/>
                      <a:pt x="6" y="0"/>
                    </a:cubicBezTo>
                    <a:cubicBezTo>
                      <a:pt x="5" y="2"/>
                      <a:pt x="3" y="4"/>
                      <a:pt x="0" y="2"/>
                    </a:cubicBezTo>
                    <a:cubicBezTo>
                      <a:pt x="2" y="1"/>
                      <a:pt x="3" y="1"/>
                      <a:pt x="5" y="0"/>
                    </a:cubicBezTo>
                    <a:close/>
                  </a:path>
                </a:pathLst>
              </a:custGeom>
              <a:solidFill>
                <a:srgbClr val="FEEA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5" name="Freeform 656"/>
              <p:cNvSpPr/>
              <p:nvPr/>
            </p:nvSpPr>
            <p:spPr bwMode="auto">
              <a:xfrm>
                <a:off x="644" y="492"/>
                <a:ext cx="7" cy="12"/>
              </a:xfrm>
              <a:custGeom>
                <a:avLst/>
                <a:gdLst>
                  <a:gd name="T0" fmla="*/ 0 w 3"/>
                  <a:gd name="T1" fmla="*/ 0 h 5"/>
                  <a:gd name="T2" fmla="*/ 1 w 3"/>
                  <a:gd name="T3" fmla="*/ 0 h 5"/>
                  <a:gd name="T4" fmla="*/ 0 w 3"/>
                  <a:gd name="T5" fmla="*/ 5 h 5"/>
                  <a:gd name="T6" fmla="*/ 0 w 3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2"/>
                      <a:pt x="3" y="4"/>
                      <a:pt x="0" y="5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rgbClr val="FEEA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6" name="Freeform 657"/>
              <p:cNvSpPr/>
              <p:nvPr/>
            </p:nvSpPr>
            <p:spPr bwMode="auto">
              <a:xfrm>
                <a:off x="632" y="435"/>
                <a:ext cx="31" cy="21"/>
              </a:xfrm>
              <a:custGeom>
                <a:avLst/>
                <a:gdLst>
                  <a:gd name="T0" fmla="*/ 3 w 13"/>
                  <a:gd name="T1" fmla="*/ 1 h 9"/>
                  <a:gd name="T2" fmla="*/ 13 w 13"/>
                  <a:gd name="T3" fmla="*/ 0 h 9"/>
                  <a:gd name="T4" fmla="*/ 7 w 13"/>
                  <a:gd name="T5" fmla="*/ 9 h 9"/>
                  <a:gd name="T6" fmla="*/ 3 w 13"/>
                  <a:gd name="T7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9">
                    <a:moveTo>
                      <a:pt x="3" y="1"/>
                    </a:moveTo>
                    <a:cubicBezTo>
                      <a:pt x="6" y="4"/>
                      <a:pt x="10" y="0"/>
                      <a:pt x="13" y="0"/>
                    </a:cubicBezTo>
                    <a:cubicBezTo>
                      <a:pt x="9" y="2"/>
                      <a:pt x="10" y="7"/>
                      <a:pt x="7" y="9"/>
                    </a:cubicBezTo>
                    <a:cubicBezTo>
                      <a:pt x="6" y="6"/>
                      <a:pt x="0" y="5"/>
                      <a:pt x="3" y="1"/>
                    </a:cubicBezTo>
                    <a:close/>
                  </a:path>
                </a:pathLst>
              </a:custGeom>
              <a:solidFill>
                <a:srgbClr val="FED5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00" name="Freeform 658"/>
              <p:cNvSpPr/>
              <p:nvPr/>
            </p:nvSpPr>
            <p:spPr bwMode="auto">
              <a:xfrm>
                <a:off x="608" y="406"/>
                <a:ext cx="21" cy="22"/>
              </a:xfrm>
              <a:custGeom>
                <a:avLst/>
                <a:gdLst>
                  <a:gd name="T0" fmla="*/ 4 w 9"/>
                  <a:gd name="T1" fmla="*/ 0 h 9"/>
                  <a:gd name="T2" fmla="*/ 6 w 9"/>
                  <a:gd name="T3" fmla="*/ 2 h 9"/>
                  <a:gd name="T4" fmla="*/ 9 w 9"/>
                  <a:gd name="T5" fmla="*/ 9 h 9"/>
                  <a:gd name="T6" fmla="*/ 5 w 9"/>
                  <a:gd name="T7" fmla="*/ 7 h 9"/>
                  <a:gd name="T8" fmla="*/ 5 w 9"/>
                  <a:gd name="T9" fmla="*/ 4 h 9"/>
                  <a:gd name="T10" fmla="*/ 4 w 9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4" y="0"/>
                    </a:moveTo>
                    <a:cubicBezTo>
                      <a:pt x="5" y="0"/>
                      <a:pt x="6" y="0"/>
                      <a:pt x="6" y="2"/>
                    </a:cubicBezTo>
                    <a:cubicBezTo>
                      <a:pt x="5" y="4"/>
                      <a:pt x="8" y="6"/>
                      <a:pt x="9" y="9"/>
                    </a:cubicBezTo>
                    <a:cubicBezTo>
                      <a:pt x="7" y="9"/>
                      <a:pt x="5" y="9"/>
                      <a:pt x="5" y="7"/>
                    </a:cubicBezTo>
                    <a:cubicBezTo>
                      <a:pt x="4" y="6"/>
                      <a:pt x="0" y="5"/>
                      <a:pt x="5" y="4"/>
                    </a:cubicBezTo>
                    <a:cubicBezTo>
                      <a:pt x="6" y="3"/>
                      <a:pt x="5" y="1"/>
                      <a:pt x="4" y="0"/>
                    </a:cubicBezTo>
                    <a:close/>
                  </a:path>
                </a:pathLst>
              </a:custGeom>
              <a:solidFill>
                <a:srgbClr val="FED5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01" name="Freeform 659"/>
              <p:cNvSpPr/>
              <p:nvPr/>
            </p:nvSpPr>
            <p:spPr bwMode="auto">
              <a:xfrm>
                <a:off x="519" y="425"/>
                <a:ext cx="29" cy="36"/>
              </a:xfrm>
              <a:custGeom>
                <a:avLst/>
                <a:gdLst>
                  <a:gd name="T0" fmla="*/ 4 w 12"/>
                  <a:gd name="T1" fmla="*/ 13 h 15"/>
                  <a:gd name="T2" fmla="*/ 6 w 12"/>
                  <a:gd name="T3" fmla="*/ 10 h 15"/>
                  <a:gd name="T4" fmla="*/ 0 w 12"/>
                  <a:gd name="T5" fmla="*/ 6 h 15"/>
                  <a:gd name="T6" fmla="*/ 1 w 12"/>
                  <a:gd name="T7" fmla="*/ 2 h 15"/>
                  <a:gd name="T8" fmla="*/ 3 w 12"/>
                  <a:gd name="T9" fmla="*/ 1 h 15"/>
                  <a:gd name="T10" fmla="*/ 4 w 12"/>
                  <a:gd name="T11" fmla="*/ 3 h 15"/>
                  <a:gd name="T12" fmla="*/ 8 w 12"/>
                  <a:gd name="T13" fmla="*/ 9 h 15"/>
                  <a:gd name="T14" fmla="*/ 9 w 12"/>
                  <a:gd name="T15" fmla="*/ 12 h 15"/>
                  <a:gd name="T16" fmla="*/ 7 w 12"/>
                  <a:gd name="T17" fmla="*/ 15 h 15"/>
                  <a:gd name="T18" fmla="*/ 4 w 12"/>
                  <a:gd name="T19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15">
                    <a:moveTo>
                      <a:pt x="4" y="13"/>
                    </a:moveTo>
                    <a:cubicBezTo>
                      <a:pt x="4" y="11"/>
                      <a:pt x="5" y="11"/>
                      <a:pt x="6" y="10"/>
                    </a:cubicBezTo>
                    <a:cubicBezTo>
                      <a:pt x="3" y="9"/>
                      <a:pt x="1" y="9"/>
                      <a:pt x="0" y="6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2" y="2"/>
                      <a:pt x="2" y="0"/>
                      <a:pt x="3" y="1"/>
                    </a:cubicBezTo>
                    <a:cubicBezTo>
                      <a:pt x="4" y="1"/>
                      <a:pt x="5" y="2"/>
                      <a:pt x="4" y="3"/>
                    </a:cubicBezTo>
                    <a:cubicBezTo>
                      <a:pt x="1" y="8"/>
                      <a:pt x="7" y="7"/>
                      <a:pt x="8" y="9"/>
                    </a:cubicBezTo>
                    <a:cubicBezTo>
                      <a:pt x="9" y="10"/>
                      <a:pt x="12" y="11"/>
                      <a:pt x="9" y="12"/>
                    </a:cubicBezTo>
                    <a:cubicBezTo>
                      <a:pt x="7" y="12"/>
                      <a:pt x="7" y="14"/>
                      <a:pt x="7" y="15"/>
                    </a:cubicBezTo>
                    <a:cubicBezTo>
                      <a:pt x="6" y="14"/>
                      <a:pt x="5" y="14"/>
                      <a:pt x="4" y="13"/>
                    </a:cubicBezTo>
                    <a:close/>
                  </a:path>
                </a:pathLst>
              </a:custGeom>
              <a:solidFill>
                <a:srgbClr val="FEE8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02" name="Freeform 660"/>
              <p:cNvSpPr/>
              <p:nvPr/>
            </p:nvSpPr>
            <p:spPr bwMode="auto">
              <a:xfrm>
                <a:off x="524" y="456"/>
                <a:ext cx="10" cy="15"/>
              </a:xfrm>
              <a:custGeom>
                <a:avLst/>
                <a:gdLst>
                  <a:gd name="T0" fmla="*/ 3 w 4"/>
                  <a:gd name="T1" fmla="*/ 6 h 6"/>
                  <a:gd name="T2" fmla="*/ 2 w 4"/>
                  <a:gd name="T3" fmla="*/ 0 h 6"/>
                  <a:gd name="T4" fmla="*/ 4 w 4"/>
                  <a:gd name="T5" fmla="*/ 5 h 6"/>
                  <a:gd name="T6" fmla="*/ 3 w 4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3" y="6"/>
                    </a:moveTo>
                    <a:cubicBezTo>
                      <a:pt x="0" y="2"/>
                      <a:pt x="0" y="2"/>
                      <a:pt x="2" y="0"/>
                    </a:cubicBezTo>
                    <a:cubicBezTo>
                      <a:pt x="1" y="2"/>
                      <a:pt x="3" y="3"/>
                      <a:pt x="4" y="5"/>
                    </a:cubicBezTo>
                    <a:cubicBezTo>
                      <a:pt x="4" y="6"/>
                      <a:pt x="3" y="6"/>
                      <a:pt x="3" y="6"/>
                    </a:cubicBezTo>
                    <a:close/>
                  </a:path>
                </a:pathLst>
              </a:custGeom>
              <a:solidFill>
                <a:srgbClr val="FEE8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03" name="Freeform 661"/>
              <p:cNvSpPr/>
              <p:nvPr/>
            </p:nvSpPr>
            <p:spPr bwMode="auto">
              <a:xfrm>
                <a:off x="531" y="468"/>
                <a:ext cx="10" cy="7"/>
              </a:xfrm>
              <a:custGeom>
                <a:avLst/>
                <a:gdLst>
                  <a:gd name="T0" fmla="*/ 0 w 4"/>
                  <a:gd name="T1" fmla="*/ 1 h 3"/>
                  <a:gd name="T2" fmla="*/ 1 w 4"/>
                  <a:gd name="T3" fmla="*/ 0 h 3"/>
                  <a:gd name="T4" fmla="*/ 4 w 4"/>
                  <a:gd name="T5" fmla="*/ 1 h 3"/>
                  <a:gd name="T6" fmla="*/ 2 w 4"/>
                  <a:gd name="T7" fmla="*/ 3 h 3"/>
                  <a:gd name="T8" fmla="*/ 0 w 4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cubicBezTo>
                      <a:pt x="0" y="1"/>
                      <a:pt x="0" y="0"/>
                      <a:pt x="1" y="0"/>
                    </a:cubicBezTo>
                    <a:cubicBezTo>
                      <a:pt x="1" y="1"/>
                      <a:pt x="3" y="1"/>
                      <a:pt x="4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0" y="3"/>
                      <a:pt x="0" y="3"/>
                      <a:pt x="0" y="1"/>
                    </a:cubicBezTo>
                    <a:close/>
                  </a:path>
                </a:pathLst>
              </a:custGeom>
              <a:solidFill>
                <a:srgbClr val="FEE9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04" name="Freeform 662"/>
              <p:cNvSpPr/>
              <p:nvPr/>
            </p:nvSpPr>
            <p:spPr bwMode="auto">
              <a:xfrm>
                <a:off x="441" y="480"/>
                <a:ext cx="33" cy="34"/>
              </a:xfrm>
              <a:custGeom>
                <a:avLst/>
                <a:gdLst>
                  <a:gd name="T0" fmla="*/ 13 w 14"/>
                  <a:gd name="T1" fmla="*/ 11 h 14"/>
                  <a:gd name="T2" fmla="*/ 7 w 14"/>
                  <a:gd name="T3" fmla="*/ 11 h 14"/>
                  <a:gd name="T4" fmla="*/ 1 w 14"/>
                  <a:gd name="T5" fmla="*/ 8 h 14"/>
                  <a:gd name="T6" fmla="*/ 5 w 14"/>
                  <a:gd name="T7" fmla="*/ 1 h 14"/>
                  <a:gd name="T8" fmla="*/ 10 w 14"/>
                  <a:gd name="T9" fmla="*/ 0 h 14"/>
                  <a:gd name="T10" fmla="*/ 10 w 14"/>
                  <a:gd name="T11" fmla="*/ 4 h 14"/>
                  <a:gd name="T12" fmla="*/ 9 w 14"/>
                  <a:gd name="T13" fmla="*/ 5 h 14"/>
                  <a:gd name="T14" fmla="*/ 8 w 14"/>
                  <a:gd name="T15" fmla="*/ 7 h 14"/>
                  <a:gd name="T16" fmla="*/ 11 w 14"/>
                  <a:gd name="T17" fmla="*/ 7 h 14"/>
                  <a:gd name="T18" fmla="*/ 12 w 14"/>
                  <a:gd name="T19" fmla="*/ 7 h 14"/>
                  <a:gd name="T20" fmla="*/ 13 w 14"/>
                  <a:gd name="T21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14">
                    <a:moveTo>
                      <a:pt x="13" y="11"/>
                    </a:moveTo>
                    <a:cubicBezTo>
                      <a:pt x="11" y="11"/>
                      <a:pt x="8" y="10"/>
                      <a:pt x="7" y="11"/>
                    </a:cubicBezTo>
                    <a:cubicBezTo>
                      <a:pt x="2" y="14"/>
                      <a:pt x="2" y="9"/>
                      <a:pt x="1" y="8"/>
                    </a:cubicBezTo>
                    <a:cubicBezTo>
                      <a:pt x="0" y="5"/>
                      <a:pt x="4" y="4"/>
                      <a:pt x="5" y="1"/>
                    </a:cubicBezTo>
                    <a:cubicBezTo>
                      <a:pt x="7" y="3"/>
                      <a:pt x="8" y="3"/>
                      <a:pt x="10" y="0"/>
                    </a:cubicBezTo>
                    <a:cubicBezTo>
                      <a:pt x="10" y="2"/>
                      <a:pt x="10" y="3"/>
                      <a:pt x="10" y="4"/>
                    </a:cubicBezTo>
                    <a:cubicBezTo>
                      <a:pt x="10" y="4"/>
                      <a:pt x="10" y="5"/>
                      <a:pt x="9" y="5"/>
                    </a:cubicBezTo>
                    <a:cubicBezTo>
                      <a:pt x="9" y="6"/>
                      <a:pt x="7" y="5"/>
                      <a:pt x="8" y="7"/>
                    </a:cubicBezTo>
                    <a:cubicBezTo>
                      <a:pt x="8" y="8"/>
                      <a:pt x="10" y="7"/>
                      <a:pt x="11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3" y="8"/>
                      <a:pt x="14" y="10"/>
                      <a:pt x="13" y="11"/>
                    </a:cubicBezTo>
                    <a:close/>
                  </a:path>
                </a:pathLst>
              </a:custGeom>
              <a:solidFill>
                <a:srgbClr val="FDE9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05" name="Freeform 663"/>
              <p:cNvSpPr/>
              <p:nvPr/>
            </p:nvSpPr>
            <p:spPr bwMode="auto">
              <a:xfrm>
                <a:off x="429" y="511"/>
                <a:ext cx="26" cy="19"/>
              </a:xfrm>
              <a:custGeom>
                <a:avLst/>
                <a:gdLst>
                  <a:gd name="T0" fmla="*/ 9 w 11"/>
                  <a:gd name="T1" fmla="*/ 2 h 8"/>
                  <a:gd name="T2" fmla="*/ 3 w 11"/>
                  <a:gd name="T3" fmla="*/ 8 h 8"/>
                  <a:gd name="T4" fmla="*/ 5 w 11"/>
                  <a:gd name="T5" fmla="*/ 5 h 8"/>
                  <a:gd name="T6" fmla="*/ 0 w 11"/>
                  <a:gd name="T7" fmla="*/ 6 h 8"/>
                  <a:gd name="T8" fmla="*/ 9 w 11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">
                    <a:moveTo>
                      <a:pt x="9" y="2"/>
                    </a:moveTo>
                    <a:cubicBezTo>
                      <a:pt x="11" y="6"/>
                      <a:pt x="9" y="8"/>
                      <a:pt x="3" y="8"/>
                    </a:cubicBezTo>
                    <a:cubicBezTo>
                      <a:pt x="4" y="7"/>
                      <a:pt x="6" y="6"/>
                      <a:pt x="5" y="5"/>
                    </a:cubicBezTo>
                    <a:cubicBezTo>
                      <a:pt x="3" y="3"/>
                      <a:pt x="2" y="6"/>
                      <a:pt x="0" y="6"/>
                    </a:cubicBezTo>
                    <a:cubicBezTo>
                      <a:pt x="3" y="3"/>
                      <a:pt x="5" y="0"/>
                      <a:pt x="9" y="2"/>
                    </a:cubicBezTo>
                    <a:close/>
                  </a:path>
                </a:pathLst>
              </a:custGeom>
              <a:solidFill>
                <a:srgbClr val="FDEB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06" name="Freeform 664"/>
              <p:cNvSpPr/>
              <p:nvPr/>
            </p:nvSpPr>
            <p:spPr bwMode="auto">
              <a:xfrm>
                <a:off x="457" y="459"/>
                <a:ext cx="19" cy="19"/>
              </a:xfrm>
              <a:custGeom>
                <a:avLst/>
                <a:gdLst>
                  <a:gd name="T0" fmla="*/ 1 w 8"/>
                  <a:gd name="T1" fmla="*/ 1 h 8"/>
                  <a:gd name="T2" fmla="*/ 1 w 8"/>
                  <a:gd name="T3" fmla="*/ 0 h 8"/>
                  <a:gd name="T4" fmla="*/ 8 w 8"/>
                  <a:gd name="T5" fmla="*/ 8 h 8"/>
                  <a:gd name="T6" fmla="*/ 3 w 8"/>
                  <a:gd name="T7" fmla="*/ 7 h 8"/>
                  <a:gd name="T8" fmla="*/ 1 w 8"/>
                  <a:gd name="T9" fmla="*/ 5 h 8"/>
                  <a:gd name="T10" fmla="*/ 1 w 8"/>
                  <a:gd name="T11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8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6" y="2"/>
                      <a:pt x="7" y="3"/>
                      <a:pt x="8" y="8"/>
                    </a:cubicBezTo>
                    <a:cubicBezTo>
                      <a:pt x="6" y="8"/>
                      <a:pt x="4" y="7"/>
                      <a:pt x="3" y="7"/>
                    </a:cubicBezTo>
                    <a:cubicBezTo>
                      <a:pt x="2" y="7"/>
                      <a:pt x="1" y="6"/>
                      <a:pt x="1" y="5"/>
                    </a:cubicBezTo>
                    <a:cubicBezTo>
                      <a:pt x="7" y="3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FDE9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07" name="Freeform 665"/>
              <p:cNvSpPr/>
              <p:nvPr/>
            </p:nvSpPr>
            <p:spPr bwMode="auto">
              <a:xfrm>
                <a:off x="488" y="461"/>
                <a:ext cx="19" cy="22"/>
              </a:xfrm>
              <a:custGeom>
                <a:avLst/>
                <a:gdLst>
                  <a:gd name="T0" fmla="*/ 7 w 8"/>
                  <a:gd name="T1" fmla="*/ 9 h 9"/>
                  <a:gd name="T2" fmla="*/ 7 w 8"/>
                  <a:gd name="T3" fmla="*/ 8 h 9"/>
                  <a:gd name="T4" fmla="*/ 4 w 8"/>
                  <a:gd name="T5" fmla="*/ 6 h 9"/>
                  <a:gd name="T6" fmla="*/ 1 w 8"/>
                  <a:gd name="T7" fmla="*/ 4 h 9"/>
                  <a:gd name="T8" fmla="*/ 2 w 8"/>
                  <a:gd name="T9" fmla="*/ 1 h 9"/>
                  <a:gd name="T10" fmla="*/ 5 w 8"/>
                  <a:gd name="T11" fmla="*/ 2 h 9"/>
                  <a:gd name="T12" fmla="*/ 5 w 8"/>
                  <a:gd name="T13" fmla="*/ 2 h 9"/>
                  <a:gd name="T14" fmla="*/ 8 w 8"/>
                  <a:gd name="T15" fmla="*/ 8 h 9"/>
                  <a:gd name="T16" fmla="*/ 7 w 8"/>
                  <a:gd name="T1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9">
                    <a:moveTo>
                      <a:pt x="7" y="9"/>
                    </a:moveTo>
                    <a:cubicBezTo>
                      <a:pt x="7" y="9"/>
                      <a:pt x="7" y="9"/>
                      <a:pt x="7" y="8"/>
                    </a:cubicBezTo>
                    <a:cubicBezTo>
                      <a:pt x="7" y="7"/>
                      <a:pt x="6" y="6"/>
                      <a:pt x="4" y="6"/>
                    </a:cubicBezTo>
                    <a:cubicBezTo>
                      <a:pt x="4" y="5"/>
                      <a:pt x="3" y="4"/>
                      <a:pt x="1" y="4"/>
                    </a:cubicBezTo>
                    <a:cubicBezTo>
                      <a:pt x="0" y="2"/>
                      <a:pt x="1" y="2"/>
                      <a:pt x="2" y="1"/>
                    </a:cubicBezTo>
                    <a:cubicBezTo>
                      <a:pt x="3" y="0"/>
                      <a:pt x="4" y="1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4"/>
                      <a:pt x="8" y="5"/>
                      <a:pt x="8" y="8"/>
                    </a:cubicBezTo>
                    <a:cubicBezTo>
                      <a:pt x="8" y="9"/>
                      <a:pt x="8" y="9"/>
                      <a:pt x="7" y="9"/>
                    </a:cubicBezTo>
                    <a:close/>
                  </a:path>
                </a:pathLst>
              </a:custGeom>
              <a:solidFill>
                <a:srgbClr val="FDEA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08" name="Freeform 666"/>
              <p:cNvSpPr/>
              <p:nvPr/>
            </p:nvSpPr>
            <p:spPr bwMode="auto">
              <a:xfrm>
                <a:off x="469" y="495"/>
                <a:ext cx="15" cy="14"/>
              </a:xfrm>
              <a:custGeom>
                <a:avLst/>
                <a:gdLst>
                  <a:gd name="T0" fmla="*/ 1 w 6"/>
                  <a:gd name="T1" fmla="*/ 5 h 6"/>
                  <a:gd name="T2" fmla="*/ 0 w 6"/>
                  <a:gd name="T3" fmla="*/ 1 h 6"/>
                  <a:gd name="T4" fmla="*/ 1 w 6"/>
                  <a:gd name="T5" fmla="*/ 0 h 6"/>
                  <a:gd name="T6" fmla="*/ 5 w 6"/>
                  <a:gd name="T7" fmla="*/ 1 h 6"/>
                  <a:gd name="T8" fmla="*/ 6 w 6"/>
                  <a:gd name="T9" fmla="*/ 2 h 6"/>
                  <a:gd name="T10" fmla="*/ 1 w 6"/>
                  <a:gd name="T11" fmla="*/ 6 h 6"/>
                  <a:gd name="T12" fmla="*/ 1 w 6"/>
                  <a:gd name="T1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6">
                    <a:moveTo>
                      <a:pt x="1" y="5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3" y="1"/>
                      <a:pt x="5" y="1"/>
                    </a:cubicBezTo>
                    <a:cubicBezTo>
                      <a:pt x="5" y="1"/>
                      <a:pt x="5" y="2"/>
                      <a:pt x="6" y="2"/>
                    </a:cubicBezTo>
                    <a:cubicBezTo>
                      <a:pt x="3" y="2"/>
                      <a:pt x="3" y="6"/>
                      <a:pt x="1" y="6"/>
                    </a:cubicBezTo>
                    <a:cubicBezTo>
                      <a:pt x="1" y="6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FDE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09" name="Freeform 667"/>
              <p:cNvSpPr/>
              <p:nvPr/>
            </p:nvSpPr>
            <p:spPr bwMode="auto">
              <a:xfrm>
                <a:off x="486" y="459"/>
                <a:ext cx="14" cy="14"/>
              </a:xfrm>
              <a:custGeom>
                <a:avLst/>
                <a:gdLst>
                  <a:gd name="T0" fmla="*/ 6 w 6"/>
                  <a:gd name="T1" fmla="*/ 3 h 6"/>
                  <a:gd name="T2" fmla="*/ 2 w 6"/>
                  <a:gd name="T3" fmla="*/ 5 h 6"/>
                  <a:gd name="T4" fmla="*/ 1 w 6"/>
                  <a:gd name="T5" fmla="*/ 6 h 6"/>
                  <a:gd name="T6" fmla="*/ 3 w 6"/>
                  <a:gd name="T7" fmla="*/ 1 h 6"/>
                  <a:gd name="T8" fmla="*/ 6 w 6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3"/>
                    </a:moveTo>
                    <a:cubicBezTo>
                      <a:pt x="4" y="2"/>
                      <a:pt x="2" y="1"/>
                      <a:pt x="2" y="5"/>
                    </a:cubicBezTo>
                    <a:cubicBezTo>
                      <a:pt x="2" y="5"/>
                      <a:pt x="1" y="6"/>
                      <a:pt x="1" y="6"/>
                    </a:cubicBezTo>
                    <a:cubicBezTo>
                      <a:pt x="0" y="4"/>
                      <a:pt x="1" y="2"/>
                      <a:pt x="3" y="1"/>
                    </a:cubicBezTo>
                    <a:cubicBezTo>
                      <a:pt x="5" y="0"/>
                      <a:pt x="6" y="0"/>
                      <a:pt x="6" y="3"/>
                    </a:cubicBezTo>
                    <a:close/>
                  </a:path>
                </a:pathLst>
              </a:custGeom>
              <a:solidFill>
                <a:srgbClr val="FDE9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10" name="Freeform 668"/>
              <p:cNvSpPr/>
              <p:nvPr/>
            </p:nvSpPr>
            <p:spPr bwMode="auto">
              <a:xfrm>
                <a:off x="462" y="487"/>
                <a:ext cx="12" cy="10"/>
              </a:xfrm>
              <a:custGeom>
                <a:avLst/>
                <a:gdLst>
                  <a:gd name="T0" fmla="*/ 4 w 5"/>
                  <a:gd name="T1" fmla="*/ 3 h 4"/>
                  <a:gd name="T2" fmla="*/ 3 w 5"/>
                  <a:gd name="T3" fmla="*/ 4 h 4"/>
                  <a:gd name="T4" fmla="*/ 3 w 5"/>
                  <a:gd name="T5" fmla="*/ 4 h 4"/>
                  <a:gd name="T6" fmla="*/ 1 w 5"/>
                  <a:gd name="T7" fmla="*/ 1 h 4"/>
                  <a:gd name="T8" fmla="*/ 1 w 5"/>
                  <a:gd name="T9" fmla="*/ 1 h 4"/>
                  <a:gd name="T10" fmla="*/ 4 w 5"/>
                  <a:gd name="T1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4">
                    <a:moveTo>
                      <a:pt x="4" y="3"/>
                    </a:moveTo>
                    <a:cubicBezTo>
                      <a:pt x="3" y="3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3"/>
                      <a:pt x="0" y="3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5" y="0"/>
                      <a:pt x="4" y="3"/>
                    </a:cubicBezTo>
                    <a:close/>
                  </a:path>
                </a:pathLst>
              </a:custGeom>
              <a:solidFill>
                <a:srgbClr val="FDE9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11" name="Freeform 669"/>
              <p:cNvSpPr/>
              <p:nvPr/>
            </p:nvSpPr>
            <p:spPr bwMode="auto">
              <a:xfrm>
                <a:off x="491" y="509"/>
                <a:ext cx="7" cy="12"/>
              </a:xfrm>
              <a:custGeom>
                <a:avLst/>
                <a:gdLst>
                  <a:gd name="T0" fmla="*/ 3 w 3"/>
                  <a:gd name="T1" fmla="*/ 3 h 5"/>
                  <a:gd name="T2" fmla="*/ 1 w 3"/>
                  <a:gd name="T3" fmla="*/ 5 h 5"/>
                  <a:gd name="T4" fmla="*/ 1 w 3"/>
                  <a:gd name="T5" fmla="*/ 1 h 5"/>
                  <a:gd name="T6" fmla="*/ 3 w 3"/>
                  <a:gd name="T7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3" y="3"/>
                    </a:moveTo>
                    <a:cubicBezTo>
                      <a:pt x="2" y="3"/>
                      <a:pt x="1" y="3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3" y="2"/>
                      <a:pt x="3" y="3"/>
                    </a:cubicBezTo>
                    <a:close/>
                  </a:path>
                </a:pathLst>
              </a:custGeom>
              <a:solidFill>
                <a:srgbClr val="FCE6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12" name="Freeform 670"/>
              <p:cNvSpPr/>
              <p:nvPr/>
            </p:nvSpPr>
            <p:spPr bwMode="auto">
              <a:xfrm>
                <a:off x="474" y="516"/>
                <a:ext cx="7" cy="7"/>
              </a:xfrm>
              <a:custGeom>
                <a:avLst/>
                <a:gdLst>
                  <a:gd name="T0" fmla="*/ 3 w 3"/>
                  <a:gd name="T1" fmla="*/ 3 h 3"/>
                  <a:gd name="T2" fmla="*/ 2 w 3"/>
                  <a:gd name="T3" fmla="*/ 3 h 3"/>
                  <a:gd name="T4" fmla="*/ 1 w 3"/>
                  <a:gd name="T5" fmla="*/ 1 h 3"/>
                  <a:gd name="T6" fmla="*/ 2 w 3"/>
                  <a:gd name="T7" fmla="*/ 0 h 3"/>
                  <a:gd name="T8" fmla="*/ 3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0" y="1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3" y="1"/>
                      <a:pt x="2" y="2"/>
                      <a:pt x="3" y="3"/>
                    </a:cubicBezTo>
                    <a:close/>
                  </a:path>
                </a:pathLst>
              </a:custGeom>
              <a:solidFill>
                <a:srgbClr val="FDEB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13" name="Freeform 671"/>
              <p:cNvSpPr/>
              <p:nvPr/>
            </p:nvSpPr>
            <p:spPr bwMode="auto">
              <a:xfrm>
                <a:off x="699" y="913"/>
                <a:ext cx="21" cy="17"/>
              </a:xfrm>
              <a:custGeom>
                <a:avLst/>
                <a:gdLst>
                  <a:gd name="T0" fmla="*/ 0 w 9"/>
                  <a:gd name="T1" fmla="*/ 4 h 7"/>
                  <a:gd name="T2" fmla="*/ 7 w 9"/>
                  <a:gd name="T3" fmla="*/ 0 h 7"/>
                  <a:gd name="T4" fmla="*/ 7 w 9"/>
                  <a:gd name="T5" fmla="*/ 6 h 7"/>
                  <a:gd name="T6" fmla="*/ 0 w 9"/>
                  <a:gd name="T7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7">
                    <a:moveTo>
                      <a:pt x="0" y="4"/>
                    </a:moveTo>
                    <a:cubicBezTo>
                      <a:pt x="1" y="0"/>
                      <a:pt x="5" y="2"/>
                      <a:pt x="7" y="0"/>
                    </a:cubicBezTo>
                    <a:cubicBezTo>
                      <a:pt x="9" y="2"/>
                      <a:pt x="5" y="4"/>
                      <a:pt x="7" y="6"/>
                    </a:cubicBezTo>
                    <a:cubicBezTo>
                      <a:pt x="4" y="7"/>
                      <a:pt x="3" y="2"/>
                      <a:pt x="0" y="4"/>
                    </a:cubicBezTo>
                    <a:close/>
                  </a:path>
                </a:pathLst>
              </a:custGeom>
              <a:solidFill>
                <a:srgbClr val="FEE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14" name="Freeform 672"/>
              <p:cNvSpPr/>
              <p:nvPr/>
            </p:nvSpPr>
            <p:spPr bwMode="auto">
              <a:xfrm>
                <a:off x="730" y="932"/>
                <a:ext cx="7" cy="10"/>
              </a:xfrm>
              <a:custGeom>
                <a:avLst/>
                <a:gdLst>
                  <a:gd name="T0" fmla="*/ 0 w 3"/>
                  <a:gd name="T1" fmla="*/ 2 h 4"/>
                  <a:gd name="T2" fmla="*/ 3 w 3"/>
                  <a:gd name="T3" fmla="*/ 2 h 4"/>
                  <a:gd name="T4" fmla="*/ 3 w 3"/>
                  <a:gd name="T5" fmla="*/ 3 h 4"/>
                  <a:gd name="T6" fmla="*/ 0 w 3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0" y="0"/>
                      <a:pt x="2" y="1"/>
                      <a:pt x="3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4"/>
                      <a:pt x="1" y="3"/>
                      <a:pt x="0" y="2"/>
                    </a:cubicBezTo>
                    <a:close/>
                  </a:path>
                </a:pathLst>
              </a:custGeom>
              <a:solidFill>
                <a:srgbClr val="FEE6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15" name="Freeform 673"/>
              <p:cNvSpPr/>
              <p:nvPr/>
            </p:nvSpPr>
            <p:spPr bwMode="auto">
              <a:xfrm>
                <a:off x="691" y="471"/>
                <a:ext cx="10" cy="26"/>
              </a:xfrm>
              <a:custGeom>
                <a:avLst/>
                <a:gdLst>
                  <a:gd name="T0" fmla="*/ 0 w 4"/>
                  <a:gd name="T1" fmla="*/ 1 h 11"/>
                  <a:gd name="T2" fmla="*/ 3 w 4"/>
                  <a:gd name="T3" fmla="*/ 1 h 11"/>
                  <a:gd name="T4" fmla="*/ 3 w 4"/>
                  <a:gd name="T5" fmla="*/ 5 h 11"/>
                  <a:gd name="T6" fmla="*/ 0 w 4"/>
                  <a:gd name="T7" fmla="*/ 11 h 11"/>
                  <a:gd name="T8" fmla="*/ 0 w 4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1">
                    <a:moveTo>
                      <a:pt x="0" y="1"/>
                    </a:moveTo>
                    <a:cubicBezTo>
                      <a:pt x="1" y="1"/>
                      <a:pt x="2" y="0"/>
                      <a:pt x="3" y="1"/>
                    </a:cubicBezTo>
                    <a:cubicBezTo>
                      <a:pt x="4" y="2"/>
                      <a:pt x="4" y="4"/>
                      <a:pt x="3" y="5"/>
                    </a:cubicBezTo>
                    <a:cubicBezTo>
                      <a:pt x="1" y="7"/>
                      <a:pt x="1" y="9"/>
                      <a:pt x="0" y="11"/>
                    </a:cubicBezTo>
                    <a:cubicBezTo>
                      <a:pt x="0" y="8"/>
                      <a:pt x="1" y="5"/>
                      <a:pt x="0" y="1"/>
                    </a:cubicBezTo>
                    <a:close/>
                  </a:path>
                </a:pathLst>
              </a:custGeom>
              <a:solidFill>
                <a:srgbClr val="FED7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16" name="Freeform 674"/>
              <p:cNvSpPr/>
              <p:nvPr/>
            </p:nvSpPr>
            <p:spPr bwMode="auto">
              <a:xfrm>
                <a:off x="589" y="530"/>
                <a:ext cx="74" cy="44"/>
              </a:xfrm>
              <a:custGeom>
                <a:avLst/>
                <a:gdLst>
                  <a:gd name="T0" fmla="*/ 0 w 31"/>
                  <a:gd name="T1" fmla="*/ 13 h 18"/>
                  <a:gd name="T2" fmla="*/ 0 w 31"/>
                  <a:gd name="T3" fmla="*/ 8 h 18"/>
                  <a:gd name="T4" fmla="*/ 1 w 31"/>
                  <a:gd name="T5" fmla="*/ 4 h 18"/>
                  <a:gd name="T6" fmla="*/ 1 w 31"/>
                  <a:gd name="T7" fmla="*/ 2 h 18"/>
                  <a:gd name="T8" fmla="*/ 5 w 31"/>
                  <a:gd name="T9" fmla="*/ 4 h 18"/>
                  <a:gd name="T10" fmla="*/ 8 w 31"/>
                  <a:gd name="T11" fmla="*/ 9 h 18"/>
                  <a:gd name="T12" fmla="*/ 9 w 31"/>
                  <a:gd name="T13" fmla="*/ 2 h 18"/>
                  <a:gd name="T14" fmla="*/ 12 w 31"/>
                  <a:gd name="T15" fmla="*/ 1 h 18"/>
                  <a:gd name="T16" fmla="*/ 25 w 31"/>
                  <a:gd name="T17" fmla="*/ 1 h 18"/>
                  <a:gd name="T18" fmla="*/ 27 w 31"/>
                  <a:gd name="T19" fmla="*/ 1 h 18"/>
                  <a:gd name="T20" fmla="*/ 29 w 31"/>
                  <a:gd name="T21" fmla="*/ 1 h 18"/>
                  <a:gd name="T22" fmla="*/ 30 w 31"/>
                  <a:gd name="T23" fmla="*/ 3 h 18"/>
                  <a:gd name="T24" fmla="*/ 29 w 31"/>
                  <a:gd name="T25" fmla="*/ 6 h 18"/>
                  <a:gd name="T26" fmla="*/ 25 w 31"/>
                  <a:gd name="T27" fmla="*/ 7 h 18"/>
                  <a:gd name="T28" fmla="*/ 24 w 31"/>
                  <a:gd name="T29" fmla="*/ 7 h 18"/>
                  <a:gd name="T30" fmla="*/ 19 w 31"/>
                  <a:gd name="T31" fmla="*/ 7 h 18"/>
                  <a:gd name="T32" fmla="*/ 17 w 31"/>
                  <a:gd name="T33" fmla="*/ 12 h 18"/>
                  <a:gd name="T34" fmla="*/ 12 w 31"/>
                  <a:gd name="T35" fmla="*/ 15 h 18"/>
                  <a:gd name="T36" fmla="*/ 11 w 31"/>
                  <a:gd name="T37" fmla="*/ 15 h 18"/>
                  <a:gd name="T38" fmla="*/ 10 w 31"/>
                  <a:gd name="T39" fmla="*/ 15 h 18"/>
                  <a:gd name="T40" fmla="*/ 10 w 31"/>
                  <a:gd name="T41" fmla="*/ 14 h 18"/>
                  <a:gd name="T42" fmla="*/ 5 w 31"/>
                  <a:gd name="T43" fmla="*/ 11 h 18"/>
                  <a:gd name="T44" fmla="*/ 6 w 31"/>
                  <a:gd name="T45" fmla="*/ 17 h 18"/>
                  <a:gd name="T46" fmla="*/ 5 w 31"/>
                  <a:gd name="T47" fmla="*/ 18 h 18"/>
                  <a:gd name="T48" fmla="*/ 2 w 31"/>
                  <a:gd name="T49" fmla="*/ 18 h 18"/>
                  <a:gd name="T50" fmla="*/ 0 w 31"/>
                  <a:gd name="T51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1" h="18">
                    <a:moveTo>
                      <a:pt x="0" y="13"/>
                    </a:moveTo>
                    <a:cubicBezTo>
                      <a:pt x="0" y="11"/>
                      <a:pt x="0" y="10"/>
                      <a:pt x="0" y="8"/>
                    </a:cubicBezTo>
                    <a:cubicBezTo>
                      <a:pt x="2" y="7"/>
                      <a:pt x="2" y="7"/>
                      <a:pt x="1" y="4"/>
                    </a:cubicBezTo>
                    <a:cubicBezTo>
                      <a:pt x="1" y="4"/>
                      <a:pt x="1" y="3"/>
                      <a:pt x="1" y="2"/>
                    </a:cubicBezTo>
                    <a:cubicBezTo>
                      <a:pt x="3" y="1"/>
                      <a:pt x="5" y="0"/>
                      <a:pt x="5" y="4"/>
                    </a:cubicBezTo>
                    <a:cubicBezTo>
                      <a:pt x="5" y="6"/>
                      <a:pt x="8" y="7"/>
                      <a:pt x="8" y="9"/>
                    </a:cubicBezTo>
                    <a:cubicBezTo>
                      <a:pt x="8" y="6"/>
                      <a:pt x="7" y="4"/>
                      <a:pt x="9" y="2"/>
                    </a:cubicBezTo>
                    <a:cubicBezTo>
                      <a:pt x="10" y="2"/>
                      <a:pt x="11" y="1"/>
                      <a:pt x="12" y="1"/>
                    </a:cubicBezTo>
                    <a:cubicBezTo>
                      <a:pt x="16" y="1"/>
                      <a:pt x="21" y="2"/>
                      <a:pt x="25" y="1"/>
                    </a:cubicBezTo>
                    <a:cubicBezTo>
                      <a:pt x="26" y="0"/>
                      <a:pt x="27" y="1"/>
                      <a:pt x="27" y="1"/>
                    </a:cubicBezTo>
                    <a:cubicBezTo>
                      <a:pt x="28" y="1"/>
                      <a:pt x="29" y="1"/>
                      <a:pt x="29" y="1"/>
                    </a:cubicBezTo>
                    <a:cubicBezTo>
                      <a:pt x="30" y="2"/>
                      <a:pt x="28" y="4"/>
                      <a:pt x="30" y="3"/>
                    </a:cubicBezTo>
                    <a:cubicBezTo>
                      <a:pt x="31" y="4"/>
                      <a:pt x="30" y="5"/>
                      <a:pt x="29" y="6"/>
                    </a:cubicBezTo>
                    <a:cubicBezTo>
                      <a:pt x="28" y="6"/>
                      <a:pt x="26" y="6"/>
                      <a:pt x="25" y="7"/>
                    </a:cubicBezTo>
                    <a:cubicBezTo>
                      <a:pt x="24" y="8"/>
                      <a:pt x="24" y="7"/>
                      <a:pt x="24" y="7"/>
                    </a:cubicBezTo>
                    <a:cubicBezTo>
                      <a:pt x="22" y="7"/>
                      <a:pt x="21" y="8"/>
                      <a:pt x="19" y="7"/>
                    </a:cubicBezTo>
                    <a:cubicBezTo>
                      <a:pt x="15" y="6"/>
                      <a:pt x="18" y="10"/>
                      <a:pt x="17" y="12"/>
                    </a:cubicBezTo>
                    <a:cubicBezTo>
                      <a:pt x="16" y="14"/>
                      <a:pt x="14" y="15"/>
                      <a:pt x="12" y="15"/>
                    </a:cubicBezTo>
                    <a:cubicBezTo>
                      <a:pt x="12" y="15"/>
                      <a:pt x="11" y="15"/>
                      <a:pt x="11" y="15"/>
                    </a:cubicBezTo>
                    <a:cubicBezTo>
                      <a:pt x="11" y="15"/>
                      <a:pt x="10" y="15"/>
                      <a:pt x="10" y="15"/>
                    </a:cubicBezTo>
                    <a:cubicBezTo>
                      <a:pt x="10" y="15"/>
                      <a:pt x="10" y="15"/>
                      <a:pt x="10" y="14"/>
                    </a:cubicBezTo>
                    <a:cubicBezTo>
                      <a:pt x="10" y="11"/>
                      <a:pt x="7" y="12"/>
                      <a:pt x="5" y="11"/>
                    </a:cubicBezTo>
                    <a:cubicBezTo>
                      <a:pt x="9" y="12"/>
                      <a:pt x="9" y="12"/>
                      <a:pt x="6" y="17"/>
                    </a:cubicBezTo>
                    <a:cubicBezTo>
                      <a:pt x="6" y="17"/>
                      <a:pt x="6" y="17"/>
                      <a:pt x="5" y="18"/>
                    </a:cubicBezTo>
                    <a:cubicBezTo>
                      <a:pt x="4" y="18"/>
                      <a:pt x="3" y="18"/>
                      <a:pt x="2" y="18"/>
                    </a:cubicBezTo>
                    <a:cubicBezTo>
                      <a:pt x="0" y="17"/>
                      <a:pt x="0" y="15"/>
                      <a:pt x="0" y="13"/>
                    </a:cubicBezTo>
                    <a:close/>
                  </a:path>
                </a:pathLst>
              </a:custGeom>
              <a:solidFill>
                <a:srgbClr val="FEE8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17" name="Freeform 675"/>
              <p:cNvSpPr/>
              <p:nvPr/>
            </p:nvSpPr>
            <p:spPr bwMode="auto">
              <a:xfrm>
                <a:off x="641" y="530"/>
                <a:ext cx="46" cy="36"/>
              </a:xfrm>
              <a:custGeom>
                <a:avLst/>
                <a:gdLst>
                  <a:gd name="T0" fmla="*/ 7 w 19"/>
                  <a:gd name="T1" fmla="*/ 5 h 15"/>
                  <a:gd name="T2" fmla="*/ 8 w 19"/>
                  <a:gd name="T3" fmla="*/ 3 h 15"/>
                  <a:gd name="T4" fmla="*/ 10 w 19"/>
                  <a:gd name="T5" fmla="*/ 5 h 15"/>
                  <a:gd name="T6" fmla="*/ 11 w 19"/>
                  <a:gd name="T7" fmla="*/ 3 h 15"/>
                  <a:gd name="T8" fmla="*/ 13 w 19"/>
                  <a:gd name="T9" fmla="*/ 7 h 15"/>
                  <a:gd name="T10" fmla="*/ 15 w 19"/>
                  <a:gd name="T11" fmla="*/ 6 h 15"/>
                  <a:gd name="T12" fmla="*/ 17 w 19"/>
                  <a:gd name="T13" fmla="*/ 5 h 15"/>
                  <a:gd name="T14" fmla="*/ 19 w 19"/>
                  <a:gd name="T15" fmla="*/ 5 h 15"/>
                  <a:gd name="T16" fmla="*/ 10 w 19"/>
                  <a:gd name="T17" fmla="*/ 9 h 15"/>
                  <a:gd name="T18" fmla="*/ 7 w 19"/>
                  <a:gd name="T19" fmla="*/ 10 h 15"/>
                  <a:gd name="T20" fmla="*/ 7 w 19"/>
                  <a:gd name="T21" fmla="*/ 15 h 15"/>
                  <a:gd name="T22" fmla="*/ 2 w 19"/>
                  <a:gd name="T23" fmla="*/ 7 h 15"/>
                  <a:gd name="T24" fmla="*/ 3 w 19"/>
                  <a:gd name="T25" fmla="*/ 7 h 15"/>
                  <a:gd name="T26" fmla="*/ 7 w 19"/>
                  <a:gd name="T27" fmla="*/ 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15">
                    <a:moveTo>
                      <a:pt x="7" y="5"/>
                    </a:moveTo>
                    <a:cubicBezTo>
                      <a:pt x="8" y="5"/>
                      <a:pt x="8" y="4"/>
                      <a:pt x="8" y="3"/>
                    </a:cubicBezTo>
                    <a:cubicBezTo>
                      <a:pt x="9" y="4"/>
                      <a:pt x="9" y="5"/>
                      <a:pt x="10" y="5"/>
                    </a:cubicBezTo>
                    <a:cubicBezTo>
                      <a:pt x="10" y="5"/>
                      <a:pt x="10" y="4"/>
                      <a:pt x="11" y="3"/>
                    </a:cubicBezTo>
                    <a:cubicBezTo>
                      <a:pt x="12" y="4"/>
                      <a:pt x="12" y="6"/>
                      <a:pt x="13" y="7"/>
                    </a:cubicBezTo>
                    <a:cubicBezTo>
                      <a:pt x="14" y="8"/>
                      <a:pt x="13" y="0"/>
                      <a:pt x="15" y="6"/>
                    </a:cubicBezTo>
                    <a:cubicBezTo>
                      <a:pt x="16" y="7"/>
                      <a:pt x="16" y="6"/>
                      <a:pt x="17" y="5"/>
                    </a:cubicBezTo>
                    <a:cubicBezTo>
                      <a:pt x="18" y="5"/>
                      <a:pt x="18" y="5"/>
                      <a:pt x="19" y="5"/>
                    </a:cubicBezTo>
                    <a:cubicBezTo>
                      <a:pt x="17" y="9"/>
                      <a:pt x="14" y="10"/>
                      <a:pt x="10" y="9"/>
                    </a:cubicBezTo>
                    <a:cubicBezTo>
                      <a:pt x="8" y="8"/>
                      <a:pt x="7" y="9"/>
                      <a:pt x="7" y="10"/>
                    </a:cubicBezTo>
                    <a:cubicBezTo>
                      <a:pt x="4" y="12"/>
                      <a:pt x="7" y="13"/>
                      <a:pt x="7" y="15"/>
                    </a:cubicBezTo>
                    <a:cubicBezTo>
                      <a:pt x="2" y="14"/>
                      <a:pt x="0" y="12"/>
                      <a:pt x="2" y="7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4" y="6"/>
                      <a:pt x="6" y="7"/>
                      <a:pt x="7" y="5"/>
                    </a:cubicBezTo>
                    <a:close/>
                  </a:path>
                </a:pathLst>
              </a:custGeom>
              <a:solidFill>
                <a:srgbClr val="FEE7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18" name="Freeform 676"/>
              <p:cNvSpPr/>
              <p:nvPr/>
            </p:nvSpPr>
            <p:spPr bwMode="auto">
              <a:xfrm>
                <a:off x="672" y="526"/>
                <a:ext cx="22" cy="16"/>
              </a:xfrm>
              <a:custGeom>
                <a:avLst/>
                <a:gdLst>
                  <a:gd name="T0" fmla="*/ 9 w 9"/>
                  <a:gd name="T1" fmla="*/ 0 h 7"/>
                  <a:gd name="T2" fmla="*/ 4 w 9"/>
                  <a:gd name="T3" fmla="*/ 5 h 7"/>
                  <a:gd name="T4" fmla="*/ 4 w 9"/>
                  <a:gd name="T5" fmla="*/ 0 h 7"/>
                  <a:gd name="T6" fmla="*/ 9 w 9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7">
                    <a:moveTo>
                      <a:pt x="9" y="0"/>
                    </a:moveTo>
                    <a:cubicBezTo>
                      <a:pt x="8" y="2"/>
                      <a:pt x="9" y="7"/>
                      <a:pt x="4" y="5"/>
                    </a:cubicBezTo>
                    <a:cubicBezTo>
                      <a:pt x="0" y="3"/>
                      <a:pt x="1" y="2"/>
                      <a:pt x="4" y="0"/>
                    </a:cubicBezTo>
                    <a:cubicBezTo>
                      <a:pt x="6" y="0"/>
                      <a:pt x="7" y="0"/>
                      <a:pt x="9" y="0"/>
                    </a:cubicBezTo>
                    <a:close/>
                  </a:path>
                </a:pathLst>
              </a:custGeom>
              <a:solidFill>
                <a:srgbClr val="FEE7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19" name="Freeform 677"/>
              <p:cNvSpPr/>
              <p:nvPr/>
            </p:nvSpPr>
            <p:spPr bwMode="auto">
              <a:xfrm>
                <a:off x="651" y="516"/>
                <a:ext cx="17" cy="19"/>
              </a:xfrm>
              <a:custGeom>
                <a:avLst/>
                <a:gdLst>
                  <a:gd name="T0" fmla="*/ 3 w 7"/>
                  <a:gd name="T1" fmla="*/ 7 h 8"/>
                  <a:gd name="T2" fmla="*/ 1 w 7"/>
                  <a:gd name="T3" fmla="*/ 7 h 8"/>
                  <a:gd name="T4" fmla="*/ 0 w 7"/>
                  <a:gd name="T5" fmla="*/ 4 h 8"/>
                  <a:gd name="T6" fmla="*/ 1 w 7"/>
                  <a:gd name="T7" fmla="*/ 2 h 8"/>
                  <a:gd name="T8" fmla="*/ 2 w 7"/>
                  <a:gd name="T9" fmla="*/ 2 h 8"/>
                  <a:gd name="T10" fmla="*/ 7 w 7"/>
                  <a:gd name="T11" fmla="*/ 8 h 8"/>
                  <a:gd name="T12" fmla="*/ 3 w 7"/>
                  <a:gd name="T13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8">
                    <a:moveTo>
                      <a:pt x="3" y="7"/>
                    </a:moveTo>
                    <a:cubicBezTo>
                      <a:pt x="3" y="7"/>
                      <a:pt x="2" y="7"/>
                      <a:pt x="1" y="7"/>
                    </a:cubicBezTo>
                    <a:cubicBezTo>
                      <a:pt x="3" y="5"/>
                      <a:pt x="0" y="5"/>
                      <a:pt x="0" y="4"/>
                    </a:cubicBezTo>
                    <a:cubicBezTo>
                      <a:pt x="1" y="4"/>
                      <a:pt x="1" y="3"/>
                      <a:pt x="1" y="2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7" y="0"/>
                      <a:pt x="7" y="4"/>
                      <a:pt x="7" y="8"/>
                    </a:cubicBezTo>
                    <a:cubicBezTo>
                      <a:pt x="6" y="4"/>
                      <a:pt x="4" y="4"/>
                      <a:pt x="3" y="7"/>
                    </a:cubicBezTo>
                    <a:close/>
                  </a:path>
                </a:pathLst>
              </a:custGeom>
              <a:solidFill>
                <a:srgbClr val="FEE7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20" name="Freeform 678"/>
              <p:cNvSpPr/>
              <p:nvPr/>
            </p:nvSpPr>
            <p:spPr bwMode="auto">
              <a:xfrm>
                <a:off x="663" y="502"/>
                <a:ext cx="14" cy="12"/>
              </a:xfrm>
              <a:custGeom>
                <a:avLst/>
                <a:gdLst>
                  <a:gd name="T0" fmla="*/ 6 w 6"/>
                  <a:gd name="T1" fmla="*/ 1 h 5"/>
                  <a:gd name="T2" fmla="*/ 0 w 6"/>
                  <a:gd name="T3" fmla="*/ 3 h 5"/>
                  <a:gd name="T4" fmla="*/ 6 w 6"/>
                  <a:gd name="T5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6" y="1"/>
                    </a:moveTo>
                    <a:cubicBezTo>
                      <a:pt x="3" y="5"/>
                      <a:pt x="2" y="3"/>
                      <a:pt x="0" y="3"/>
                    </a:cubicBezTo>
                    <a:cubicBezTo>
                      <a:pt x="2" y="0"/>
                      <a:pt x="3" y="3"/>
                      <a:pt x="6" y="1"/>
                    </a:cubicBezTo>
                    <a:close/>
                  </a:path>
                </a:pathLst>
              </a:custGeom>
              <a:solidFill>
                <a:srgbClr val="FEEB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21" name="Freeform 679"/>
              <p:cNvSpPr/>
              <p:nvPr/>
            </p:nvSpPr>
            <p:spPr bwMode="auto">
              <a:xfrm>
                <a:off x="651" y="511"/>
                <a:ext cx="7" cy="10"/>
              </a:xfrm>
              <a:custGeom>
                <a:avLst/>
                <a:gdLst>
                  <a:gd name="T0" fmla="*/ 2 w 3"/>
                  <a:gd name="T1" fmla="*/ 4 h 4"/>
                  <a:gd name="T2" fmla="*/ 1 w 3"/>
                  <a:gd name="T3" fmla="*/ 4 h 4"/>
                  <a:gd name="T4" fmla="*/ 0 w 3"/>
                  <a:gd name="T5" fmla="*/ 0 h 4"/>
                  <a:gd name="T6" fmla="*/ 2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2" y="4"/>
                    </a:moveTo>
                    <a:cubicBezTo>
                      <a:pt x="2" y="4"/>
                      <a:pt x="2" y="4"/>
                      <a:pt x="1" y="4"/>
                    </a:cubicBezTo>
                    <a:cubicBezTo>
                      <a:pt x="0" y="3"/>
                      <a:pt x="0" y="1"/>
                      <a:pt x="0" y="0"/>
                    </a:cubicBezTo>
                    <a:cubicBezTo>
                      <a:pt x="3" y="0"/>
                      <a:pt x="3" y="2"/>
                      <a:pt x="2" y="4"/>
                    </a:cubicBezTo>
                    <a:close/>
                  </a:path>
                </a:pathLst>
              </a:custGeom>
              <a:solidFill>
                <a:srgbClr val="FEE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22" name="Freeform 680"/>
              <p:cNvSpPr/>
              <p:nvPr/>
            </p:nvSpPr>
            <p:spPr bwMode="auto">
              <a:xfrm>
                <a:off x="629" y="478"/>
                <a:ext cx="27" cy="14"/>
              </a:xfrm>
              <a:custGeom>
                <a:avLst/>
                <a:gdLst>
                  <a:gd name="T0" fmla="*/ 9 w 11"/>
                  <a:gd name="T1" fmla="*/ 4 h 6"/>
                  <a:gd name="T2" fmla="*/ 0 w 11"/>
                  <a:gd name="T3" fmla="*/ 4 h 6"/>
                  <a:gd name="T4" fmla="*/ 4 w 11"/>
                  <a:gd name="T5" fmla="*/ 0 h 6"/>
                  <a:gd name="T6" fmla="*/ 10 w 11"/>
                  <a:gd name="T7" fmla="*/ 3 h 6"/>
                  <a:gd name="T8" fmla="*/ 9 w 11"/>
                  <a:gd name="T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6">
                    <a:moveTo>
                      <a:pt x="9" y="4"/>
                    </a:moveTo>
                    <a:cubicBezTo>
                      <a:pt x="6" y="0"/>
                      <a:pt x="4" y="4"/>
                      <a:pt x="0" y="4"/>
                    </a:cubicBezTo>
                    <a:cubicBezTo>
                      <a:pt x="2" y="3"/>
                      <a:pt x="3" y="2"/>
                      <a:pt x="4" y="0"/>
                    </a:cubicBezTo>
                    <a:cubicBezTo>
                      <a:pt x="8" y="0"/>
                      <a:pt x="10" y="0"/>
                      <a:pt x="10" y="3"/>
                    </a:cubicBezTo>
                    <a:cubicBezTo>
                      <a:pt x="11" y="5"/>
                      <a:pt x="10" y="6"/>
                      <a:pt x="9" y="4"/>
                    </a:cubicBezTo>
                    <a:close/>
                  </a:path>
                </a:pathLst>
              </a:custGeom>
              <a:solidFill>
                <a:srgbClr val="FEE9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23" name="Freeform 681"/>
              <p:cNvSpPr/>
              <p:nvPr/>
            </p:nvSpPr>
            <p:spPr bwMode="auto">
              <a:xfrm>
                <a:off x="737" y="834"/>
                <a:ext cx="33" cy="31"/>
              </a:xfrm>
              <a:custGeom>
                <a:avLst/>
                <a:gdLst>
                  <a:gd name="T0" fmla="*/ 5 w 14"/>
                  <a:gd name="T1" fmla="*/ 13 h 13"/>
                  <a:gd name="T2" fmla="*/ 4 w 14"/>
                  <a:gd name="T3" fmla="*/ 12 h 13"/>
                  <a:gd name="T4" fmla="*/ 1 w 14"/>
                  <a:gd name="T5" fmla="*/ 7 h 13"/>
                  <a:gd name="T6" fmla="*/ 1 w 14"/>
                  <a:gd name="T7" fmla="*/ 5 h 13"/>
                  <a:gd name="T8" fmla="*/ 1 w 14"/>
                  <a:gd name="T9" fmla="*/ 5 h 13"/>
                  <a:gd name="T10" fmla="*/ 7 w 14"/>
                  <a:gd name="T11" fmla="*/ 2 h 13"/>
                  <a:gd name="T12" fmla="*/ 12 w 14"/>
                  <a:gd name="T13" fmla="*/ 1 h 13"/>
                  <a:gd name="T14" fmla="*/ 13 w 14"/>
                  <a:gd name="T15" fmla="*/ 8 h 13"/>
                  <a:gd name="T16" fmla="*/ 10 w 14"/>
                  <a:gd name="T17" fmla="*/ 8 h 13"/>
                  <a:gd name="T18" fmla="*/ 8 w 14"/>
                  <a:gd name="T19" fmla="*/ 6 h 13"/>
                  <a:gd name="T20" fmla="*/ 8 w 14"/>
                  <a:gd name="T21" fmla="*/ 9 h 13"/>
                  <a:gd name="T22" fmla="*/ 5 w 14"/>
                  <a:gd name="T2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" h="13">
                    <a:moveTo>
                      <a:pt x="5" y="13"/>
                    </a:moveTo>
                    <a:cubicBezTo>
                      <a:pt x="4" y="12"/>
                      <a:pt x="4" y="12"/>
                      <a:pt x="4" y="12"/>
                    </a:cubicBezTo>
                    <a:cubicBezTo>
                      <a:pt x="4" y="9"/>
                      <a:pt x="3" y="7"/>
                      <a:pt x="1" y="7"/>
                    </a:cubicBezTo>
                    <a:cubicBezTo>
                      <a:pt x="0" y="6"/>
                      <a:pt x="0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3" y="3"/>
                      <a:pt x="5" y="3"/>
                      <a:pt x="7" y="2"/>
                    </a:cubicBezTo>
                    <a:cubicBezTo>
                      <a:pt x="8" y="2"/>
                      <a:pt x="10" y="0"/>
                      <a:pt x="12" y="1"/>
                    </a:cubicBezTo>
                    <a:cubicBezTo>
                      <a:pt x="14" y="3"/>
                      <a:pt x="12" y="6"/>
                      <a:pt x="13" y="8"/>
                    </a:cubicBezTo>
                    <a:cubicBezTo>
                      <a:pt x="12" y="8"/>
                      <a:pt x="12" y="11"/>
                      <a:pt x="10" y="8"/>
                    </a:cubicBezTo>
                    <a:cubicBezTo>
                      <a:pt x="10" y="7"/>
                      <a:pt x="9" y="6"/>
                      <a:pt x="8" y="6"/>
                    </a:cubicBezTo>
                    <a:cubicBezTo>
                      <a:pt x="7" y="7"/>
                      <a:pt x="8" y="8"/>
                      <a:pt x="8" y="9"/>
                    </a:cubicBezTo>
                    <a:cubicBezTo>
                      <a:pt x="8" y="11"/>
                      <a:pt x="6" y="11"/>
                      <a:pt x="5" y="13"/>
                    </a:cubicBezTo>
                    <a:close/>
                  </a:path>
                </a:pathLst>
              </a:custGeom>
              <a:solidFill>
                <a:srgbClr val="FEE8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24" name="Freeform 682"/>
              <p:cNvSpPr/>
              <p:nvPr/>
            </p:nvSpPr>
            <p:spPr bwMode="auto">
              <a:xfrm>
                <a:off x="766" y="858"/>
                <a:ext cx="21" cy="22"/>
              </a:xfrm>
              <a:custGeom>
                <a:avLst/>
                <a:gdLst>
                  <a:gd name="T0" fmla="*/ 9 w 9"/>
                  <a:gd name="T1" fmla="*/ 7 h 9"/>
                  <a:gd name="T2" fmla="*/ 2 w 9"/>
                  <a:gd name="T3" fmla="*/ 7 h 9"/>
                  <a:gd name="T4" fmla="*/ 0 w 9"/>
                  <a:gd name="T5" fmla="*/ 2 h 9"/>
                  <a:gd name="T6" fmla="*/ 5 w 9"/>
                  <a:gd name="T7" fmla="*/ 0 h 9"/>
                  <a:gd name="T8" fmla="*/ 7 w 9"/>
                  <a:gd name="T9" fmla="*/ 4 h 9"/>
                  <a:gd name="T10" fmla="*/ 9 w 9"/>
                  <a:gd name="T11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9" y="7"/>
                    </a:moveTo>
                    <a:cubicBezTo>
                      <a:pt x="7" y="9"/>
                      <a:pt x="5" y="4"/>
                      <a:pt x="2" y="7"/>
                    </a:cubicBezTo>
                    <a:cubicBezTo>
                      <a:pt x="1" y="7"/>
                      <a:pt x="0" y="4"/>
                      <a:pt x="0" y="2"/>
                    </a:cubicBezTo>
                    <a:cubicBezTo>
                      <a:pt x="1" y="0"/>
                      <a:pt x="3" y="0"/>
                      <a:pt x="5" y="0"/>
                    </a:cubicBezTo>
                    <a:cubicBezTo>
                      <a:pt x="6" y="0"/>
                      <a:pt x="9" y="1"/>
                      <a:pt x="7" y="4"/>
                    </a:cubicBezTo>
                    <a:cubicBezTo>
                      <a:pt x="5" y="6"/>
                      <a:pt x="9" y="5"/>
                      <a:pt x="9" y="7"/>
                    </a:cubicBezTo>
                    <a:close/>
                  </a:path>
                </a:pathLst>
              </a:custGeom>
              <a:solidFill>
                <a:srgbClr val="FEE9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25" name="Freeform 683"/>
              <p:cNvSpPr/>
              <p:nvPr/>
            </p:nvSpPr>
            <p:spPr bwMode="auto">
              <a:xfrm>
                <a:off x="785" y="820"/>
                <a:ext cx="24" cy="29"/>
              </a:xfrm>
              <a:custGeom>
                <a:avLst/>
                <a:gdLst>
                  <a:gd name="T0" fmla="*/ 10 w 10"/>
                  <a:gd name="T1" fmla="*/ 2 h 12"/>
                  <a:gd name="T2" fmla="*/ 7 w 10"/>
                  <a:gd name="T3" fmla="*/ 8 h 12"/>
                  <a:gd name="T4" fmla="*/ 5 w 10"/>
                  <a:gd name="T5" fmla="*/ 12 h 12"/>
                  <a:gd name="T6" fmla="*/ 5 w 10"/>
                  <a:gd name="T7" fmla="*/ 4 h 12"/>
                  <a:gd name="T8" fmla="*/ 7 w 10"/>
                  <a:gd name="T9" fmla="*/ 1 h 12"/>
                  <a:gd name="T10" fmla="*/ 10 w 10"/>
                  <a:gd name="T11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2">
                    <a:moveTo>
                      <a:pt x="10" y="2"/>
                    </a:moveTo>
                    <a:cubicBezTo>
                      <a:pt x="8" y="4"/>
                      <a:pt x="5" y="4"/>
                      <a:pt x="7" y="8"/>
                    </a:cubicBezTo>
                    <a:cubicBezTo>
                      <a:pt x="8" y="9"/>
                      <a:pt x="5" y="10"/>
                      <a:pt x="5" y="12"/>
                    </a:cubicBezTo>
                    <a:cubicBezTo>
                      <a:pt x="2" y="9"/>
                      <a:pt x="0" y="7"/>
                      <a:pt x="5" y="4"/>
                    </a:cubicBezTo>
                    <a:cubicBezTo>
                      <a:pt x="2" y="0"/>
                      <a:pt x="6" y="2"/>
                      <a:pt x="7" y="1"/>
                    </a:cubicBezTo>
                    <a:cubicBezTo>
                      <a:pt x="8" y="0"/>
                      <a:pt x="8" y="0"/>
                      <a:pt x="10" y="2"/>
                    </a:cubicBezTo>
                    <a:close/>
                  </a:path>
                </a:pathLst>
              </a:custGeom>
              <a:solidFill>
                <a:srgbClr val="FEE9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26" name="Freeform 684"/>
              <p:cNvSpPr/>
              <p:nvPr/>
            </p:nvSpPr>
            <p:spPr bwMode="auto">
              <a:xfrm>
                <a:off x="751" y="827"/>
                <a:ext cx="22" cy="14"/>
              </a:xfrm>
              <a:custGeom>
                <a:avLst/>
                <a:gdLst>
                  <a:gd name="T0" fmla="*/ 6 w 9"/>
                  <a:gd name="T1" fmla="*/ 4 h 6"/>
                  <a:gd name="T2" fmla="*/ 1 w 9"/>
                  <a:gd name="T3" fmla="*/ 6 h 6"/>
                  <a:gd name="T4" fmla="*/ 1 w 9"/>
                  <a:gd name="T5" fmla="*/ 3 h 6"/>
                  <a:gd name="T6" fmla="*/ 7 w 9"/>
                  <a:gd name="T7" fmla="*/ 0 h 6"/>
                  <a:gd name="T8" fmla="*/ 9 w 9"/>
                  <a:gd name="T9" fmla="*/ 1 h 6"/>
                  <a:gd name="T10" fmla="*/ 6 w 9"/>
                  <a:gd name="T1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6">
                    <a:moveTo>
                      <a:pt x="6" y="4"/>
                    </a:moveTo>
                    <a:cubicBezTo>
                      <a:pt x="4" y="5"/>
                      <a:pt x="2" y="5"/>
                      <a:pt x="1" y="6"/>
                    </a:cubicBezTo>
                    <a:cubicBezTo>
                      <a:pt x="0" y="5"/>
                      <a:pt x="0" y="3"/>
                      <a:pt x="1" y="3"/>
                    </a:cubicBezTo>
                    <a:cubicBezTo>
                      <a:pt x="3" y="2"/>
                      <a:pt x="5" y="0"/>
                      <a:pt x="7" y="0"/>
                    </a:cubicBezTo>
                    <a:cubicBezTo>
                      <a:pt x="8" y="0"/>
                      <a:pt x="9" y="1"/>
                      <a:pt x="9" y="1"/>
                    </a:cubicBezTo>
                    <a:cubicBezTo>
                      <a:pt x="9" y="3"/>
                      <a:pt x="8" y="4"/>
                      <a:pt x="6" y="4"/>
                    </a:cubicBezTo>
                    <a:close/>
                  </a:path>
                </a:pathLst>
              </a:custGeom>
              <a:solidFill>
                <a:srgbClr val="FEDD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27" name="Freeform 685"/>
              <p:cNvSpPr/>
              <p:nvPr/>
            </p:nvSpPr>
            <p:spPr bwMode="auto">
              <a:xfrm>
                <a:off x="768" y="817"/>
                <a:ext cx="12" cy="12"/>
              </a:xfrm>
              <a:custGeom>
                <a:avLst/>
                <a:gdLst>
                  <a:gd name="T0" fmla="*/ 2 w 5"/>
                  <a:gd name="T1" fmla="*/ 5 h 5"/>
                  <a:gd name="T2" fmla="*/ 0 w 5"/>
                  <a:gd name="T3" fmla="*/ 5 h 5"/>
                  <a:gd name="T4" fmla="*/ 2 w 5"/>
                  <a:gd name="T5" fmla="*/ 0 h 5"/>
                  <a:gd name="T6" fmla="*/ 4 w 5"/>
                  <a:gd name="T7" fmla="*/ 0 h 5"/>
                  <a:gd name="T8" fmla="*/ 4 w 5"/>
                  <a:gd name="T9" fmla="*/ 0 h 5"/>
                  <a:gd name="T10" fmla="*/ 5 w 5"/>
                  <a:gd name="T11" fmla="*/ 2 h 5"/>
                  <a:gd name="T12" fmla="*/ 2 w 5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2" y="5"/>
                    </a:moveTo>
                    <a:cubicBezTo>
                      <a:pt x="2" y="5"/>
                      <a:pt x="1" y="5"/>
                      <a:pt x="0" y="5"/>
                    </a:cubicBezTo>
                    <a:cubicBezTo>
                      <a:pt x="0" y="3"/>
                      <a:pt x="1" y="2"/>
                      <a:pt x="2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1"/>
                      <a:pt x="4" y="2"/>
                      <a:pt x="5" y="2"/>
                    </a:cubicBezTo>
                    <a:cubicBezTo>
                      <a:pt x="4" y="3"/>
                      <a:pt x="3" y="4"/>
                      <a:pt x="2" y="5"/>
                    </a:cubicBezTo>
                    <a:close/>
                  </a:path>
                </a:pathLst>
              </a:custGeom>
              <a:solidFill>
                <a:srgbClr val="FED9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28" name="Freeform 686"/>
              <p:cNvSpPr/>
              <p:nvPr/>
            </p:nvSpPr>
            <p:spPr bwMode="auto">
              <a:xfrm>
                <a:off x="780" y="815"/>
                <a:ext cx="12" cy="7"/>
              </a:xfrm>
              <a:custGeom>
                <a:avLst/>
                <a:gdLst>
                  <a:gd name="T0" fmla="*/ 0 w 5"/>
                  <a:gd name="T1" fmla="*/ 3 h 3"/>
                  <a:gd name="T2" fmla="*/ 5 w 5"/>
                  <a:gd name="T3" fmla="*/ 0 h 3"/>
                  <a:gd name="T4" fmla="*/ 0 w 5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cubicBezTo>
                      <a:pt x="1" y="2"/>
                      <a:pt x="3" y="1"/>
                      <a:pt x="5" y="0"/>
                    </a:cubicBezTo>
                    <a:cubicBezTo>
                      <a:pt x="4" y="3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ED9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29" name="Freeform 687"/>
              <p:cNvSpPr/>
              <p:nvPr/>
            </p:nvSpPr>
            <p:spPr bwMode="auto">
              <a:xfrm>
                <a:off x="775" y="841"/>
                <a:ext cx="2" cy="8"/>
              </a:xfrm>
              <a:custGeom>
                <a:avLst/>
                <a:gdLst>
                  <a:gd name="T0" fmla="*/ 1 w 1"/>
                  <a:gd name="T1" fmla="*/ 1 h 3"/>
                  <a:gd name="T2" fmla="*/ 1 w 1"/>
                  <a:gd name="T3" fmla="*/ 2 h 3"/>
                  <a:gd name="T4" fmla="*/ 0 w 1"/>
                  <a:gd name="T5" fmla="*/ 1 h 3"/>
                  <a:gd name="T6" fmla="*/ 0 w 1"/>
                  <a:gd name="T7" fmla="*/ 0 h 3"/>
                  <a:gd name="T8" fmla="*/ 1 w 1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EE8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30" name="Freeform 688"/>
              <p:cNvSpPr/>
              <p:nvPr/>
            </p:nvSpPr>
            <p:spPr bwMode="auto">
              <a:xfrm>
                <a:off x="742" y="884"/>
                <a:ext cx="19" cy="8"/>
              </a:xfrm>
              <a:custGeom>
                <a:avLst/>
                <a:gdLst>
                  <a:gd name="T0" fmla="*/ 2 w 8"/>
                  <a:gd name="T1" fmla="*/ 3 h 3"/>
                  <a:gd name="T2" fmla="*/ 3 w 8"/>
                  <a:gd name="T3" fmla="*/ 0 h 3"/>
                  <a:gd name="T4" fmla="*/ 4 w 8"/>
                  <a:gd name="T5" fmla="*/ 0 h 3"/>
                  <a:gd name="T6" fmla="*/ 7 w 8"/>
                  <a:gd name="T7" fmla="*/ 3 h 3"/>
                  <a:gd name="T8" fmla="*/ 2 w 8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">
                    <a:moveTo>
                      <a:pt x="2" y="3"/>
                    </a:moveTo>
                    <a:cubicBezTo>
                      <a:pt x="1" y="2"/>
                      <a:pt x="0" y="0"/>
                      <a:pt x="3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6" y="0"/>
                      <a:pt x="8" y="0"/>
                      <a:pt x="7" y="3"/>
                    </a:cubicBezTo>
                    <a:cubicBezTo>
                      <a:pt x="5" y="3"/>
                      <a:pt x="3" y="2"/>
                      <a:pt x="2" y="3"/>
                    </a:cubicBezTo>
                    <a:close/>
                  </a:path>
                </a:pathLst>
              </a:custGeom>
              <a:solidFill>
                <a:srgbClr val="FEE6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31" name="Freeform 689"/>
              <p:cNvSpPr/>
              <p:nvPr/>
            </p:nvSpPr>
            <p:spPr bwMode="auto">
              <a:xfrm>
                <a:off x="756" y="889"/>
                <a:ext cx="14" cy="10"/>
              </a:xfrm>
              <a:custGeom>
                <a:avLst/>
                <a:gdLst>
                  <a:gd name="T0" fmla="*/ 1 w 6"/>
                  <a:gd name="T1" fmla="*/ 1 h 4"/>
                  <a:gd name="T2" fmla="*/ 5 w 6"/>
                  <a:gd name="T3" fmla="*/ 0 h 4"/>
                  <a:gd name="T4" fmla="*/ 4 w 6"/>
                  <a:gd name="T5" fmla="*/ 3 h 4"/>
                  <a:gd name="T6" fmla="*/ 1 w 6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1" y="1"/>
                    </a:moveTo>
                    <a:cubicBezTo>
                      <a:pt x="2" y="0"/>
                      <a:pt x="4" y="1"/>
                      <a:pt x="5" y="0"/>
                    </a:cubicBezTo>
                    <a:cubicBezTo>
                      <a:pt x="6" y="2"/>
                      <a:pt x="6" y="3"/>
                      <a:pt x="4" y="3"/>
                    </a:cubicBezTo>
                    <a:cubicBezTo>
                      <a:pt x="2" y="4"/>
                      <a:pt x="0" y="4"/>
                      <a:pt x="1" y="1"/>
                    </a:cubicBezTo>
                    <a:close/>
                  </a:path>
                </a:pathLst>
              </a:custGeom>
              <a:solidFill>
                <a:srgbClr val="FEEB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32" name="Freeform 690"/>
              <p:cNvSpPr/>
              <p:nvPr/>
            </p:nvSpPr>
            <p:spPr bwMode="auto">
              <a:xfrm>
                <a:off x="572" y="645"/>
                <a:ext cx="64" cy="53"/>
              </a:xfrm>
              <a:custGeom>
                <a:avLst/>
                <a:gdLst>
                  <a:gd name="T0" fmla="*/ 13 w 27"/>
                  <a:gd name="T1" fmla="*/ 11 h 22"/>
                  <a:gd name="T2" fmla="*/ 10 w 27"/>
                  <a:gd name="T3" fmla="*/ 10 h 22"/>
                  <a:gd name="T4" fmla="*/ 9 w 27"/>
                  <a:gd name="T5" fmla="*/ 9 h 22"/>
                  <a:gd name="T6" fmla="*/ 10 w 27"/>
                  <a:gd name="T7" fmla="*/ 8 h 22"/>
                  <a:gd name="T8" fmla="*/ 13 w 27"/>
                  <a:gd name="T9" fmla="*/ 8 h 22"/>
                  <a:gd name="T10" fmla="*/ 11 w 27"/>
                  <a:gd name="T11" fmla="*/ 4 h 22"/>
                  <a:gd name="T12" fmla="*/ 4 w 27"/>
                  <a:gd name="T13" fmla="*/ 7 h 22"/>
                  <a:gd name="T14" fmla="*/ 3 w 27"/>
                  <a:gd name="T15" fmla="*/ 8 h 22"/>
                  <a:gd name="T16" fmla="*/ 2 w 27"/>
                  <a:gd name="T17" fmla="*/ 6 h 22"/>
                  <a:gd name="T18" fmla="*/ 4 w 27"/>
                  <a:gd name="T19" fmla="*/ 1 h 22"/>
                  <a:gd name="T20" fmla="*/ 9 w 27"/>
                  <a:gd name="T21" fmla="*/ 0 h 22"/>
                  <a:gd name="T22" fmla="*/ 11 w 27"/>
                  <a:gd name="T23" fmla="*/ 1 h 22"/>
                  <a:gd name="T24" fmla="*/ 15 w 27"/>
                  <a:gd name="T25" fmla="*/ 1 h 22"/>
                  <a:gd name="T26" fmla="*/ 22 w 27"/>
                  <a:gd name="T27" fmla="*/ 6 h 22"/>
                  <a:gd name="T28" fmla="*/ 21 w 27"/>
                  <a:gd name="T29" fmla="*/ 10 h 22"/>
                  <a:gd name="T30" fmla="*/ 24 w 27"/>
                  <a:gd name="T31" fmla="*/ 13 h 22"/>
                  <a:gd name="T32" fmla="*/ 26 w 27"/>
                  <a:gd name="T33" fmla="*/ 19 h 22"/>
                  <a:gd name="T34" fmla="*/ 26 w 27"/>
                  <a:gd name="T35" fmla="*/ 19 h 22"/>
                  <a:gd name="T36" fmla="*/ 23 w 27"/>
                  <a:gd name="T37" fmla="*/ 19 h 22"/>
                  <a:gd name="T38" fmla="*/ 17 w 27"/>
                  <a:gd name="T39" fmla="*/ 10 h 22"/>
                  <a:gd name="T40" fmla="*/ 15 w 27"/>
                  <a:gd name="T41" fmla="*/ 9 h 22"/>
                  <a:gd name="T42" fmla="*/ 14 w 27"/>
                  <a:gd name="T43" fmla="*/ 11 h 22"/>
                  <a:gd name="T44" fmla="*/ 13 w 27"/>
                  <a:gd name="T4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7" h="22">
                    <a:moveTo>
                      <a:pt x="13" y="11"/>
                    </a:moveTo>
                    <a:cubicBezTo>
                      <a:pt x="13" y="9"/>
                      <a:pt x="12" y="10"/>
                      <a:pt x="10" y="10"/>
                    </a:cubicBezTo>
                    <a:cubicBezTo>
                      <a:pt x="10" y="10"/>
                      <a:pt x="9" y="9"/>
                      <a:pt x="9" y="9"/>
                    </a:cubicBezTo>
                    <a:cubicBezTo>
                      <a:pt x="9" y="8"/>
                      <a:pt x="10" y="8"/>
                      <a:pt x="10" y="8"/>
                    </a:cubicBezTo>
                    <a:cubicBezTo>
                      <a:pt x="11" y="8"/>
                      <a:pt x="12" y="8"/>
                      <a:pt x="13" y="8"/>
                    </a:cubicBezTo>
                    <a:cubicBezTo>
                      <a:pt x="11" y="7"/>
                      <a:pt x="11" y="5"/>
                      <a:pt x="11" y="4"/>
                    </a:cubicBezTo>
                    <a:cubicBezTo>
                      <a:pt x="9" y="7"/>
                      <a:pt x="4" y="2"/>
                      <a:pt x="4" y="7"/>
                    </a:cubicBezTo>
                    <a:cubicBezTo>
                      <a:pt x="3" y="7"/>
                      <a:pt x="3" y="8"/>
                      <a:pt x="3" y="8"/>
                    </a:cubicBezTo>
                    <a:cubicBezTo>
                      <a:pt x="2" y="7"/>
                      <a:pt x="1" y="7"/>
                      <a:pt x="2" y="6"/>
                    </a:cubicBezTo>
                    <a:cubicBezTo>
                      <a:pt x="0" y="3"/>
                      <a:pt x="0" y="1"/>
                      <a:pt x="4" y="1"/>
                    </a:cubicBezTo>
                    <a:cubicBezTo>
                      <a:pt x="5" y="1"/>
                      <a:pt x="7" y="1"/>
                      <a:pt x="9" y="0"/>
                    </a:cubicBezTo>
                    <a:cubicBezTo>
                      <a:pt x="9" y="0"/>
                      <a:pt x="10" y="0"/>
                      <a:pt x="11" y="1"/>
                    </a:cubicBezTo>
                    <a:cubicBezTo>
                      <a:pt x="12" y="1"/>
                      <a:pt x="13" y="0"/>
                      <a:pt x="15" y="1"/>
                    </a:cubicBezTo>
                    <a:cubicBezTo>
                      <a:pt x="17" y="2"/>
                      <a:pt x="20" y="4"/>
                      <a:pt x="22" y="6"/>
                    </a:cubicBezTo>
                    <a:cubicBezTo>
                      <a:pt x="22" y="7"/>
                      <a:pt x="21" y="9"/>
                      <a:pt x="21" y="10"/>
                    </a:cubicBezTo>
                    <a:cubicBezTo>
                      <a:pt x="22" y="12"/>
                      <a:pt x="23" y="12"/>
                      <a:pt x="24" y="13"/>
                    </a:cubicBezTo>
                    <a:cubicBezTo>
                      <a:pt x="26" y="15"/>
                      <a:pt x="27" y="16"/>
                      <a:pt x="26" y="19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5" y="18"/>
                      <a:pt x="24" y="22"/>
                      <a:pt x="23" y="19"/>
                    </a:cubicBezTo>
                    <a:cubicBezTo>
                      <a:pt x="22" y="15"/>
                      <a:pt x="17" y="14"/>
                      <a:pt x="17" y="10"/>
                    </a:cubicBezTo>
                    <a:cubicBezTo>
                      <a:pt x="17" y="10"/>
                      <a:pt x="16" y="8"/>
                      <a:pt x="15" y="9"/>
                    </a:cubicBezTo>
                    <a:cubicBezTo>
                      <a:pt x="14" y="9"/>
                      <a:pt x="14" y="10"/>
                      <a:pt x="14" y="11"/>
                    </a:cubicBezTo>
                    <a:cubicBezTo>
                      <a:pt x="14" y="11"/>
                      <a:pt x="14" y="11"/>
                      <a:pt x="13" y="11"/>
                    </a:cubicBezTo>
                    <a:close/>
                  </a:path>
                </a:pathLst>
              </a:custGeom>
              <a:solidFill>
                <a:srgbClr val="FDEB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33" name="Freeform 691"/>
              <p:cNvSpPr/>
              <p:nvPr/>
            </p:nvSpPr>
            <p:spPr bwMode="auto">
              <a:xfrm>
                <a:off x="567" y="600"/>
                <a:ext cx="38" cy="33"/>
              </a:xfrm>
              <a:custGeom>
                <a:avLst/>
                <a:gdLst>
                  <a:gd name="T0" fmla="*/ 4 w 16"/>
                  <a:gd name="T1" fmla="*/ 2 h 14"/>
                  <a:gd name="T2" fmla="*/ 9 w 16"/>
                  <a:gd name="T3" fmla="*/ 5 h 14"/>
                  <a:gd name="T4" fmla="*/ 10 w 16"/>
                  <a:gd name="T5" fmla="*/ 4 h 14"/>
                  <a:gd name="T6" fmla="*/ 14 w 16"/>
                  <a:gd name="T7" fmla="*/ 3 h 14"/>
                  <a:gd name="T8" fmla="*/ 16 w 16"/>
                  <a:gd name="T9" fmla="*/ 5 h 14"/>
                  <a:gd name="T10" fmla="*/ 15 w 16"/>
                  <a:gd name="T11" fmla="*/ 9 h 14"/>
                  <a:gd name="T12" fmla="*/ 15 w 16"/>
                  <a:gd name="T13" fmla="*/ 10 h 14"/>
                  <a:gd name="T14" fmla="*/ 12 w 16"/>
                  <a:gd name="T15" fmla="*/ 12 h 14"/>
                  <a:gd name="T16" fmla="*/ 3 w 16"/>
                  <a:gd name="T17" fmla="*/ 9 h 14"/>
                  <a:gd name="T18" fmla="*/ 2 w 16"/>
                  <a:gd name="T19" fmla="*/ 9 h 14"/>
                  <a:gd name="T20" fmla="*/ 4 w 16"/>
                  <a:gd name="T21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14">
                    <a:moveTo>
                      <a:pt x="4" y="2"/>
                    </a:moveTo>
                    <a:cubicBezTo>
                      <a:pt x="5" y="4"/>
                      <a:pt x="8" y="0"/>
                      <a:pt x="9" y="5"/>
                    </a:cubicBezTo>
                    <a:cubicBezTo>
                      <a:pt x="9" y="6"/>
                      <a:pt x="10" y="4"/>
                      <a:pt x="10" y="4"/>
                    </a:cubicBezTo>
                    <a:cubicBezTo>
                      <a:pt x="12" y="4"/>
                      <a:pt x="13" y="2"/>
                      <a:pt x="14" y="3"/>
                    </a:cubicBezTo>
                    <a:cubicBezTo>
                      <a:pt x="15" y="4"/>
                      <a:pt x="16" y="4"/>
                      <a:pt x="16" y="5"/>
                    </a:cubicBezTo>
                    <a:cubicBezTo>
                      <a:pt x="15" y="6"/>
                      <a:pt x="15" y="8"/>
                      <a:pt x="15" y="9"/>
                    </a:cubicBezTo>
                    <a:cubicBezTo>
                      <a:pt x="15" y="9"/>
                      <a:pt x="15" y="10"/>
                      <a:pt x="15" y="10"/>
                    </a:cubicBezTo>
                    <a:cubicBezTo>
                      <a:pt x="13" y="10"/>
                      <a:pt x="12" y="10"/>
                      <a:pt x="12" y="12"/>
                    </a:cubicBezTo>
                    <a:cubicBezTo>
                      <a:pt x="8" y="14"/>
                      <a:pt x="5" y="11"/>
                      <a:pt x="3" y="9"/>
                    </a:cubicBezTo>
                    <a:cubicBezTo>
                      <a:pt x="3" y="9"/>
                      <a:pt x="2" y="9"/>
                      <a:pt x="2" y="9"/>
                    </a:cubicBezTo>
                    <a:cubicBezTo>
                      <a:pt x="0" y="4"/>
                      <a:pt x="0" y="3"/>
                      <a:pt x="4" y="2"/>
                    </a:cubicBezTo>
                    <a:close/>
                  </a:path>
                </a:pathLst>
              </a:custGeom>
              <a:solidFill>
                <a:srgbClr val="FEEB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34" name="Freeform 692"/>
              <p:cNvSpPr/>
              <p:nvPr/>
            </p:nvSpPr>
            <p:spPr bwMode="auto">
              <a:xfrm>
                <a:off x="570" y="621"/>
                <a:ext cx="31" cy="27"/>
              </a:xfrm>
              <a:custGeom>
                <a:avLst/>
                <a:gdLst>
                  <a:gd name="T0" fmla="*/ 2 w 13"/>
                  <a:gd name="T1" fmla="*/ 0 h 11"/>
                  <a:gd name="T2" fmla="*/ 10 w 13"/>
                  <a:gd name="T3" fmla="*/ 3 h 11"/>
                  <a:gd name="T4" fmla="*/ 13 w 13"/>
                  <a:gd name="T5" fmla="*/ 6 h 11"/>
                  <a:gd name="T6" fmla="*/ 11 w 13"/>
                  <a:gd name="T7" fmla="*/ 11 h 11"/>
                  <a:gd name="T8" fmla="*/ 10 w 13"/>
                  <a:gd name="T9" fmla="*/ 10 h 11"/>
                  <a:gd name="T10" fmla="*/ 5 w 13"/>
                  <a:gd name="T11" fmla="*/ 8 h 11"/>
                  <a:gd name="T12" fmla="*/ 0 w 13"/>
                  <a:gd name="T13" fmla="*/ 8 h 11"/>
                  <a:gd name="T14" fmla="*/ 2 w 13"/>
                  <a:gd name="T1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1">
                    <a:moveTo>
                      <a:pt x="2" y="0"/>
                    </a:moveTo>
                    <a:cubicBezTo>
                      <a:pt x="5" y="0"/>
                      <a:pt x="7" y="4"/>
                      <a:pt x="10" y="3"/>
                    </a:cubicBezTo>
                    <a:cubicBezTo>
                      <a:pt x="12" y="4"/>
                      <a:pt x="12" y="5"/>
                      <a:pt x="13" y="6"/>
                    </a:cubicBezTo>
                    <a:cubicBezTo>
                      <a:pt x="12" y="8"/>
                      <a:pt x="13" y="10"/>
                      <a:pt x="11" y="11"/>
                    </a:cubicBezTo>
                    <a:cubicBezTo>
                      <a:pt x="11" y="11"/>
                      <a:pt x="10" y="11"/>
                      <a:pt x="10" y="10"/>
                    </a:cubicBezTo>
                    <a:cubicBezTo>
                      <a:pt x="8" y="9"/>
                      <a:pt x="7" y="7"/>
                      <a:pt x="5" y="8"/>
                    </a:cubicBezTo>
                    <a:cubicBezTo>
                      <a:pt x="3" y="8"/>
                      <a:pt x="2" y="10"/>
                      <a:pt x="0" y="8"/>
                    </a:cubicBezTo>
                    <a:cubicBezTo>
                      <a:pt x="2" y="6"/>
                      <a:pt x="5" y="3"/>
                      <a:pt x="2" y="0"/>
                    </a:cubicBezTo>
                    <a:close/>
                  </a:path>
                </a:pathLst>
              </a:custGeom>
              <a:solidFill>
                <a:srgbClr val="FDEB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35" name="Freeform 693"/>
              <p:cNvSpPr/>
              <p:nvPr/>
            </p:nvSpPr>
            <p:spPr bwMode="auto">
              <a:xfrm>
                <a:off x="555" y="595"/>
                <a:ext cx="22" cy="36"/>
              </a:xfrm>
              <a:custGeom>
                <a:avLst/>
                <a:gdLst>
                  <a:gd name="T0" fmla="*/ 9 w 9"/>
                  <a:gd name="T1" fmla="*/ 4 h 15"/>
                  <a:gd name="T2" fmla="*/ 7 w 9"/>
                  <a:gd name="T3" fmla="*/ 11 h 15"/>
                  <a:gd name="T4" fmla="*/ 0 w 9"/>
                  <a:gd name="T5" fmla="*/ 11 h 15"/>
                  <a:gd name="T6" fmla="*/ 1 w 9"/>
                  <a:gd name="T7" fmla="*/ 9 h 15"/>
                  <a:gd name="T8" fmla="*/ 1 w 9"/>
                  <a:gd name="T9" fmla="*/ 7 h 15"/>
                  <a:gd name="T10" fmla="*/ 2 w 9"/>
                  <a:gd name="T11" fmla="*/ 6 h 15"/>
                  <a:gd name="T12" fmla="*/ 2 w 9"/>
                  <a:gd name="T13" fmla="*/ 3 h 15"/>
                  <a:gd name="T14" fmla="*/ 3 w 9"/>
                  <a:gd name="T15" fmla="*/ 1 h 15"/>
                  <a:gd name="T16" fmla="*/ 4 w 9"/>
                  <a:gd name="T17" fmla="*/ 0 h 15"/>
                  <a:gd name="T18" fmla="*/ 6 w 9"/>
                  <a:gd name="T19" fmla="*/ 0 h 15"/>
                  <a:gd name="T20" fmla="*/ 9 w 9"/>
                  <a:gd name="T21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" h="15">
                    <a:moveTo>
                      <a:pt x="9" y="4"/>
                    </a:moveTo>
                    <a:cubicBezTo>
                      <a:pt x="5" y="5"/>
                      <a:pt x="9" y="9"/>
                      <a:pt x="7" y="11"/>
                    </a:cubicBezTo>
                    <a:cubicBezTo>
                      <a:pt x="5" y="12"/>
                      <a:pt x="2" y="15"/>
                      <a:pt x="0" y="11"/>
                    </a:cubicBezTo>
                    <a:cubicBezTo>
                      <a:pt x="0" y="10"/>
                      <a:pt x="0" y="9"/>
                      <a:pt x="1" y="9"/>
                    </a:cubicBezTo>
                    <a:cubicBezTo>
                      <a:pt x="1" y="8"/>
                      <a:pt x="1" y="8"/>
                      <a:pt x="1" y="7"/>
                    </a:cubicBezTo>
                    <a:cubicBezTo>
                      <a:pt x="1" y="6"/>
                      <a:pt x="3" y="7"/>
                      <a:pt x="2" y="6"/>
                    </a:cubicBezTo>
                    <a:cubicBezTo>
                      <a:pt x="2" y="5"/>
                      <a:pt x="2" y="4"/>
                      <a:pt x="2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6" y="0"/>
                    </a:cubicBezTo>
                    <a:cubicBezTo>
                      <a:pt x="8" y="1"/>
                      <a:pt x="8" y="2"/>
                      <a:pt x="9" y="4"/>
                    </a:cubicBezTo>
                    <a:close/>
                  </a:path>
                </a:pathLst>
              </a:custGeom>
              <a:solidFill>
                <a:srgbClr val="FDEB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36" name="Freeform 694"/>
              <p:cNvSpPr/>
              <p:nvPr/>
            </p:nvSpPr>
            <p:spPr bwMode="auto">
              <a:xfrm>
                <a:off x="560" y="660"/>
                <a:ext cx="19" cy="7"/>
              </a:xfrm>
              <a:custGeom>
                <a:avLst/>
                <a:gdLst>
                  <a:gd name="T0" fmla="*/ 7 w 8"/>
                  <a:gd name="T1" fmla="*/ 0 h 3"/>
                  <a:gd name="T2" fmla="*/ 8 w 8"/>
                  <a:gd name="T3" fmla="*/ 1 h 3"/>
                  <a:gd name="T4" fmla="*/ 7 w 8"/>
                  <a:gd name="T5" fmla="*/ 3 h 3"/>
                  <a:gd name="T6" fmla="*/ 5 w 8"/>
                  <a:gd name="T7" fmla="*/ 3 h 3"/>
                  <a:gd name="T8" fmla="*/ 2 w 8"/>
                  <a:gd name="T9" fmla="*/ 3 h 3"/>
                  <a:gd name="T10" fmla="*/ 1 w 8"/>
                  <a:gd name="T11" fmla="*/ 2 h 3"/>
                  <a:gd name="T12" fmla="*/ 2 w 8"/>
                  <a:gd name="T13" fmla="*/ 1 h 3"/>
                  <a:gd name="T14" fmla="*/ 7 w 8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3">
                    <a:moveTo>
                      <a:pt x="7" y="0"/>
                    </a:moveTo>
                    <a:cubicBezTo>
                      <a:pt x="7" y="1"/>
                      <a:pt x="7" y="1"/>
                      <a:pt x="8" y="1"/>
                    </a:cubicBezTo>
                    <a:cubicBezTo>
                      <a:pt x="8" y="2"/>
                      <a:pt x="7" y="3"/>
                      <a:pt x="7" y="3"/>
                    </a:cubicBezTo>
                    <a:cubicBezTo>
                      <a:pt x="6" y="3"/>
                      <a:pt x="6" y="3"/>
                      <a:pt x="5" y="3"/>
                    </a:cubicBezTo>
                    <a:cubicBezTo>
                      <a:pt x="4" y="3"/>
                      <a:pt x="3" y="3"/>
                      <a:pt x="2" y="3"/>
                    </a:cubicBezTo>
                    <a:cubicBezTo>
                      <a:pt x="1" y="3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4" y="1"/>
                      <a:pt x="5" y="1"/>
                      <a:pt x="7" y="0"/>
                    </a:cubicBezTo>
                    <a:close/>
                  </a:path>
                </a:pathLst>
              </a:custGeom>
              <a:solidFill>
                <a:srgbClr val="FDE8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37" name="Freeform 695"/>
              <p:cNvSpPr/>
              <p:nvPr/>
            </p:nvSpPr>
            <p:spPr bwMode="auto">
              <a:xfrm>
                <a:off x="546" y="602"/>
                <a:ext cx="21" cy="12"/>
              </a:xfrm>
              <a:custGeom>
                <a:avLst/>
                <a:gdLst>
                  <a:gd name="T0" fmla="*/ 7 w 9"/>
                  <a:gd name="T1" fmla="*/ 3 h 5"/>
                  <a:gd name="T2" fmla="*/ 8 w 9"/>
                  <a:gd name="T3" fmla="*/ 4 h 5"/>
                  <a:gd name="T4" fmla="*/ 7 w 9"/>
                  <a:gd name="T5" fmla="*/ 4 h 5"/>
                  <a:gd name="T6" fmla="*/ 5 w 9"/>
                  <a:gd name="T7" fmla="*/ 4 h 5"/>
                  <a:gd name="T8" fmla="*/ 1 w 9"/>
                  <a:gd name="T9" fmla="*/ 5 h 5"/>
                  <a:gd name="T10" fmla="*/ 0 w 9"/>
                  <a:gd name="T11" fmla="*/ 5 h 5"/>
                  <a:gd name="T12" fmla="*/ 3 w 9"/>
                  <a:gd name="T13" fmla="*/ 0 h 5"/>
                  <a:gd name="T14" fmla="*/ 7 w 9"/>
                  <a:gd name="T1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5">
                    <a:moveTo>
                      <a:pt x="7" y="3"/>
                    </a:moveTo>
                    <a:cubicBezTo>
                      <a:pt x="8" y="3"/>
                      <a:pt x="9" y="3"/>
                      <a:pt x="8" y="4"/>
                    </a:cubicBezTo>
                    <a:cubicBezTo>
                      <a:pt x="8" y="5"/>
                      <a:pt x="8" y="4"/>
                      <a:pt x="7" y="4"/>
                    </a:cubicBezTo>
                    <a:cubicBezTo>
                      <a:pt x="6" y="4"/>
                      <a:pt x="6" y="4"/>
                      <a:pt x="5" y="4"/>
                    </a:cubicBezTo>
                    <a:cubicBezTo>
                      <a:pt x="4" y="3"/>
                      <a:pt x="2" y="3"/>
                      <a:pt x="1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2"/>
                      <a:pt x="1" y="1"/>
                      <a:pt x="3" y="0"/>
                    </a:cubicBezTo>
                    <a:cubicBezTo>
                      <a:pt x="6" y="0"/>
                      <a:pt x="6" y="1"/>
                      <a:pt x="7" y="3"/>
                    </a:cubicBezTo>
                    <a:close/>
                  </a:path>
                </a:pathLst>
              </a:custGeom>
              <a:solidFill>
                <a:srgbClr val="FDE9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38" name="Freeform 696"/>
              <p:cNvSpPr/>
              <p:nvPr/>
            </p:nvSpPr>
            <p:spPr bwMode="auto">
              <a:xfrm>
                <a:off x="539" y="614"/>
                <a:ext cx="14" cy="19"/>
              </a:xfrm>
              <a:custGeom>
                <a:avLst/>
                <a:gdLst>
                  <a:gd name="T0" fmla="*/ 3 w 6"/>
                  <a:gd name="T1" fmla="*/ 0 h 8"/>
                  <a:gd name="T2" fmla="*/ 4 w 6"/>
                  <a:gd name="T3" fmla="*/ 0 h 8"/>
                  <a:gd name="T4" fmla="*/ 4 w 6"/>
                  <a:gd name="T5" fmla="*/ 4 h 8"/>
                  <a:gd name="T6" fmla="*/ 1 w 6"/>
                  <a:gd name="T7" fmla="*/ 6 h 8"/>
                  <a:gd name="T8" fmla="*/ 0 w 6"/>
                  <a:gd name="T9" fmla="*/ 5 h 8"/>
                  <a:gd name="T10" fmla="*/ 3 w 6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8">
                    <a:moveTo>
                      <a:pt x="3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1"/>
                      <a:pt x="4" y="3"/>
                      <a:pt x="4" y="4"/>
                    </a:cubicBezTo>
                    <a:cubicBezTo>
                      <a:pt x="6" y="8"/>
                      <a:pt x="3" y="6"/>
                      <a:pt x="1" y="6"/>
                    </a:cubicBezTo>
                    <a:cubicBezTo>
                      <a:pt x="1" y="5"/>
                      <a:pt x="1" y="5"/>
                      <a:pt x="0" y="5"/>
                    </a:cubicBezTo>
                    <a:cubicBezTo>
                      <a:pt x="1" y="3"/>
                      <a:pt x="2" y="1"/>
                      <a:pt x="3" y="0"/>
                    </a:cubicBezTo>
                    <a:close/>
                  </a:path>
                </a:pathLst>
              </a:custGeom>
              <a:solidFill>
                <a:srgbClr val="FDEC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39" name="Freeform 697"/>
              <p:cNvSpPr/>
              <p:nvPr/>
            </p:nvSpPr>
            <p:spPr bwMode="auto">
              <a:xfrm>
                <a:off x="503" y="655"/>
                <a:ext cx="12" cy="12"/>
              </a:xfrm>
              <a:custGeom>
                <a:avLst/>
                <a:gdLst>
                  <a:gd name="T0" fmla="*/ 2 w 5"/>
                  <a:gd name="T1" fmla="*/ 2 h 5"/>
                  <a:gd name="T2" fmla="*/ 2 w 5"/>
                  <a:gd name="T3" fmla="*/ 1 h 5"/>
                  <a:gd name="T4" fmla="*/ 5 w 5"/>
                  <a:gd name="T5" fmla="*/ 2 h 5"/>
                  <a:gd name="T6" fmla="*/ 2 w 5"/>
                  <a:gd name="T7" fmla="*/ 5 h 5"/>
                  <a:gd name="T8" fmla="*/ 2 w 5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2" y="2"/>
                    </a:moveTo>
                    <a:cubicBezTo>
                      <a:pt x="2" y="2"/>
                      <a:pt x="2" y="2"/>
                      <a:pt x="2" y="1"/>
                    </a:cubicBezTo>
                    <a:cubicBezTo>
                      <a:pt x="3" y="2"/>
                      <a:pt x="5" y="0"/>
                      <a:pt x="5" y="2"/>
                    </a:cubicBezTo>
                    <a:cubicBezTo>
                      <a:pt x="5" y="3"/>
                      <a:pt x="4" y="5"/>
                      <a:pt x="2" y="5"/>
                    </a:cubicBezTo>
                    <a:cubicBezTo>
                      <a:pt x="0" y="4"/>
                      <a:pt x="2" y="3"/>
                      <a:pt x="2" y="2"/>
                    </a:cubicBezTo>
                    <a:close/>
                  </a:path>
                </a:pathLst>
              </a:custGeom>
              <a:solidFill>
                <a:srgbClr val="FDE9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40" name="Freeform 698"/>
              <p:cNvSpPr/>
              <p:nvPr/>
            </p:nvSpPr>
            <p:spPr bwMode="auto">
              <a:xfrm>
                <a:off x="529" y="657"/>
                <a:ext cx="12" cy="10"/>
              </a:xfrm>
              <a:custGeom>
                <a:avLst/>
                <a:gdLst>
                  <a:gd name="T0" fmla="*/ 1 w 5"/>
                  <a:gd name="T1" fmla="*/ 4 h 4"/>
                  <a:gd name="T2" fmla="*/ 0 w 5"/>
                  <a:gd name="T3" fmla="*/ 4 h 4"/>
                  <a:gd name="T4" fmla="*/ 0 w 5"/>
                  <a:gd name="T5" fmla="*/ 4 h 4"/>
                  <a:gd name="T6" fmla="*/ 5 w 5"/>
                  <a:gd name="T7" fmla="*/ 1 h 4"/>
                  <a:gd name="T8" fmla="*/ 2 w 5"/>
                  <a:gd name="T9" fmla="*/ 4 h 4"/>
                  <a:gd name="T10" fmla="*/ 1 w 5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4">
                    <a:moveTo>
                      <a:pt x="1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1"/>
                      <a:pt x="2" y="0"/>
                      <a:pt x="5" y="1"/>
                    </a:cubicBezTo>
                    <a:cubicBezTo>
                      <a:pt x="4" y="2"/>
                      <a:pt x="2" y="2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lose/>
                  </a:path>
                </a:pathLst>
              </a:custGeom>
              <a:solidFill>
                <a:srgbClr val="FDE8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41" name="Freeform 699"/>
              <p:cNvSpPr/>
              <p:nvPr/>
            </p:nvSpPr>
            <p:spPr bwMode="auto">
              <a:xfrm>
                <a:off x="543" y="638"/>
                <a:ext cx="7" cy="12"/>
              </a:xfrm>
              <a:custGeom>
                <a:avLst/>
                <a:gdLst>
                  <a:gd name="T0" fmla="*/ 1 w 3"/>
                  <a:gd name="T1" fmla="*/ 5 h 5"/>
                  <a:gd name="T2" fmla="*/ 3 w 3"/>
                  <a:gd name="T3" fmla="*/ 0 h 5"/>
                  <a:gd name="T4" fmla="*/ 1 w 3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1" y="5"/>
                    </a:moveTo>
                    <a:cubicBezTo>
                      <a:pt x="0" y="2"/>
                      <a:pt x="1" y="1"/>
                      <a:pt x="3" y="0"/>
                    </a:cubicBezTo>
                    <a:cubicBezTo>
                      <a:pt x="3" y="2"/>
                      <a:pt x="2" y="3"/>
                      <a:pt x="1" y="5"/>
                    </a:cubicBezTo>
                    <a:close/>
                  </a:path>
                </a:pathLst>
              </a:custGeom>
              <a:solidFill>
                <a:srgbClr val="FDEC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42" name="Freeform 700"/>
              <p:cNvSpPr/>
              <p:nvPr/>
            </p:nvSpPr>
            <p:spPr bwMode="auto">
              <a:xfrm>
                <a:off x="550" y="614"/>
                <a:ext cx="8" cy="7"/>
              </a:xfrm>
              <a:custGeom>
                <a:avLst/>
                <a:gdLst>
                  <a:gd name="T0" fmla="*/ 3 w 3"/>
                  <a:gd name="T1" fmla="*/ 1 h 3"/>
                  <a:gd name="T2" fmla="*/ 2 w 3"/>
                  <a:gd name="T3" fmla="*/ 3 h 3"/>
                  <a:gd name="T4" fmla="*/ 1 w 3"/>
                  <a:gd name="T5" fmla="*/ 1 h 3"/>
                  <a:gd name="T6" fmla="*/ 3 w 3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3" y="2"/>
                      <a:pt x="2" y="2"/>
                      <a:pt x="2" y="3"/>
                    </a:cubicBezTo>
                    <a:cubicBezTo>
                      <a:pt x="1" y="2"/>
                      <a:pt x="0" y="2"/>
                      <a:pt x="1" y="1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E9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43" name="Freeform 701"/>
              <p:cNvSpPr/>
              <p:nvPr/>
            </p:nvSpPr>
            <p:spPr bwMode="auto">
              <a:xfrm>
                <a:off x="553" y="559"/>
                <a:ext cx="33" cy="24"/>
              </a:xfrm>
              <a:custGeom>
                <a:avLst/>
                <a:gdLst>
                  <a:gd name="T0" fmla="*/ 1 w 14"/>
                  <a:gd name="T1" fmla="*/ 0 h 10"/>
                  <a:gd name="T2" fmla="*/ 8 w 14"/>
                  <a:gd name="T3" fmla="*/ 1 h 10"/>
                  <a:gd name="T4" fmla="*/ 13 w 14"/>
                  <a:gd name="T5" fmla="*/ 3 h 10"/>
                  <a:gd name="T6" fmla="*/ 10 w 14"/>
                  <a:gd name="T7" fmla="*/ 7 h 10"/>
                  <a:gd name="T8" fmla="*/ 10 w 14"/>
                  <a:gd name="T9" fmla="*/ 7 h 10"/>
                  <a:gd name="T10" fmla="*/ 2 w 14"/>
                  <a:gd name="T11" fmla="*/ 9 h 10"/>
                  <a:gd name="T12" fmla="*/ 2 w 14"/>
                  <a:gd name="T13" fmla="*/ 2 h 10"/>
                  <a:gd name="T14" fmla="*/ 1 w 14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10">
                    <a:moveTo>
                      <a:pt x="1" y="0"/>
                    </a:moveTo>
                    <a:cubicBezTo>
                      <a:pt x="4" y="1"/>
                      <a:pt x="6" y="1"/>
                      <a:pt x="8" y="1"/>
                    </a:cubicBezTo>
                    <a:cubicBezTo>
                      <a:pt x="10" y="0"/>
                      <a:pt x="12" y="1"/>
                      <a:pt x="13" y="3"/>
                    </a:cubicBezTo>
                    <a:cubicBezTo>
                      <a:pt x="14" y="4"/>
                      <a:pt x="11" y="5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7" y="8"/>
                      <a:pt x="4" y="10"/>
                      <a:pt x="2" y="9"/>
                    </a:cubicBezTo>
                    <a:cubicBezTo>
                      <a:pt x="0" y="7"/>
                      <a:pt x="1" y="4"/>
                      <a:pt x="2" y="2"/>
                    </a:cubicBezTo>
                    <a:cubicBezTo>
                      <a:pt x="2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EE8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44" name="Freeform 702"/>
              <p:cNvSpPr/>
              <p:nvPr/>
            </p:nvSpPr>
            <p:spPr bwMode="auto">
              <a:xfrm>
                <a:off x="543" y="554"/>
                <a:ext cx="10" cy="12"/>
              </a:xfrm>
              <a:custGeom>
                <a:avLst/>
                <a:gdLst>
                  <a:gd name="T0" fmla="*/ 1 w 4"/>
                  <a:gd name="T1" fmla="*/ 0 h 5"/>
                  <a:gd name="T2" fmla="*/ 4 w 4"/>
                  <a:gd name="T3" fmla="*/ 4 h 5"/>
                  <a:gd name="T4" fmla="*/ 2 w 4"/>
                  <a:gd name="T5" fmla="*/ 5 h 5"/>
                  <a:gd name="T6" fmla="*/ 1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1" y="0"/>
                    </a:moveTo>
                    <a:cubicBezTo>
                      <a:pt x="2" y="1"/>
                      <a:pt x="4" y="1"/>
                      <a:pt x="4" y="4"/>
                    </a:cubicBezTo>
                    <a:cubicBezTo>
                      <a:pt x="4" y="4"/>
                      <a:pt x="3" y="5"/>
                      <a:pt x="2" y="5"/>
                    </a:cubicBezTo>
                    <a:cubicBezTo>
                      <a:pt x="0" y="4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FEE8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45" name="Freeform 703"/>
              <p:cNvSpPr/>
              <p:nvPr/>
            </p:nvSpPr>
            <p:spPr bwMode="auto">
              <a:xfrm>
                <a:off x="550" y="585"/>
                <a:ext cx="20" cy="12"/>
              </a:xfrm>
              <a:custGeom>
                <a:avLst/>
                <a:gdLst>
                  <a:gd name="T0" fmla="*/ 1 w 8"/>
                  <a:gd name="T1" fmla="*/ 0 h 5"/>
                  <a:gd name="T2" fmla="*/ 2 w 8"/>
                  <a:gd name="T3" fmla="*/ 0 h 5"/>
                  <a:gd name="T4" fmla="*/ 6 w 8"/>
                  <a:gd name="T5" fmla="*/ 4 h 5"/>
                  <a:gd name="T6" fmla="*/ 6 w 8"/>
                  <a:gd name="T7" fmla="*/ 4 h 5"/>
                  <a:gd name="T8" fmla="*/ 3 w 8"/>
                  <a:gd name="T9" fmla="*/ 4 h 5"/>
                  <a:gd name="T10" fmla="*/ 1 w 8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5">
                    <a:moveTo>
                      <a:pt x="1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8" y="0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5"/>
                      <a:pt x="4" y="4"/>
                      <a:pt x="3" y="4"/>
                    </a:cubicBezTo>
                    <a:cubicBezTo>
                      <a:pt x="2" y="3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FEE8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46" name="Freeform 704"/>
              <p:cNvSpPr/>
              <p:nvPr/>
            </p:nvSpPr>
            <p:spPr bwMode="auto">
              <a:xfrm>
                <a:off x="496" y="652"/>
                <a:ext cx="9" cy="8"/>
              </a:xfrm>
              <a:custGeom>
                <a:avLst/>
                <a:gdLst>
                  <a:gd name="T0" fmla="*/ 4 w 4"/>
                  <a:gd name="T1" fmla="*/ 1 h 3"/>
                  <a:gd name="T2" fmla="*/ 0 w 4"/>
                  <a:gd name="T3" fmla="*/ 1 h 3"/>
                  <a:gd name="T4" fmla="*/ 4 w 4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1"/>
                    </a:moveTo>
                    <a:cubicBezTo>
                      <a:pt x="3" y="2"/>
                      <a:pt x="1" y="3"/>
                      <a:pt x="0" y="1"/>
                    </a:cubicBezTo>
                    <a:cubicBezTo>
                      <a:pt x="1" y="0"/>
                      <a:pt x="3" y="0"/>
                      <a:pt x="4" y="1"/>
                    </a:cubicBezTo>
                    <a:close/>
                  </a:path>
                </a:pathLst>
              </a:custGeom>
              <a:solidFill>
                <a:srgbClr val="FDEB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47" name="Freeform 705"/>
              <p:cNvSpPr/>
              <p:nvPr/>
            </p:nvSpPr>
            <p:spPr bwMode="auto">
              <a:xfrm>
                <a:off x="517" y="593"/>
                <a:ext cx="17" cy="12"/>
              </a:xfrm>
              <a:custGeom>
                <a:avLst/>
                <a:gdLst>
                  <a:gd name="T0" fmla="*/ 6 w 7"/>
                  <a:gd name="T1" fmla="*/ 5 h 5"/>
                  <a:gd name="T2" fmla="*/ 5 w 7"/>
                  <a:gd name="T3" fmla="*/ 5 h 5"/>
                  <a:gd name="T4" fmla="*/ 3 w 7"/>
                  <a:gd name="T5" fmla="*/ 5 h 5"/>
                  <a:gd name="T6" fmla="*/ 0 w 7"/>
                  <a:gd name="T7" fmla="*/ 3 h 5"/>
                  <a:gd name="T8" fmla="*/ 2 w 7"/>
                  <a:gd name="T9" fmla="*/ 0 h 5"/>
                  <a:gd name="T10" fmla="*/ 5 w 7"/>
                  <a:gd name="T11" fmla="*/ 2 h 5"/>
                  <a:gd name="T12" fmla="*/ 6 w 7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5">
                    <a:moveTo>
                      <a:pt x="6" y="5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4" y="5"/>
                      <a:pt x="3" y="5"/>
                      <a:pt x="3" y="5"/>
                    </a:cubicBezTo>
                    <a:cubicBezTo>
                      <a:pt x="2" y="4"/>
                      <a:pt x="0" y="5"/>
                      <a:pt x="0" y="3"/>
                    </a:cubicBezTo>
                    <a:cubicBezTo>
                      <a:pt x="0" y="2"/>
                      <a:pt x="1" y="0"/>
                      <a:pt x="2" y="0"/>
                    </a:cubicBezTo>
                    <a:cubicBezTo>
                      <a:pt x="3" y="0"/>
                      <a:pt x="4" y="1"/>
                      <a:pt x="5" y="2"/>
                    </a:cubicBezTo>
                    <a:cubicBezTo>
                      <a:pt x="6" y="3"/>
                      <a:pt x="7" y="4"/>
                      <a:pt x="6" y="5"/>
                    </a:cubicBezTo>
                    <a:close/>
                  </a:path>
                </a:pathLst>
              </a:custGeom>
              <a:solidFill>
                <a:srgbClr val="FDEB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48" name="Freeform 706"/>
              <p:cNvSpPr/>
              <p:nvPr/>
            </p:nvSpPr>
            <p:spPr bwMode="auto">
              <a:xfrm>
                <a:off x="529" y="588"/>
                <a:ext cx="7" cy="17"/>
              </a:xfrm>
              <a:custGeom>
                <a:avLst/>
                <a:gdLst>
                  <a:gd name="T0" fmla="*/ 1 w 3"/>
                  <a:gd name="T1" fmla="*/ 7 h 7"/>
                  <a:gd name="T2" fmla="*/ 0 w 3"/>
                  <a:gd name="T3" fmla="*/ 4 h 7"/>
                  <a:gd name="T4" fmla="*/ 0 w 3"/>
                  <a:gd name="T5" fmla="*/ 1 h 7"/>
                  <a:gd name="T6" fmla="*/ 1 w 3"/>
                  <a:gd name="T7" fmla="*/ 0 h 7"/>
                  <a:gd name="T8" fmla="*/ 2 w 3"/>
                  <a:gd name="T9" fmla="*/ 1 h 7"/>
                  <a:gd name="T10" fmla="*/ 2 w 3"/>
                  <a:gd name="T11" fmla="*/ 6 h 7"/>
                  <a:gd name="T12" fmla="*/ 1 w 3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7">
                    <a:moveTo>
                      <a:pt x="1" y="7"/>
                    </a:moveTo>
                    <a:cubicBezTo>
                      <a:pt x="0" y="6"/>
                      <a:pt x="0" y="5"/>
                      <a:pt x="0" y="4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3" y="2"/>
                      <a:pt x="3" y="4"/>
                      <a:pt x="2" y="6"/>
                    </a:cubicBezTo>
                    <a:cubicBezTo>
                      <a:pt x="2" y="7"/>
                      <a:pt x="2" y="7"/>
                      <a:pt x="1" y="7"/>
                    </a:cubicBezTo>
                    <a:close/>
                  </a:path>
                </a:pathLst>
              </a:custGeom>
              <a:solidFill>
                <a:srgbClr val="FDE9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49" name="Freeform 707"/>
              <p:cNvSpPr/>
              <p:nvPr/>
            </p:nvSpPr>
            <p:spPr bwMode="auto">
              <a:xfrm>
                <a:off x="531" y="581"/>
                <a:ext cx="29" cy="19"/>
              </a:xfrm>
              <a:custGeom>
                <a:avLst/>
                <a:gdLst>
                  <a:gd name="T0" fmla="*/ 1 w 12"/>
                  <a:gd name="T1" fmla="*/ 3 h 8"/>
                  <a:gd name="T2" fmla="*/ 0 w 12"/>
                  <a:gd name="T3" fmla="*/ 3 h 8"/>
                  <a:gd name="T4" fmla="*/ 4 w 12"/>
                  <a:gd name="T5" fmla="*/ 1 h 8"/>
                  <a:gd name="T6" fmla="*/ 9 w 12"/>
                  <a:gd name="T7" fmla="*/ 2 h 8"/>
                  <a:gd name="T8" fmla="*/ 12 w 12"/>
                  <a:gd name="T9" fmla="*/ 5 h 8"/>
                  <a:gd name="T10" fmla="*/ 2 w 12"/>
                  <a:gd name="T11" fmla="*/ 5 h 8"/>
                  <a:gd name="T12" fmla="*/ 1 w 12"/>
                  <a:gd name="T13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8">
                    <a:moveTo>
                      <a:pt x="1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2" y="0"/>
                      <a:pt x="4" y="1"/>
                    </a:cubicBezTo>
                    <a:cubicBezTo>
                      <a:pt x="6" y="2"/>
                      <a:pt x="7" y="1"/>
                      <a:pt x="9" y="2"/>
                    </a:cubicBezTo>
                    <a:cubicBezTo>
                      <a:pt x="9" y="4"/>
                      <a:pt x="12" y="4"/>
                      <a:pt x="12" y="5"/>
                    </a:cubicBezTo>
                    <a:cubicBezTo>
                      <a:pt x="9" y="8"/>
                      <a:pt x="7" y="8"/>
                      <a:pt x="2" y="5"/>
                    </a:cubicBezTo>
                    <a:cubicBezTo>
                      <a:pt x="1" y="5"/>
                      <a:pt x="1" y="4"/>
                      <a:pt x="1" y="3"/>
                    </a:cubicBezTo>
                    <a:close/>
                  </a:path>
                </a:pathLst>
              </a:custGeom>
              <a:solidFill>
                <a:srgbClr val="FDEB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50" name="Freeform 708"/>
              <p:cNvSpPr/>
              <p:nvPr/>
            </p:nvSpPr>
            <p:spPr bwMode="auto">
              <a:xfrm>
                <a:off x="531" y="595"/>
                <a:ext cx="31" cy="31"/>
              </a:xfrm>
              <a:custGeom>
                <a:avLst/>
                <a:gdLst>
                  <a:gd name="T0" fmla="*/ 0 w 13"/>
                  <a:gd name="T1" fmla="*/ 4 h 13"/>
                  <a:gd name="T2" fmla="*/ 1 w 13"/>
                  <a:gd name="T3" fmla="*/ 3 h 13"/>
                  <a:gd name="T4" fmla="*/ 4 w 13"/>
                  <a:gd name="T5" fmla="*/ 1 h 13"/>
                  <a:gd name="T6" fmla="*/ 13 w 13"/>
                  <a:gd name="T7" fmla="*/ 3 h 13"/>
                  <a:gd name="T8" fmla="*/ 13 w 13"/>
                  <a:gd name="T9" fmla="*/ 6 h 13"/>
                  <a:gd name="T10" fmla="*/ 6 w 13"/>
                  <a:gd name="T11" fmla="*/ 8 h 13"/>
                  <a:gd name="T12" fmla="*/ 3 w 13"/>
                  <a:gd name="T13" fmla="*/ 13 h 13"/>
                  <a:gd name="T14" fmla="*/ 4 w 13"/>
                  <a:gd name="T15" fmla="*/ 9 h 13"/>
                  <a:gd name="T16" fmla="*/ 4 w 13"/>
                  <a:gd name="T17" fmla="*/ 7 h 13"/>
                  <a:gd name="T18" fmla="*/ 2 w 13"/>
                  <a:gd name="T19" fmla="*/ 6 h 13"/>
                  <a:gd name="T20" fmla="*/ 0 w 13"/>
                  <a:gd name="T21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13">
                    <a:moveTo>
                      <a:pt x="0" y="4"/>
                    </a:moveTo>
                    <a:cubicBezTo>
                      <a:pt x="0" y="4"/>
                      <a:pt x="0" y="4"/>
                      <a:pt x="1" y="3"/>
                    </a:cubicBezTo>
                    <a:cubicBezTo>
                      <a:pt x="1" y="2"/>
                      <a:pt x="2" y="1"/>
                      <a:pt x="4" y="1"/>
                    </a:cubicBezTo>
                    <a:cubicBezTo>
                      <a:pt x="6" y="2"/>
                      <a:pt x="11" y="0"/>
                      <a:pt x="13" y="3"/>
                    </a:cubicBezTo>
                    <a:cubicBezTo>
                      <a:pt x="13" y="4"/>
                      <a:pt x="13" y="5"/>
                      <a:pt x="13" y="6"/>
                    </a:cubicBezTo>
                    <a:cubicBezTo>
                      <a:pt x="9" y="3"/>
                      <a:pt x="8" y="3"/>
                      <a:pt x="6" y="8"/>
                    </a:cubicBezTo>
                    <a:cubicBezTo>
                      <a:pt x="6" y="10"/>
                      <a:pt x="5" y="12"/>
                      <a:pt x="3" y="13"/>
                    </a:cubicBezTo>
                    <a:cubicBezTo>
                      <a:pt x="3" y="11"/>
                      <a:pt x="2" y="10"/>
                      <a:pt x="4" y="9"/>
                    </a:cubicBezTo>
                    <a:cubicBezTo>
                      <a:pt x="5" y="9"/>
                      <a:pt x="6" y="8"/>
                      <a:pt x="4" y="7"/>
                    </a:cubicBezTo>
                    <a:cubicBezTo>
                      <a:pt x="4" y="6"/>
                      <a:pt x="4" y="5"/>
                      <a:pt x="2" y="6"/>
                    </a:cubicBezTo>
                    <a:cubicBezTo>
                      <a:pt x="1" y="6"/>
                      <a:pt x="0" y="6"/>
                      <a:pt x="0" y="4"/>
                    </a:cubicBezTo>
                    <a:close/>
                  </a:path>
                </a:pathLst>
              </a:custGeom>
              <a:solidFill>
                <a:srgbClr val="FDEB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51" name="Freeform 709"/>
              <p:cNvSpPr/>
              <p:nvPr/>
            </p:nvSpPr>
            <p:spPr bwMode="auto">
              <a:xfrm>
                <a:off x="730" y="772"/>
                <a:ext cx="19" cy="19"/>
              </a:xfrm>
              <a:custGeom>
                <a:avLst/>
                <a:gdLst>
                  <a:gd name="T0" fmla="*/ 8 w 8"/>
                  <a:gd name="T1" fmla="*/ 3 h 8"/>
                  <a:gd name="T2" fmla="*/ 1 w 8"/>
                  <a:gd name="T3" fmla="*/ 8 h 8"/>
                  <a:gd name="T4" fmla="*/ 1 w 8"/>
                  <a:gd name="T5" fmla="*/ 5 h 8"/>
                  <a:gd name="T6" fmla="*/ 5 w 8"/>
                  <a:gd name="T7" fmla="*/ 3 h 8"/>
                  <a:gd name="T8" fmla="*/ 8 w 8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8" y="3"/>
                    </a:moveTo>
                    <a:cubicBezTo>
                      <a:pt x="6" y="5"/>
                      <a:pt x="4" y="7"/>
                      <a:pt x="1" y="8"/>
                    </a:cubicBezTo>
                    <a:cubicBezTo>
                      <a:pt x="0" y="7"/>
                      <a:pt x="1" y="6"/>
                      <a:pt x="1" y="5"/>
                    </a:cubicBezTo>
                    <a:cubicBezTo>
                      <a:pt x="2" y="4"/>
                      <a:pt x="4" y="5"/>
                      <a:pt x="5" y="3"/>
                    </a:cubicBezTo>
                    <a:cubicBezTo>
                      <a:pt x="6" y="0"/>
                      <a:pt x="7" y="3"/>
                      <a:pt x="8" y="3"/>
                    </a:cubicBezTo>
                    <a:close/>
                  </a:path>
                </a:pathLst>
              </a:custGeom>
              <a:solidFill>
                <a:srgbClr val="FEE7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52" name="Freeform 710"/>
              <p:cNvSpPr/>
              <p:nvPr/>
            </p:nvSpPr>
            <p:spPr bwMode="auto">
              <a:xfrm>
                <a:off x="727" y="748"/>
                <a:ext cx="7" cy="5"/>
              </a:xfrm>
              <a:custGeom>
                <a:avLst/>
                <a:gdLst>
                  <a:gd name="T0" fmla="*/ 3 w 3"/>
                  <a:gd name="T1" fmla="*/ 1 h 2"/>
                  <a:gd name="T2" fmla="*/ 1 w 3"/>
                  <a:gd name="T3" fmla="*/ 2 h 2"/>
                  <a:gd name="T4" fmla="*/ 1 w 3"/>
                  <a:gd name="T5" fmla="*/ 1 h 2"/>
                  <a:gd name="T6" fmla="*/ 1 w 3"/>
                  <a:gd name="T7" fmla="*/ 0 h 2"/>
                  <a:gd name="T8" fmla="*/ 3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EE7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53" name="Freeform 711"/>
              <p:cNvSpPr/>
              <p:nvPr/>
            </p:nvSpPr>
            <p:spPr bwMode="auto">
              <a:xfrm>
                <a:off x="739" y="743"/>
                <a:ext cx="5" cy="5"/>
              </a:xfrm>
              <a:custGeom>
                <a:avLst/>
                <a:gdLst>
                  <a:gd name="T0" fmla="*/ 1 w 2"/>
                  <a:gd name="T1" fmla="*/ 2 h 2"/>
                  <a:gd name="T2" fmla="*/ 0 w 2"/>
                  <a:gd name="T3" fmla="*/ 1 h 2"/>
                  <a:gd name="T4" fmla="*/ 1 w 2"/>
                  <a:gd name="T5" fmla="*/ 0 h 2"/>
                  <a:gd name="T6" fmla="*/ 2 w 2"/>
                  <a:gd name="T7" fmla="*/ 1 h 2"/>
                  <a:gd name="T8" fmla="*/ 1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2"/>
                      <a:pt x="2" y="2"/>
                      <a:pt x="1" y="2"/>
                    </a:cubicBezTo>
                    <a:close/>
                  </a:path>
                </a:pathLst>
              </a:custGeom>
              <a:solidFill>
                <a:srgbClr val="FEE7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54" name="Freeform 712"/>
              <p:cNvSpPr/>
              <p:nvPr/>
            </p:nvSpPr>
            <p:spPr bwMode="auto">
              <a:xfrm>
                <a:off x="739" y="794"/>
                <a:ext cx="36" cy="52"/>
              </a:xfrm>
              <a:custGeom>
                <a:avLst/>
                <a:gdLst>
                  <a:gd name="T0" fmla="*/ 14 w 15"/>
                  <a:gd name="T1" fmla="*/ 10 h 22"/>
                  <a:gd name="T2" fmla="*/ 12 w 15"/>
                  <a:gd name="T3" fmla="*/ 15 h 22"/>
                  <a:gd name="T4" fmla="*/ 6 w 15"/>
                  <a:gd name="T5" fmla="*/ 20 h 22"/>
                  <a:gd name="T6" fmla="*/ 0 w 15"/>
                  <a:gd name="T7" fmla="*/ 22 h 22"/>
                  <a:gd name="T8" fmla="*/ 2 w 15"/>
                  <a:gd name="T9" fmla="*/ 20 h 22"/>
                  <a:gd name="T10" fmla="*/ 3 w 15"/>
                  <a:gd name="T11" fmla="*/ 19 h 22"/>
                  <a:gd name="T12" fmla="*/ 1 w 15"/>
                  <a:gd name="T13" fmla="*/ 15 h 22"/>
                  <a:gd name="T14" fmla="*/ 8 w 15"/>
                  <a:gd name="T15" fmla="*/ 13 h 22"/>
                  <a:gd name="T16" fmla="*/ 7 w 15"/>
                  <a:gd name="T17" fmla="*/ 10 h 22"/>
                  <a:gd name="T18" fmla="*/ 5 w 15"/>
                  <a:gd name="T19" fmla="*/ 13 h 22"/>
                  <a:gd name="T20" fmla="*/ 2 w 15"/>
                  <a:gd name="T21" fmla="*/ 9 h 22"/>
                  <a:gd name="T22" fmla="*/ 2 w 15"/>
                  <a:gd name="T23" fmla="*/ 9 h 22"/>
                  <a:gd name="T24" fmla="*/ 2 w 15"/>
                  <a:gd name="T25" fmla="*/ 8 h 22"/>
                  <a:gd name="T26" fmla="*/ 4 w 15"/>
                  <a:gd name="T27" fmla="*/ 8 h 22"/>
                  <a:gd name="T28" fmla="*/ 2 w 15"/>
                  <a:gd name="T29" fmla="*/ 6 h 22"/>
                  <a:gd name="T30" fmla="*/ 0 w 15"/>
                  <a:gd name="T31" fmla="*/ 5 h 22"/>
                  <a:gd name="T32" fmla="*/ 1 w 15"/>
                  <a:gd name="T33" fmla="*/ 3 h 22"/>
                  <a:gd name="T34" fmla="*/ 3 w 15"/>
                  <a:gd name="T35" fmla="*/ 3 h 22"/>
                  <a:gd name="T36" fmla="*/ 7 w 15"/>
                  <a:gd name="T37" fmla="*/ 2 h 22"/>
                  <a:gd name="T38" fmla="*/ 11 w 15"/>
                  <a:gd name="T39" fmla="*/ 2 h 22"/>
                  <a:gd name="T40" fmla="*/ 11 w 15"/>
                  <a:gd name="T41" fmla="*/ 4 h 22"/>
                  <a:gd name="T42" fmla="*/ 12 w 15"/>
                  <a:gd name="T43" fmla="*/ 6 h 22"/>
                  <a:gd name="T44" fmla="*/ 12 w 15"/>
                  <a:gd name="T45" fmla="*/ 7 h 22"/>
                  <a:gd name="T46" fmla="*/ 14 w 15"/>
                  <a:gd name="T47" fmla="*/ 9 h 22"/>
                  <a:gd name="T48" fmla="*/ 14 w 15"/>
                  <a:gd name="T49" fmla="*/ 1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5" h="22">
                    <a:moveTo>
                      <a:pt x="14" y="10"/>
                    </a:moveTo>
                    <a:cubicBezTo>
                      <a:pt x="15" y="12"/>
                      <a:pt x="13" y="14"/>
                      <a:pt x="12" y="15"/>
                    </a:cubicBezTo>
                    <a:cubicBezTo>
                      <a:pt x="10" y="17"/>
                      <a:pt x="6" y="16"/>
                      <a:pt x="6" y="20"/>
                    </a:cubicBezTo>
                    <a:cubicBezTo>
                      <a:pt x="4" y="21"/>
                      <a:pt x="2" y="21"/>
                      <a:pt x="0" y="22"/>
                    </a:cubicBezTo>
                    <a:cubicBezTo>
                      <a:pt x="0" y="20"/>
                      <a:pt x="0" y="20"/>
                      <a:pt x="2" y="20"/>
                    </a:cubicBezTo>
                    <a:cubicBezTo>
                      <a:pt x="2" y="19"/>
                      <a:pt x="3" y="19"/>
                      <a:pt x="3" y="19"/>
                    </a:cubicBezTo>
                    <a:cubicBezTo>
                      <a:pt x="4" y="17"/>
                      <a:pt x="1" y="17"/>
                      <a:pt x="1" y="15"/>
                    </a:cubicBezTo>
                    <a:cubicBezTo>
                      <a:pt x="3" y="13"/>
                      <a:pt x="7" y="17"/>
                      <a:pt x="8" y="13"/>
                    </a:cubicBezTo>
                    <a:cubicBezTo>
                      <a:pt x="8" y="13"/>
                      <a:pt x="10" y="10"/>
                      <a:pt x="7" y="10"/>
                    </a:cubicBezTo>
                    <a:cubicBezTo>
                      <a:pt x="5" y="9"/>
                      <a:pt x="5" y="11"/>
                      <a:pt x="5" y="13"/>
                    </a:cubicBezTo>
                    <a:cubicBezTo>
                      <a:pt x="3" y="12"/>
                      <a:pt x="4" y="9"/>
                      <a:pt x="2" y="9"/>
                    </a:cubicBezTo>
                    <a:cubicBezTo>
                      <a:pt x="2" y="9"/>
                      <a:pt x="1" y="9"/>
                      <a:pt x="2" y="9"/>
                    </a:cubicBezTo>
                    <a:cubicBezTo>
                      <a:pt x="2" y="9"/>
                      <a:pt x="2" y="8"/>
                      <a:pt x="2" y="8"/>
                    </a:cubicBezTo>
                    <a:cubicBezTo>
                      <a:pt x="3" y="8"/>
                      <a:pt x="4" y="8"/>
                      <a:pt x="4" y="8"/>
                    </a:cubicBezTo>
                    <a:cubicBezTo>
                      <a:pt x="4" y="6"/>
                      <a:pt x="3" y="6"/>
                      <a:pt x="2" y="6"/>
                    </a:cubicBezTo>
                    <a:cubicBezTo>
                      <a:pt x="1" y="6"/>
                      <a:pt x="0" y="7"/>
                      <a:pt x="0" y="5"/>
                    </a:cubicBezTo>
                    <a:cubicBezTo>
                      <a:pt x="0" y="4"/>
                      <a:pt x="0" y="4"/>
                      <a:pt x="1" y="3"/>
                    </a:cubicBezTo>
                    <a:cubicBezTo>
                      <a:pt x="2" y="2"/>
                      <a:pt x="2" y="3"/>
                      <a:pt x="3" y="3"/>
                    </a:cubicBezTo>
                    <a:cubicBezTo>
                      <a:pt x="5" y="4"/>
                      <a:pt x="6" y="5"/>
                      <a:pt x="7" y="2"/>
                    </a:cubicBezTo>
                    <a:cubicBezTo>
                      <a:pt x="7" y="0"/>
                      <a:pt x="10" y="3"/>
                      <a:pt x="11" y="2"/>
                    </a:cubicBezTo>
                    <a:cubicBezTo>
                      <a:pt x="11" y="2"/>
                      <a:pt x="11" y="3"/>
                      <a:pt x="11" y="4"/>
                    </a:cubicBezTo>
                    <a:cubicBezTo>
                      <a:pt x="12" y="4"/>
                      <a:pt x="12" y="5"/>
                      <a:pt x="12" y="6"/>
                    </a:cubicBezTo>
                    <a:cubicBezTo>
                      <a:pt x="10" y="8"/>
                      <a:pt x="11" y="7"/>
                      <a:pt x="12" y="7"/>
                    </a:cubicBezTo>
                    <a:cubicBezTo>
                      <a:pt x="15" y="6"/>
                      <a:pt x="13" y="9"/>
                      <a:pt x="14" y="9"/>
                    </a:cubicBezTo>
                    <a:cubicBezTo>
                      <a:pt x="14" y="10"/>
                      <a:pt x="14" y="10"/>
                      <a:pt x="14" y="10"/>
                    </a:cubicBezTo>
                    <a:close/>
                  </a:path>
                </a:pathLst>
              </a:custGeom>
              <a:solidFill>
                <a:srgbClr val="FED6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55" name="Freeform 713"/>
              <p:cNvSpPr/>
              <p:nvPr/>
            </p:nvSpPr>
            <p:spPr bwMode="auto">
              <a:xfrm>
                <a:off x="758" y="803"/>
                <a:ext cx="17" cy="14"/>
              </a:xfrm>
              <a:custGeom>
                <a:avLst/>
                <a:gdLst>
                  <a:gd name="T0" fmla="*/ 6 w 7"/>
                  <a:gd name="T1" fmla="*/ 5 h 6"/>
                  <a:gd name="T2" fmla="*/ 2 w 7"/>
                  <a:gd name="T3" fmla="*/ 6 h 6"/>
                  <a:gd name="T4" fmla="*/ 3 w 7"/>
                  <a:gd name="T5" fmla="*/ 0 h 6"/>
                  <a:gd name="T6" fmla="*/ 6 w 7"/>
                  <a:gd name="T7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6" y="5"/>
                    </a:moveTo>
                    <a:cubicBezTo>
                      <a:pt x="5" y="2"/>
                      <a:pt x="3" y="3"/>
                      <a:pt x="2" y="6"/>
                    </a:cubicBezTo>
                    <a:cubicBezTo>
                      <a:pt x="0" y="3"/>
                      <a:pt x="3" y="2"/>
                      <a:pt x="3" y="0"/>
                    </a:cubicBezTo>
                    <a:cubicBezTo>
                      <a:pt x="7" y="1"/>
                      <a:pt x="6" y="3"/>
                      <a:pt x="6" y="5"/>
                    </a:cubicBezTo>
                    <a:close/>
                  </a:path>
                </a:pathLst>
              </a:custGeom>
              <a:solidFill>
                <a:srgbClr val="FED9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56" name="Freeform 714"/>
              <p:cNvSpPr/>
              <p:nvPr/>
            </p:nvSpPr>
            <p:spPr bwMode="auto">
              <a:xfrm>
                <a:off x="777" y="813"/>
                <a:ext cx="5" cy="4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0 h 2"/>
                  <a:gd name="T4" fmla="*/ 2 w 2"/>
                  <a:gd name="T5" fmla="*/ 1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2"/>
                      <a:pt x="1" y="1"/>
                      <a:pt x="1" y="0"/>
                    </a:cubicBezTo>
                    <a:cubicBezTo>
                      <a:pt x="1" y="0"/>
                      <a:pt x="2" y="1"/>
                      <a:pt x="2" y="1"/>
                    </a:cubicBezTo>
                    <a:cubicBezTo>
                      <a:pt x="2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ED9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57" name="Freeform 715"/>
              <p:cNvSpPr/>
              <p:nvPr/>
            </p:nvSpPr>
            <p:spPr bwMode="auto">
              <a:xfrm>
                <a:off x="766" y="669"/>
                <a:ext cx="31" cy="17"/>
              </a:xfrm>
              <a:custGeom>
                <a:avLst/>
                <a:gdLst>
                  <a:gd name="T0" fmla="*/ 8 w 13"/>
                  <a:gd name="T1" fmla="*/ 7 h 7"/>
                  <a:gd name="T2" fmla="*/ 2 w 13"/>
                  <a:gd name="T3" fmla="*/ 7 h 7"/>
                  <a:gd name="T4" fmla="*/ 0 w 13"/>
                  <a:gd name="T5" fmla="*/ 6 h 7"/>
                  <a:gd name="T6" fmla="*/ 0 w 13"/>
                  <a:gd name="T7" fmla="*/ 5 h 7"/>
                  <a:gd name="T8" fmla="*/ 0 w 13"/>
                  <a:gd name="T9" fmla="*/ 5 h 7"/>
                  <a:gd name="T10" fmla="*/ 10 w 13"/>
                  <a:gd name="T11" fmla="*/ 3 h 7"/>
                  <a:gd name="T12" fmla="*/ 8 w 13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7">
                    <a:moveTo>
                      <a:pt x="8" y="7"/>
                    </a:moveTo>
                    <a:cubicBezTo>
                      <a:pt x="6" y="3"/>
                      <a:pt x="5" y="3"/>
                      <a:pt x="2" y="7"/>
                    </a:cubicBezTo>
                    <a:cubicBezTo>
                      <a:pt x="2" y="6"/>
                      <a:pt x="1" y="6"/>
                      <a:pt x="0" y="6"/>
                    </a:cubicBezTo>
                    <a:cubicBezTo>
                      <a:pt x="0" y="6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0"/>
                      <a:pt x="7" y="1"/>
                      <a:pt x="10" y="3"/>
                    </a:cubicBezTo>
                    <a:cubicBezTo>
                      <a:pt x="13" y="4"/>
                      <a:pt x="8" y="5"/>
                      <a:pt x="8" y="7"/>
                    </a:cubicBezTo>
                    <a:close/>
                  </a:path>
                </a:pathLst>
              </a:custGeom>
              <a:solidFill>
                <a:srgbClr val="FDEB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58" name="Freeform 716"/>
              <p:cNvSpPr/>
              <p:nvPr/>
            </p:nvSpPr>
            <p:spPr bwMode="auto">
              <a:xfrm>
                <a:off x="751" y="679"/>
                <a:ext cx="15" cy="17"/>
              </a:xfrm>
              <a:custGeom>
                <a:avLst/>
                <a:gdLst>
                  <a:gd name="T0" fmla="*/ 6 w 6"/>
                  <a:gd name="T1" fmla="*/ 1 h 7"/>
                  <a:gd name="T2" fmla="*/ 6 w 6"/>
                  <a:gd name="T3" fmla="*/ 2 h 7"/>
                  <a:gd name="T4" fmla="*/ 3 w 6"/>
                  <a:gd name="T5" fmla="*/ 7 h 7"/>
                  <a:gd name="T6" fmla="*/ 6 w 6"/>
                  <a:gd name="T7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6" y="1"/>
                    </a:moveTo>
                    <a:cubicBezTo>
                      <a:pt x="6" y="1"/>
                      <a:pt x="6" y="1"/>
                      <a:pt x="6" y="2"/>
                    </a:cubicBezTo>
                    <a:cubicBezTo>
                      <a:pt x="6" y="5"/>
                      <a:pt x="3" y="3"/>
                      <a:pt x="3" y="7"/>
                    </a:cubicBezTo>
                    <a:cubicBezTo>
                      <a:pt x="0" y="1"/>
                      <a:pt x="1" y="0"/>
                      <a:pt x="6" y="1"/>
                    </a:cubicBezTo>
                    <a:close/>
                  </a:path>
                </a:pathLst>
              </a:custGeom>
              <a:solidFill>
                <a:srgbClr val="FDE8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59" name="Freeform 717"/>
              <p:cNvSpPr/>
              <p:nvPr/>
            </p:nvSpPr>
            <p:spPr bwMode="auto">
              <a:xfrm>
                <a:off x="737" y="700"/>
                <a:ext cx="17" cy="15"/>
              </a:xfrm>
              <a:custGeom>
                <a:avLst/>
                <a:gdLst>
                  <a:gd name="T0" fmla="*/ 0 w 7"/>
                  <a:gd name="T1" fmla="*/ 3 h 6"/>
                  <a:gd name="T2" fmla="*/ 5 w 7"/>
                  <a:gd name="T3" fmla="*/ 0 h 6"/>
                  <a:gd name="T4" fmla="*/ 7 w 7"/>
                  <a:gd name="T5" fmla="*/ 4 h 6"/>
                  <a:gd name="T6" fmla="*/ 0 w 7"/>
                  <a:gd name="T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0" y="3"/>
                    </a:moveTo>
                    <a:cubicBezTo>
                      <a:pt x="1" y="2"/>
                      <a:pt x="3" y="0"/>
                      <a:pt x="5" y="0"/>
                    </a:cubicBezTo>
                    <a:cubicBezTo>
                      <a:pt x="5" y="2"/>
                      <a:pt x="6" y="3"/>
                      <a:pt x="7" y="4"/>
                    </a:cubicBezTo>
                    <a:cubicBezTo>
                      <a:pt x="5" y="2"/>
                      <a:pt x="2" y="6"/>
                      <a:pt x="0" y="3"/>
                    </a:cubicBezTo>
                    <a:close/>
                  </a:path>
                </a:pathLst>
              </a:custGeom>
              <a:solidFill>
                <a:srgbClr val="FEE7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60" name="Freeform 718"/>
              <p:cNvSpPr/>
              <p:nvPr/>
            </p:nvSpPr>
            <p:spPr bwMode="auto">
              <a:xfrm>
                <a:off x="787" y="693"/>
                <a:ext cx="5" cy="3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1 h 1"/>
                  <a:gd name="T4" fmla="*/ 0 w 2"/>
                  <a:gd name="T5" fmla="*/ 0 h 1"/>
                  <a:gd name="T6" fmla="*/ 1 w 2"/>
                  <a:gd name="T7" fmla="*/ 0 h 1"/>
                  <a:gd name="T8" fmla="*/ 2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FDE8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61" name="Freeform 719"/>
              <p:cNvSpPr/>
              <p:nvPr/>
            </p:nvSpPr>
            <p:spPr bwMode="auto">
              <a:xfrm>
                <a:off x="670" y="832"/>
                <a:ext cx="48" cy="33"/>
              </a:xfrm>
              <a:custGeom>
                <a:avLst/>
                <a:gdLst>
                  <a:gd name="T0" fmla="*/ 2 w 20"/>
                  <a:gd name="T1" fmla="*/ 5 h 14"/>
                  <a:gd name="T2" fmla="*/ 8 w 20"/>
                  <a:gd name="T3" fmla="*/ 5 h 14"/>
                  <a:gd name="T4" fmla="*/ 10 w 20"/>
                  <a:gd name="T5" fmla="*/ 5 h 14"/>
                  <a:gd name="T6" fmla="*/ 15 w 20"/>
                  <a:gd name="T7" fmla="*/ 7 h 14"/>
                  <a:gd name="T8" fmla="*/ 20 w 20"/>
                  <a:gd name="T9" fmla="*/ 10 h 14"/>
                  <a:gd name="T10" fmla="*/ 16 w 20"/>
                  <a:gd name="T11" fmla="*/ 12 h 14"/>
                  <a:gd name="T12" fmla="*/ 13 w 20"/>
                  <a:gd name="T13" fmla="*/ 13 h 14"/>
                  <a:gd name="T14" fmla="*/ 6 w 20"/>
                  <a:gd name="T15" fmla="*/ 14 h 14"/>
                  <a:gd name="T16" fmla="*/ 5 w 20"/>
                  <a:gd name="T17" fmla="*/ 14 h 14"/>
                  <a:gd name="T18" fmla="*/ 1 w 20"/>
                  <a:gd name="T19" fmla="*/ 8 h 14"/>
                  <a:gd name="T20" fmla="*/ 0 w 20"/>
                  <a:gd name="T21" fmla="*/ 7 h 14"/>
                  <a:gd name="T22" fmla="*/ 2 w 20"/>
                  <a:gd name="T23" fmla="*/ 5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" h="14">
                    <a:moveTo>
                      <a:pt x="2" y="5"/>
                    </a:moveTo>
                    <a:cubicBezTo>
                      <a:pt x="4" y="5"/>
                      <a:pt x="6" y="0"/>
                      <a:pt x="8" y="5"/>
                    </a:cubicBezTo>
                    <a:cubicBezTo>
                      <a:pt x="9" y="6"/>
                      <a:pt x="9" y="5"/>
                      <a:pt x="10" y="5"/>
                    </a:cubicBezTo>
                    <a:cubicBezTo>
                      <a:pt x="13" y="2"/>
                      <a:pt x="15" y="5"/>
                      <a:pt x="15" y="7"/>
                    </a:cubicBezTo>
                    <a:cubicBezTo>
                      <a:pt x="15" y="11"/>
                      <a:pt x="18" y="10"/>
                      <a:pt x="20" y="10"/>
                    </a:cubicBezTo>
                    <a:cubicBezTo>
                      <a:pt x="19" y="10"/>
                      <a:pt x="18" y="11"/>
                      <a:pt x="16" y="12"/>
                    </a:cubicBezTo>
                    <a:cubicBezTo>
                      <a:pt x="15" y="12"/>
                      <a:pt x="14" y="12"/>
                      <a:pt x="13" y="13"/>
                    </a:cubicBezTo>
                    <a:cubicBezTo>
                      <a:pt x="10" y="12"/>
                      <a:pt x="8" y="14"/>
                      <a:pt x="6" y="14"/>
                    </a:cubicBezTo>
                    <a:cubicBezTo>
                      <a:pt x="6" y="14"/>
                      <a:pt x="5" y="14"/>
                      <a:pt x="5" y="14"/>
                    </a:cubicBezTo>
                    <a:cubicBezTo>
                      <a:pt x="5" y="11"/>
                      <a:pt x="5" y="8"/>
                      <a:pt x="1" y="8"/>
                    </a:cubicBezTo>
                    <a:cubicBezTo>
                      <a:pt x="0" y="8"/>
                      <a:pt x="0" y="8"/>
                      <a:pt x="0" y="7"/>
                    </a:cubicBezTo>
                    <a:cubicBezTo>
                      <a:pt x="0" y="5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ED8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62" name="Freeform 720"/>
              <p:cNvSpPr/>
              <p:nvPr/>
            </p:nvSpPr>
            <p:spPr bwMode="auto">
              <a:xfrm>
                <a:off x="718" y="839"/>
                <a:ext cx="21" cy="19"/>
              </a:xfrm>
              <a:custGeom>
                <a:avLst/>
                <a:gdLst>
                  <a:gd name="T0" fmla="*/ 9 w 9"/>
                  <a:gd name="T1" fmla="*/ 3 h 8"/>
                  <a:gd name="T2" fmla="*/ 9 w 9"/>
                  <a:gd name="T3" fmla="*/ 5 h 8"/>
                  <a:gd name="T4" fmla="*/ 4 w 9"/>
                  <a:gd name="T5" fmla="*/ 8 h 8"/>
                  <a:gd name="T6" fmla="*/ 1 w 9"/>
                  <a:gd name="T7" fmla="*/ 7 h 8"/>
                  <a:gd name="T8" fmla="*/ 4 w 9"/>
                  <a:gd name="T9" fmla="*/ 4 h 8"/>
                  <a:gd name="T10" fmla="*/ 1 w 9"/>
                  <a:gd name="T11" fmla="*/ 0 h 8"/>
                  <a:gd name="T12" fmla="*/ 9 w 9"/>
                  <a:gd name="T13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8">
                    <a:moveTo>
                      <a:pt x="9" y="3"/>
                    </a:moveTo>
                    <a:cubicBezTo>
                      <a:pt x="9" y="4"/>
                      <a:pt x="9" y="4"/>
                      <a:pt x="9" y="5"/>
                    </a:cubicBezTo>
                    <a:cubicBezTo>
                      <a:pt x="8" y="6"/>
                      <a:pt x="5" y="6"/>
                      <a:pt x="4" y="8"/>
                    </a:cubicBezTo>
                    <a:cubicBezTo>
                      <a:pt x="3" y="7"/>
                      <a:pt x="2" y="7"/>
                      <a:pt x="1" y="7"/>
                    </a:cubicBezTo>
                    <a:cubicBezTo>
                      <a:pt x="2" y="6"/>
                      <a:pt x="3" y="6"/>
                      <a:pt x="4" y="4"/>
                    </a:cubicBezTo>
                    <a:cubicBezTo>
                      <a:pt x="0" y="5"/>
                      <a:pt x="0" y="3"/>
                      <a:pt x="1" y="0"/>
                    </a:cubicBezTo>
                    <a:cubicBezTo>
                      <a:pt x="3" y="3"/>
                      <a:pt x="7" y="0"/>
                      <a:pt x="9" y="3"/>
                    </a:cubicBezTo>
                    <a:close/>
                  </a:path>
                </a:pathLst>
              </a:custGeom>
              <a:solidFill>
                <a:srgbClr val="FED7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63" name="Freeform 721"/>
              <p:cNvSpPr/>
              <p:nvPr/>
            </p:nvSpPr>
            <p:spPr bwMode="auto">
              <a:xfrm>
                <a:off x="727" y="849"/>
                <a:ext cx="27" cy="19"/>
              </a:xfrm>
              <a:custGeom>
                <a:avLst/>
                <a:gdLst>
                  <a:gd name="T0" fmla="*/ 0 w 11"/>
                  <a:gd name="T1" fmla="*/ 4 h 8"/>
                  <a:gd name="T2" fmla="*/ 5 w 11"/>
                  <a:gd name="T3" fmla="*/ 1 h 8"/>
                  <a:gd name="T4" fmla="*/ 9 w 11"/>
                  <a:gd name="T5" fmla="*/ 2 h 8"/>
                  <a:gd name="T6" fmla="*/ 8 w 11"/>
                  <a:gd name="T7" fmla="*/ 6 h 8"/>
                  <a:gd name="T8" fmla="*/ 6 w 11"/>
                  <a:gd name="T9" fmla="*/ 8 h 8"/>
                  <a:gd name="T10" fmla="*/ 5 w 11"/>
                  <a:gd name="T11" fmla="*/ 3 h 8"/>
                  <a:gd name="T12" fmla="*/ 2 w 11"/>
                  <a:gd name="T13" fmla="*/ 4 h 8"/>
                  <a:gd name="T14" fmla="*/ 0 w 11"/>
                  <a:gd name="T1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8">
                    <a:moveTo>
                      <a:pt x="0" y="4"/>
                    </a:moveTo>
                    <a:cubicBezTo>
                      <a:pt x="0" y="1"/>
                      <a:pt x="3" y="1"/>
                      <a:pt x="5" y="1"/>
                    </a:cubicBezTo>
                    <a:cubicBezTo>
                      <a:pt x="7" y="0"/>
                      <a:pt x="9" y="1"/>
                      <a:pt x="9" y="2"/>
                    </a:cubicBezTo>
                    <a:cubicBezTo>
                      <a:pt x="11" y="3"/>
                      <a:pt x="8" y="4"/>
                      <a:pt x="8" y="6"/>
                    </a:cubicBezTo>
                    <a:cubicBezTo>
                      <a:pt x="7" y="6"/>
                      <a:pt x="7" y="7"/>
                      <a:pt x="6" y="8"/>
                    </a:cubicBezTo>
                    <a:cubicBezTo>
                      <a:pt x="5" y="6"/>
                      <a:pt x="7" y="4"/>
                      <a:pt x="5" y="3"/>
                    </a:cubicBezTo>
                    <a:cubicBezTo>
                      <a:pt x="4" y="4"/>
                      <a:pt x="3" y="4"/>
                      <a:pt x="2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EEA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64" name="Freeform 722"/>
              <p:cNvSpPr/>
              <p:nvPr/>
            </p:nvSpPr>
            <p:spPr bwMode="auto">
              <a:xfrm>
                <a:off x="727" y="856"/>
                <a:ext cx="12" cy="19"/>
              </a:xfrm>
              <a:custGeom>
                <a:avLst/>
                <a:gdLst>
                  <a:gd name="T0" fmla="*/ 2 w 5"/>
                  <a:gd name="T1" fmla="*/ 1 h 8"/>
                  <a:gd name="T2" fmla="*/ 5 w 5"/>
                  <a:gd name="T3" fmla="*/ 0 h 8"/>
                  <a:gd name="T4" fmla="*/ 4 w 5"/>
                  <a:gd name="T5" fmla="*/ 5 h 8"/>
                  <a:gd name="T6" fmla="*/ 1 w 5"/>
                  <a:gd name="T7" fmla="*/ 6 h 8"/>
                  <a:gd name="T8" fmla="*/ 1 w 5"/>
                  <a:gd name="T9" fmla="*/ 3 h 8"/>
                  <a:gd name="T10" fmla="*/ 2 w 5"/>
                  <a:gd name="T11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8">
                    <a:moveTo>
                      <a:pt x="2" y="1"/>
                    </a:moveTo>
                    <a:cubicBezTo>
                      <a:pt x="3" y="0"/>
                      <a:pt x="4" y="0"/>
                      <a:pt x="5" y="0"/>
                    </a:cubicBezTo>
                    <a:cubicBezTo>
                      <a:pt x="5" y="2"/>
                      <a:pt x="5" y="3"/>
                      <a:pt x="4" y="5"/>
                    </a:cubicBezTo>
                    <a:cubicBezTo>
                      <a:pt x="3" y="5"/>
                      <a:pt x="3" y="8"/>
                      <a:pt x="1" y="6"/>
                    </a:cubicBezTo>
                    <a:cubicBezTo>
                      <a:pt x="0" y="6"/>
                      <a:pt x="0" y="4"/>
                      <a:pt x="1" y="3"/>
                    </a:cubicBezTo>
                    <a:cubicBezTo>
                      <a:pt x="1" y="2"/>
                      <a:pt x="2" y="2"/>
                      <a:pt x="2" y="1"/>
                    </a:cubicBezTo>
                    <a:close/>
                  </a:path>
                </a:pathLst>
              </a:custGeom>
              <a:solidFill>
                <a:srgbClr val="FEE9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65" name="Freeform 723"/>
              <p:cNvSpPr/>
              <p:nvPr/>
            </p:nvSpPr>
            <p:spPr bwMode="auto">
              <a:xfrm>
                <a:off x="744" y="872"/>
                <a:ext cx="12" cy="12"/>
              </a:xfrm>
              <a:custGeom>
                <a:avLst/>
                <a:gdLst>
                  <a:gd name="T0" fmla="*/ 3 w 5"/>
                  <a:gd name="T1" fmla="*/ 5 h 5"/>
                  <a:gd name="T2" fmla="*/ 2 w 5"/>
                  <a:gd name="T3" fmla="*/ 5 h 5"/>
                  <a:gd name="T4" fmla="*/ 2 w 5"/>
                  <a:gd name="T5" fmla="*/ 5 h 5"/>
                  <a:gd name="T6" fmla="*/ 1 w 5"/>
                  <a:gd name="T7" fmla="*/ 2 h 5"/>
                  <a:gd name="T8" fmla="*/ 3 w 5"/>
                  <a:gd name="T9" fmla="*/ 0 h 5"/>
                  <a:gd name="T10" fmla="*/ 3 w 5"/>
                  <a:gd name="T11" fmla="*/ 3 h 5"/>
                  <a:gd name="T12" fmla="*/ 3 w 5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3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4"/>
                      <a:pt x="0" y="4"/>
                      <a:pt x="1" y="2"/>
                    </a:cubicBezTo>
                    <a:cubicBezTo>
                      <a:pt x="1" y="2"/>
                      <a:pt x="1" y="0"/>
                      <a:pt x="3" y="0"/>
                    </a:cubicBezTo>
                    <a:cubicBezTo>
                      <a:pt x="5" y="1"/>
                      <a:pt x="2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lose/>
                  </a:path>
                </a:pathLst>
              </a:custGeom>
              <a:solidFill>
                <a:srgbClr val="FEE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66" name="Freeform 724"/>
              <p:cNvSpPr/>
              <p:nvPr/>
            </p:nvSpPr>
            <p:spPr bwMode="auto">
              <a:xfrm>
                <a:off x="665" y="841"/>
                <a:ext cx="10" cy="22"/>
              </a:xfrm>
              <a:custGeom>
                <a:avLst/>
                <a:gdLst>
                  <a:gd name="T0" fmla="*/ 4 w 4"/>
                  <a:gd name="T1" fmla="*/ 1 h 9"/>
                  <a:gd name="T2" fmla="*/ 3 w 4"/>
                  <a:gd name="T3" fmla="*/ 4 h 9"/>
                  <a:gd name="T4" fmla="*/ 4 w 4"/>
                  <a:gd name="T5" fmla="*/ 9 h 9"/>
                  <a:gd name="T6" fmla="*/ 0 w 4"/>
                  <a:gd name="T7" fmla="*/ 5 h 9"/>
                  <a:gd name="T8" fmla="*/ 3 w 4"/>
                  <a:gd name="T9" fmla="*/ 0 h 9"/>
                  <a:gd name="T10" fmla="*/ 4 w 4"/>
                  <a:gd name="T11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9">
                    <a:moveTo>
                      <a:pt x="4" y="1"/>
                    </a:moveTo>
                    <a:cubicBezTo>
                      <a:pt x="4" y="2"/>
                      <a:pt x="1" y="2"/>
                      <a:pt x="3" y="4"/>
                    </a:cubicBezTo>
                    <a:cubicBezTo>
                      <a:pt x="4" y="5"/>
                      <a:pt x="3" y="7"/>
                      <a:pt x="4" y="9"/>
                    </a:cubicBezTo>
                    <a:cubicBezTo>
                      <a:pt x="2" y="8"/>
                      <a:pt x="0" y="7"/>
                      <a:pt x="0" y="5"/>
                    </a:cubicBezTo>
                    <a:cubicBezTo>
                      <a:pt x="1" y="3"/>
                      <a:pt x="0" y="0"/>
                      <a:pt x="3" y="0"/>
                    </a:cubicBezTo>
                    <a:cubicBezTo>
                      <a:pt x="3" y="0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FED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67" name="Freeform 725"/>
              <p:cNvSpPr/>
              <p:nvPr/>
            </p:nvSpPr>
            <p:spPr bwMode="auto">
              <a:xfrm>
                <a:off x="653" y="712"/>
                <a:ext cx="48" cy="43"/>
              </a:xfrm>
              <a:custGeom>
                <a:avLst/>
                <a:gdLst>
                  <a:gd name="T0" fmla="*/ 20 w 20"/>
                  <a:gd name="T1" fmla="*/ 4 h 18"/>
                  <a:gd name="T2" fmla="*/ 16 w 20"/>
                  <a:gd name="T3" fmla="*/ 5 h 18"/>
                  <a:gd name="T4" fmla="*/ 11 w 20"/>
                  <a:gd name="T5" fmla="*/ 6 h 18"/>
                  <a:gd name="T6" fmla="*/ 11 w 20"/>
                  <a:gd name="T7" fmla="*/ 8 h 18"/>
                  <a:gd name="T8" fmla="*/ 14 w 20"/>
                  <a:gd name="T9" fmla="*/ 7 h 18"/>
                  <a:gd name="T10" fmla="*/ 15 w 20"/>
                  <a:gd name="T11" fmla="*/ 7 h 18"/>
                  <a:gd name="T12" fmla="*/ 17 w 20"/>
                  <a:gd name="T13" fmla="*/ 11 h 18"/>
                  <a:gd name="T14" fmla="*/ 15 w 20"/>
                  <a:gd name="T15" fmla="*/ 13 h 18"/>
                  <a:gd name="T16" fmla="*/ 11 w 20"/>
                  <a:gd name="T17" fmla="*/ 18 h 18"/>
                  <a:gd name="T18" fmla="*/ 11 w 20"/>
                  <a:gd name="T19" fmla="*/ 18 h 18"/>
                  <a:gd name="T20" fmla="*/ 7 w 20"/>
                  <a:gd name="T21" fmla="*/ 5 h 18"/>
                  <a:gd name="T22" fmla="*/ 4 w 20"/>
                  <a:gd name="T23" fmla="*/ 5 h 18"/>
                  <a:gd name="T24" fmla="*/ 1 w 20"/>
                  <a:gd name="T25" fmla="*/ 4 h 18"/>
                  <a:gd name="T26" fmla="*/ 1 w 20"/>
                  <a:gd name="T27" fmla="*/ 2 h 18"/>
                  <a:gd name="T28" fmla="*/ 3 w 20"/>
                  <a:gd name="T29" fmla="*/ 3 h 18"/>
                  <a:gd name="T30" fmla="*/ 9 w 20"/>
                  <a:gd name="T31" fmla="*/ 0 h 18"/>
                  <a:gd name="T32" fmla="*/ 11 w 20"/>
                  <a:gd name="T33" fmla="*/ 1 h 18"/>
                  <a:gd name="T34" fmla="*/ 13 w 20"/>
                  <a:gd name="T35" fmla="*/ 1 h 18"/>
                  <a:gd name="T36" fmla="*/ 19 w 20"/>
                  <a:gd name="T37" fmla="*/ 3 h 18"/>
                  <a:gd name="T38" fmla="*/ 20 w 20"/>
                  <a:gd name="T3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" h="18">
                    <a:moveTo>
                      <a:pt x="20" y="4"/>
                    </a:moveTo>
                    <a:cubicBezTo>
                      <a:pt x="19" y="6"/>
                      <a:pt x="17" y="6"/>
                      <a:pt x="16" y="5"/>
                    </a:cubicBezTo>
                    <a:cubicBezTo>
                      <a:pt x="13" y="3"/>
                      <a:pt x="12" y="4"/>
                      <a:pt x="11" y="6"/>
                    </a:cubicBezTo>
                    <a:cubicBezTo>
                      <a:pt x="10" y="6"/>
                      <a:pt x="10" y="7"/>
                      <a:pt x="11" y="8"/>
                    </a:cubicBezTo>
                    <a:cubicBezTo>
                      <a:pt x="11" y="6"/>
                      <a:pt x="13" y="10"/>
                      <a:pt x="14" y="7"/>
                    </a:cubicBezTo>
                    <a:cubicBezTo>
                      <a:pt x="14" y="6"/>
                      <a:pt x="15" y="6"/>
                      <a:pt x="15" y="7"/>
                    </a:cubicBezTo>
                    <a:cubicBezTo>
                      <a:pt x="16" y="9"/>
                      <a:pt x="17" y="9"/>
                      <a:pt x="17" y="11"/>
                    </a:cubicBezTo>
                    <a:cubicBezTo>
                      <a:pt x="18" y="13"/>
                      <a:pt x="16" y="13"/>
                      <a:pt x="15" y="13"/>
                    </a:cubicBezTo>
                    <a:cubicBezTo>
                      <a:pt x="11" y="13"/>
                      <a:pt x="11" y="13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3" y="16"/>
                      <a:pt x="6" y="10"/>
                      <a:pt x="7" y="5"/>
                    </a:cubicBezTo>
                    <a:cubicBezTo>
                      <a:pt x="6" y="4"/>
                      <a:pt x="5" y="5"/>
                      <a:pt x="4" y="5"/>
                    </a:cubicBezTo>
                    <a:cubicBezTo>
                      <a:pt x="2" y="6"/>
                      <a:pt x="2" y="4"/>
                      <a:pt x="1" y="4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3" y="0"/>
                      <a:pt x="2" y="2"/>
                      <a:pt x="3" y="3"/>
                    </a:cubicBezTo>
                    <a:cubicBezTo>
                      <a:pt x="6" y="3"/>
                      <a:pt x="8" y="2"/>
                      <a:pt x="9" y="0"/>
                    </a:cubicBezTo>
                    <a:cubicBezTo>
                      <a:pt x="10" y="0"/>
                      <a:pt x="10" y="0"/>
                      <a:pt x="11" y="1"/>
                    </a:cubicBezTo>
                    <a:cubicBezTo>
                      <a:pt x="11" y="1"/>
                      <a:pt x="12" y="1"/>
                      <a:pt x="13" y="1"/>
                    </a:cubicBezTo>
                    <a:cubicBezTo>
                      <a:pt x="15" y="1"/>
                      <a:pt x="17" y="2"/>
                      <a:pt x="19" y="3"/>
                    </a:cubicBezTo>
                    <a:cubicBezTo>
                      <a:pt x="19" y="3"/>
                      <a:pt x="19" y="4"/>
                      <a:pt x="20" y="4"/>
                    </a:cubicBezTo>
                    <a:close/>
                  </a:path>
                </a:pathLst>
              </a:custGeom>
              <a:solidFill>
                <a:srgbClr val="FEE9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68" name="Freeform 726"/>
              <p:cNvSpPr/>
              <p:nvPr/>
            </p:nvSpPr>
            <p:spPr bwMode="auto">
              <a:xfrm>
                <a:off x="675" y="691"/>
                <a:ext cx="36" cy="26"/>
              </a:xfrm>
              <a:custGeom>
                <a:avLst/>
                <a:gdLst>
                  <a:gd name="T0" fmla="*/ 3 w 15"/>
                  <a:gd name="T1" fmla="*/ 10 h 11"/>
                  <a:gd name="T2" fmla="*/ 1 w 15"/>
                  <a:gd name="T3" fmla="*/ 10 h 11"/>
                  <a:gd name="T4" fmla="*/ 1 w 15"/>
                  <a:gd name="T5" fmla="*/ 7 h 11"/>
                  <a:gd name="T6" fmla="*/ 3 w 15"/>
                  <a:gd name="T7" fmla="*/ 8 h 11"/>
                  <a:gd name="T8" fmla="*/ 7 w 15"/>
                  <a:gd name="T9" fmla="*/ 3 h 11"/>
                  <a:gd name="T10" fmla="*/ 11 w 15"/>
                  <a:gd name="T11" fmla="*/ 0 h 11"/>
                  <a:gd name="T12" fmla="*/ 13 w 15"/>
                  <a:gd name="T13" fmla="*/ 2 h 11"/>
                  <a:gd name="T14" fmla="*/ 13 w 15"/>
                  <a:gd name="T15" fmla="*/ 4 h 11"/>
                  <a:gd name="T16" fmla="*/ 8 w 15"/>
                  <a:gd name="T17" fmla="*/ 9 h 11"/>
                  <a:gd name="T18" fmla="*/ 3 w 15"/>
                  <a:gd name="T19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1">
                    <a:moveTo>
                      <a:pt x="3" y="10"/>
                    </a:moveTo>
                    <a:cubicBezTo>
                      <a:pt x="2" y="10"/>
                      <a:pt x="2" y="10"/>
                      <a:pt x="1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2" y="7"/>
                      <a:pt x="2" y="10"/>
                      <a:pt x="3" y="8"/>
                    </a:cubicBezTo>
                    <a:cubicBezTo>
                      <a:pt x="4" y="6"/>
                      <a:pt x="7" y="5"/>
                      <a:pt x="7" y="3"/>
                    </a:cubicBezTo>
                    <a:cubicBezTo>
                      <a:pt x="8" y="2"/>
                      <a:pt x="10" y="1"/>
                      <a:pt x="11" y="0"/>
                    </a:cubicBezTo>
                    <a:cubicBezTo>
                      <a:pt x="12" y="0"/>
                      <a:pt x="13" y="0"/>
                      <a:pt x="13" y="2"/>
                    </a:cubicBezTo>
                    <a:cubicBezTo>
                      <a:pt x="13" y="2"/>
                      <a:pt x="13" y="3"/>
                      <a:pt x="13" y="4"/>
                    </a:cubicBezTo>
                    <a:cubicBezTo>
                      <a:pt x="15" y="9"/>
                      <a:pt x="15" y="9"/>
                      <a:pt x="8" y="9"/>
                    </a:cubicBezTo>
                    <a:cubicBezTo>
                      <a:pt x="7" y="10"/>
                      <a:pt x="5" y="11"/>
                      <a:pt x="3" y="10"/>
                    </a:cubicBezTo>
                    <a:close/>
                  </a:path>
                </a:pathLst>
              </a:custGeom>
              <a:solidFill>
                <a:srgbClr val="FEEB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69" name="Freeform 727"/>
              <p:cNvSpPr/>
              <p:nvPr/>
            </p:nvSpPr>
            <p:spPr bwMode="auto">
              <a:xfrm>
                <a:off x="701" y="717"/>
                <a:ext cx="24" cy="19"/>
              </a:xfrm>
              <a:custGeom>
                <a:avLst/>
                <a:gdLst>
                  <a:gd name="T0" fmla="*/ 4 w 10"/>
                  <a:gd name="T1" fmla="*/ 4 h 8"/>
                  <a:gd name="T2" fmla="*/ 9 w 10"/>
                  <a:gd name="T3" fmla="*/ 6 h 8"/>
                  <a:gd name="T4" fmla="*/ 8 w 10"/>
                  <a:gd name="T5" fmla="*/ 8 h 8"/>
                  <a:gd name="T6" fmla="*/ 0 w 10"/>
                  <a:gd name="T7" fmla="*/ 6 h 8"/>
                  <a:gd name="T8" fmla="*/ 0 w 10"/>
                  <a:gd name="T9" fmla="*/ 5 h 8"/>
                  <a:gd name="T10" fmla="*/ 4 w 10"/>
                  <a:gd name="T11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8">
                    <a:moveTo>
                      <a:pt x="4" y="4"/>
                    </a:moveTo>
                    <a:cubicBezTo>
                      <a:pt x="4" y="8"/>
                      <a:pt x="10" y="0"/>
                      <a:pt x="9" y="6"/>
                    </a:cubicBezTo>
                    <a:cubicBezTo>
                      <a:pt x="8" y="7"/>
                      <a:pt x="8" y="7"/>
                      <a:pt x="8" y="8"/>
                    </a:cubicBezTo>
                    <a:cubicBezTo>
                      <a:pt x="6" y="6"/>
                      <a:pt x="3" y="5"/>
                      <a:pt x="0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4"/>
                      <a:pt x="3" y="4"/>
                      <a:pt x="4" y="4"/>
                    </a:cubicBezTo>
                    <a:close/>
                  </a:path>
                </a:pathLst>
              </a:custGeom>
              <a:solidFill>
                <a:srgbClr val="FEE8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70" name="Freeform 728"/>
              <p:cNvSpPr/>
              <p:nvPr/>
            </p:nvSpPr>
            <p:spPr bwMode="auto">
              <a:xfrm>
                <a:off x="696" y="705"/>
                <a:ext cx="19" cy="17"/>
              </a:xfrm>
              <a:custGeom>
                <a:avLst/>
                <a:gdLst>
                  <a:gd name="T0" fmla="*/ 2 w 8"/>
                  <a:gd name="T1" fmla="*/ 7 h 7"/>
                  <a:gd name="T2" fmla="*/ 1 w 8"/>
                  <a:gd name="T3" fmla="*/ 7 h 7"/>
                  <a:gd name="T4" fmla="*/ 1 w 8"/>
                  <a:gd name="T5" fmla="*/ 5 h 7"/>
                  <a:gd name="T6" fmla="*/ 7 w 8"/>
                  <a:gd name="T7" fmla="*/ 0 h 7"/>
                  <a:gd name="T8" fmla="*/ 7 w 8"/>
                  <a:gd name="T9" fmla="*/ 1 h 7"/>
                  <a:gd name="T10" fmla="*/ 2 w 8"/>
                  <a:gd name="T1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7">
                    <a:moveTo>
                      <a:pt x="2" y="7"/>
                    </a:moveTo>
                    <a:cubicBezTo>
                      <a:pt x="1" y="7"/>
                      <a:pt x="1" y="7"/>
                      <a:pt x="1" y="7"/>
                    </a:cubicBezTo>
                    <a:cubicBezTo>
                      <a:pt x="0" y="7"/>
                      <a:pt x="0" y="6"/>
                      <a:pt x="1" y="5"/>
                    </a:cubicBezTo>
                    <a:cubicBezTo>
                      <a:pt x="3" y="4"/>
                      <a:pt x="4" y="1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5"/>
                      <a:pt x="5" y="7"/>
                      <a:pt x="2" y="7"/>
                    </a:cubicBezTo>
                    <a:close/>
                  </a:path>
                </a:pathLst>
              </a:custGeom>
              <a:solidFill>
                <a:srgbClr val="FEEB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71" name="Freeform 729"/>
              <p:cNvSpPr/>
              <p:nvPr/>
            </p:nvSpPr>
            <p:spPr bwMode="auto">
              <a:xfrm>
                <a:off x="670" y="698"/>
                <a:ext cx="12" cy="17"/>
              </a:xfrm>
              <a:custGeom>
                <a:avLst/>
                <a:gdLst>
                  <a:gd name="T0" fmla="*/ 3 w 5"/>
                  <a:gd name="T1" fmla="*/ 4 h 7"/>
                  <a:gd name="T2" fmla="*/ 3 w 5"/>
                  <a:gd name="T3" fmla="*/ 7 h 7"/>
                  <a:gd name="T4" fmla="*/ 2 w 5"/>
                  <a:gd name="T5" fmla="*/ 6 h 7"/>
                  <a:gd name="T6" fmla="*/ 2 w 5"/>
                  <a:gd name="T7" fmla="*/ 4 h 7"/>
                  <a:gd name="T8" fmla="*/ 1 w 5"/>
                  <a:gd name="T9" fmla="*/ 1 h 7"/>
                  <a:gd name="T10" fmla="*/ 3 w 5"/>
                  <a:gd name="T11" fmla="*/ 0 h 7"/>
                  <a:gd name="T12" fmla="*/ 3 w 5"/>
                  <a:gd name="T13" fmla="*/ 4 h 7"/>
                  <a:gd name="T14" fmla="*/ 3 w 5"/>
                  <a:gd name="T15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7">
                    <a:moveTo>
                      <a:pt x="3" y="4"/>
                    </a:moveTo>
                    <a:cubicBezTo>
                      <a:pt x="3" y="5"/>
                      <a:pt x="3" y="6"/>
                      <a:pt x="3" y="7"/>
                    </a:cubicBezTo>
                    <a:cubicBezTo>
                      <a:pt x="3" y="7"/>
                      <a:pt x="2" y="7"/>
                      <a:pt x="2" y="6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5" y="2"/>
                      <a:pt x="4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lose/>
                  </a:path>
                </a:pathLst>
              </a:custGeom>
              <a:solidFill>
                <a:srgbClr val="FEE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72" name="Freeform 730"/>
              <p:cNvSpPr/>
              <p:nvPr/>
            </p:nvSpPr>
            <p:spPr bwMode="auto">
              <a:xfrm>
                <a:off x="644" y="748"/>
                <a:ext cx="16" cy="12"/>
              </a:xfrm>
              <a:custGeom>
                <a:avLst/>
                <a:gdLst>
                  <a:gd name="T0" fmla="*/ 7 w 7"/>
                  <a:gd name="T1" fmla="*/ 3 h 5"/>
                  <a:gd name="T2" fmla="*/ 5 w 7"/>
                  <a:gd name="T3" fmla="*/ 5 h 5"/>
                  <a:gd name="T4" fmla="*/ 2 w 7"/>
                  <a:gd name="T5" fmla="*/ 2 h 5"/>
                  <a:gd name="T6" fmla="*/ 1 w 7"/>
                  <a:gd name="T7" fmla="*/ 1 h 5"/>
                  <a:gd name="T8" fmla="*/ 1 w 7"/>
                  <a:gd name="T9" fmla="*/ 0 h 5"/>
                  <a:gd name="T10" fmla="*/ 3 w 7"/>
                  <a:gd name="T11" fmla="*/ 1 h 5"/>
                  <a:gd name="T12" fmla="*/ 7 w 7"/>
                  <a:gd name="T1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5">
                    <a:moveTo>
                      <a:pt x="7" y="3"/>
                    </a:moveTo>
                    <a:cubicBezTo>
                      <a:pt x="7" y="4"/>
                      <a:pt x="6" y="5"/>
                      <a:pt x="5" y="5"/>
                    </a:cubicBezTo>
                    <a:cubicBezTo>
                      <a:pt x="3" y="5"/>
                      <a:pt x="3" y="3"/>
                      <a:pt x="2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1"/>
                    </a:cubicBezTo>
                    <a:cubicBezTo>
                      <a:pt x="3" y="3"/>
                      <a:pt x="6" y="2"/>
                      <a:pt x="7" y="3"/>
                    </a:cubicBezTo>
                    <a:close/>
                  </a:path>
                </a:pathLst>
              </a:custGeom>
              <a:solidFill>
                <a:srgbClr val="FEE8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73" name="Freeform 731"/>
              <p:cNvSpPr/>
              <p:nvPr/>
            </p:nvSpPr>
            <p:spPr bwMode="auto">
              <a:xfrm>
                <a:off x="646" y="741"/>
                <a:ext cx="12" cy="10"/>
              </a:xfrm>
              <a:custGeom>
                <a:avLst/>
                <a:gdLst>
                  <a:gd name="T0" fmla="*/ 2 w 5"/>
                  <a:gd name="T1" fmla="*/ 4 h 4"/>
                  <a:gd name="T2" fmla="*/ 1 w 5"/>
                  <a:gd name="T3" fmla="*/ 4 h 4"/>
                  <a:gd name="T4" fmla="*/ 1 w 5"/>
                  <a:gd name="T5" fmla="*/ 2 h 4"/>
                  <a:gd name="T6" fmla="*/ 2 w 5"/>
                  <a:gd name="T7" fmla="*/ 0 h 4"/>
                  <a:gd name="T8" fmla="*/ 5 w 5"/>
                  <a:gd name="T9" fmla="*/ 1 h 4"/>
                  <a:gd name="T10" fmla="*/ 2 w 5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4">
                    <a:moveTo>
                      <a:pt x="2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0" y="3"/>
                      <a:pt x="0" y="2"/>
                      <a:pt x="1" y="2"/>
                    </a:cubicBezTo>
                    <a:cubicBezTo>
                      <a:pt x="2" y="2"/>
                      <a:pt x="4" y="2"/>
                      <a:pt x="2" y="0"/>
                    </a:cubicBezTo>
                    <a:cubicBezTo>
                      <a:pt x="4" y="0"/>
                      <a:pt x="5" y="0"/>
                      <a:pt x="5" y="1"/>
                    </a:cubicBezTo>
                    <a:cubicBezTo>
                      <a:pt x="5" y="4"/>
                      <a:pt x="2" y="2"/>
                      <a:pt x="2" y="4"/>
                    </a:cubicBezTo>
                    <a:close/>
                  </a:path>
                </a:pathLst>
              </a:custGeom>
              <a:solidFill>
                <a:srgbClr val="FEE9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74" name="Freeform 732"/>
              <p:cNvSpPr/>
              <p:nvPr/>
            </p:nvSpPr>
            <p:spPr bwMode="auto">
              <a:xfrm>
                <a:off x="653" y="729"/>
                <a:ext cx="7" cy="10"/>
              </a:xfrm>
              <a:custGeom>
                <a:avLst/>
                <a:gdLst>
                  <a:gd name="T0" fmla="*/ 0 w 3"/>
                  <a:gd name="T1" fmla="*/ 2 h 4"/>
                  <a:gd name="T2" fmla="*/ 2 w 3"/>
                  <a:gd name="T3" fmla="*/ 0 h 4"/>
                  <a:gd name="T4" fmla="*/ 2 w 3"/>
                  <a:gd name="T5" fmla="*/ 2 h 4"/>
                  <a:gd name="T6" fmla="*/ 0 w 3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1" y="1"/>
                      <a:pt x="1" y="0"/>
                      <a:pt x="2" y="0"/>
                    </a:cubicBezTo>
                    <a:cubicBezTo>
                      <a:pt x="3" y="1"/>
                      <a:pt x="3" y="2"/>
                      <a:pt x="2" y="2"/>
                    </a:cubicBezTo>
                    <a:cubicBezTo>
                      <a:pt x="1" y="4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EED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75" name="Freeform 733"/>
              <p:cNvSpPr/>
              <p:nvPr/>
            </p:nvSpPr>
            <p:spPr bwMode="auto">
              <a:xfrm>
                <a:off x="646" y="703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1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3" y="0"/>
                      <a:pt x="3" y="1"/>
                    </a:cubicBezTo>
                    <a:cubicBezTo>
                      <a:pt x="3" y="2"/>
                      <a:pt x="2" y="2"/>
                      <a:pt x="1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FEE9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76" name="Freeform 734"/>
              <p:cNvSpPr/>
              <p:nvPr/>
            </p:nvSpPr>
            <p:spPr bwMode="auto">
              <a:xfrm>
                <a:off x="601" y="588"/>
                <a:ext cx="21" cy="17"/>
              </a:xfrm>
              <a:custGeom>
                <a:avLst/>
                <a:gdLst>
                  <a:gd name="T0" fmla="*/ 4 w 9"/>
                  <a:gd name="T1" fmla="*/ 7 h 7"/>
                  <a:gd name="T2" fmla="*/ 1 w 9"/>
                  <a:gd name="T3" fmla="*/ 3 h 7"/>
                  <a:gd name="T4" fmla="*/ 9 w 9"/>
                  <a:gd name="T5" fmla="*/ 2 h 7"/>
                  <a:gd name="T6" fmla="*/ 4 w 9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7">
                    <a:moveTo>
                      <a:pt x="4" y="7"/>
                    </a:moveTo>
                    <a:cubicBezTo>
                      <a:pt x="1" y="7"/>
                      <a:pt x="0" y="4"/>
                      <a:pt x="1" y="3"/>
                    </a:cubicBezTo>
                    <a:cubicBezTo>
                      <a:pt x="3" y="0"/>
                      <a:pt x="6" y="2"/>
                      <a:pt x="9" y="2"/>
                    </a:cubicBezTo>
                    <a:cubicBezTo>
                      <a:pt x="8" y="4"/>
                      <a:pt x="5" y="5"/>
                      <a:pt x="4" y="7"/>
                    </a:cubicBezTo>
                    <a:close/>
                  </a:path>
                </a:pathLst>
              </a:custGeom>
              <a:solidFill>
                <a:srgbClr val="FEE8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77" name="Freeform 735"/>
              <p:cNvSpPr/>
              <p:nvPr/>
            </p:nvSpPr>
            <p:spPr bwMode="auto">
              <a:xfrm>
                <a:off x="622" y="595"/>
                <a:ext cx="12" cy="22"/>
              </a:xfrm>
              <a:custGeom>
                <a:avLst/>
                <a:gdLst>
                  <a:gd name="T0" fmla="*/ 1 w 5"/>
                  <a:gd name="T1" fmla="*/ 8 h 9"/>
                  <a:gd name="T2" fmla="*/ 0 w 5"/>
                  <a:gd name="T3" fmla="*/ 7 h 9"/>
                  <a:gd name="T4" fmla="*/ 1 w 5"/>
                  <a:gd name="T5" fmla="*/ 2 h 9"/>
                  <a:gd name="T6" fmla="*/ 3 w 5"/>
                  <a:gd name="T7" fmla="*/ 2 h 9"/>
                  <a:gd name="T8" fmla="*/ 5 w 5"/>
                  <a:gd name="T9" fmla="*/ 5 h 9"/>
                  <a:gd name="T10" fmla="*/ 2 w 5"/>
                  <a:gd name="T11" fmla="*/ 9 h 9"/>
                  <a:gd name="T12" fmla="*/ 1 w 5"/>
                  <a:gd name="T13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9">
                    <a:moveTo>
                      <a:pt x="1" y="8"/>
                    </a:moveTo>
                    <a:cubicBezTo>
                      <a:pt x="1" y="8"/>
                      <a:pt x="0" y="7"/>
                      <a:pt x="0" y="7"/>
                    </a:cubicBezTo>
                    <a:cubicBezTo>
                      <a:pt x="0" y="5"/>
                      <a:pt x="0" y="4"/>
                      <a:pt x="1" y="2"/>
                    </a:cubicBezTo>
                    <a:cubicBezTo>
                      <a:pt x="2" y="0"/>
                      <a:pt x="2" y="3"/>
                      <a:pt x="3" y="2"/>
                    </a:cubicBezTo>
                    <a:cubicBezTo>
                      <a:pt x="4" y="3"/>
                      <a:pt x="5" y="3"/>
                      <a:pt x="5" y="5"/>
                    </a:cubicBezTo>
                    <a:cubicBezTo>
                      <a:pt x="5" y="7"/>
                      <a:pt x="5" y="9"/>
                      <a:pt x="2" y="9"/>
                    </a:cubicBezTo>
                    <a:cubicBezTo>
                      <a:pt x="1" y="9"/>
                      <a:pt x="1" y="9"/>
                      <a:pt x="1" y="8"/>
                    </a:cubicBezTo>
                    <a:close/>
                  </a:path>
                </a:pathLst>
              </a:custGeom>
              <a:solidFill>
                <a:srgbClr val="FEE8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78" name="Freeform 736"/>
              <p:cNvSpPr/>
              <p:nvPr/>
            </p:nvSpPr>
            <p:spPr bwMode="auto">
              <a:xfrm>
                <a:off x="601" y="564"/>
                <a:ext cx="16" cy="19"/>
              </a:xfrm>
              <a:custGeom>
                <a:avLst/>
                <a:gdLst>
                  <a:gd name="T0" fmla="*/ 0 w 7"/>
                  <a:gd name="T1" fmla="*/ 4 h 8"/>
                  <a:gd name="T2" fmla="*/ 0 w 7"/>
                  <a:gd name="T3" fmla="*/ 3 h 8"/>
                  <a:gd name="T4" fmla="*/ 5 w 7"/>
                  <a:gd name="T5" fmla="*/ 1 h 8"/>
                  <a:gd name="T6" fmla="*/ 5 w 7"/>
                  <a:gd name="T7" fmla="*/ 1 h 8"/>
                  <a:gd name="T8" fmla="*/ 7 w 7"/>
                  <a:gd name="T9" fmla="*/ 6 h 8"/>
                  <a:gd name="T10" fmla="*/ 0 w 7"/>
                  <a:gd name="T11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8">
                    <a:moveTo>
                      <a:pt x="0" y="4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2" y="1"/>
                      <a:pt x="3" y="0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3"/>
                      <a:pt x="5" y="4"/>
                      <a:pt x="7" y="6"/>
                    </a:cubicBezTo>
                    <a:cubicBezTo>
                      <a:pt x="4" y="6"/>
                      <a:pt x="1" y="8"/>
                      <a:pt x="0" y="4"/>
                    </a:cubicBezTo>
                    <a:close/>
                  </a:path>
                </a:pathLst>
              </a:custGeom>
              <a:solidFill>
                <a:srgbClr val="FEE7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79" name="Freeform 737"/>
              <p:cNvSpPr/>
              <p:nvPr/>
            </p:nvSpPr>
            <p:spPr bwMode="auto">
              <a:xfrm>
                <a:off x="648" y="569"/>
                <a:ext cx="15" cy="12"/>
              </a:xfrm>
              <a:custGeom>
                <a:avLst/>
                <a:gdLst>
                  <a:gd name="T0" fmla="*/ 3 w 6"/>
                  <a:gd name="T1" fmla="*/ 5 h 5"/>
                  <a:gd name="T2" fmla="*/ 1 w 6"/>
                  <a:gd name="T3" fmla="*/ 5 h 5"/>
                  <a:gd name="T4" fmla="*/ 0 w 6"/>
                  <a:gd name="T5" fmla="*/ 4 h 5"/>
                  <a:gd name="T6" fmla="*/ 1 w 6"/>
                  <a:gd name="T7" fmla="*/ 0 h 5"/>
                  <a:gd name="T8" fmla="*/ 6 w 6"/>
                  <a:gd name="T9" fmla="*/ 4 h 5"/>
                  <a:gd name="T10" fmla="*/ 3 w 6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3" y="5"/>
                      <a:pt x="2" y="4"/>
                      <a:pt x="1" y="5"/>
                    </a:cubicBezTo>
                    <a:cubicBezTo>
                      <a:pt x="1" y="5"/>
                      <a:pt x="0" y="4"/>
                      <a:pt x="0" y="4"/>
                    </a:cubicBezTo>
                    <a:cubicBezTo>
                      <a:pt x="0" y="3"/>
                      <a:pt x="0" y="2"/>
                      <a:pt x="1" y="0"/>
                    </a:cubicBezTo>
                    <a:cubicBezTo>
                      <a:pt x="2" y="2"/>
                      <a:pt x="4" y="3"/>
                      <a:pt x="6" y="4"/>
                    </a:cubicBezTo>
                    <a:cubicBezTo>
                      <a:pt x="6" y="5"/>
                      <a:pt x="4" y="5"/>
                      <a:pt x="3" y="5"/>
                    </a:cubicBezTo>
                    <a:close/>
                  </a:path>
                </a:pathLst>
              </a:custGeom>
              <a:solidFill>
                <a:srgbClr val="FEE7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80" name="Freeform 738"/>
              <p:cNvSpPr/>
              <p:nvPr/>
            </p:nvSpPr>
            <p:spPr bwMode="auto">
              <a:xfrm>
                <a:off x="617" y="614"/>
                <a:ext cx="17" cy="15"/>
              </a:xfrm>
              <a:custGeom>
                <a:avLst/>
                <a:gdLst>
                  <a:gd name="T0" fmla="*/ 3 w 7"/>
                  <a:gd name="T1" fmla="*/ 0 h 6"/>
                  <a:gd name="T2" fmla="*/ 4 w 7"/>
                  <a:gd name="T3" fmla="*/ 1 h 6"/>
                  <a:gd name="T4" fmla="*/ 5 w 7"/>
                  <a:gd name="T5" fmla="*/ 4 h 6"/>
                  <a:gd name="T6" fmla="*/ 4 w 7"/>
                  <a:gd name="T7" fmla="*/ 6 h 6"/>
                  <a:gd name="T8" fmla="*/ 3 w 7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3" y="0"/>
                    </a:moveTo>
                    <a:cubicBezTo>
                      <a:pt x="3" y="0"/>
                      <a:pt x="4" y="1"/>
                      <a:pt x="4" y="1"/>
                    </a:cubicBezTo>
                    <a:cubicBezTo>
                      <a:pt x="5" y="2"/>
                      <a:pt x="2" y="3"/>
                      <a:pt x="5" y="4"/>
                    </a:cubicBezTo>
                    <a:cubicBezTo>
                      <a:pt x="7" y="4"/>
                      <a:pt x="5" y="5"/>
                      <a:pt x="4" y="6"/>
                    </a:cubicBezTo>
                    <a:cubicBezTo>
                      <a:pt x="2" y="4"/>
                      <a:pt x="0" y="2"/>
                      <a:pt x="3" y="0"/>
                    </a:cubicBezTo>
                    <a:close/>
                  </a:path>
                </a:pathLst>
              </a:custGeom>
              <a:solidFill>
                <a:srgbClr val="FEEB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81" name="Freeform 739"/>
              <p:cNvSpPr/>
              <p:nvPr/>
            </p:nvSpPr>
            <p:spPr bwMode="auto">
              <a:xfrm>
                <a:off x="629" y="597"/>
                <a:ext cx="15" cy="10"/>
              </a:xfrm>
              <a:custGeom>
                <a:avLst/>
                <a:gdLst>
                  <a:gd name="T0" fmla="*/ 2 w 6"/>
                  <a:gd name="T1" fmla="*/ 4 h 4"/>
                  <a:gd name="T2" fmla="*/ 0 w 6"/>
                  <a:gd name="T3" fmla="*/ 1 h 4"/>
                  <a:gd name="T4" fmla="*/ 6 w 6"/>
                  <a:gd name="T5" fmla="*/ 0 h 4"/>
                  <a:gd name="T6" fmla="*/ 2 w 6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cubicBezTo>
                      <a:pt x="1" y="3"/>
                      <a:pt x="1" y="2"/>
                      <a:pt x="0" y="1"/>
                    </a:cubicBezTo>
                    <a:cubicBezTo>
                      <a:pt x="2" y="1"/>
                      <a:pt x="3" y="1"/>
                      <a:pt x="6" y="0"/>
                    </a:cubicBezTo>
                    <a:cubicBezTo>
                      <a:pt x="5" y="2"/>
                      <a:pt x="4" y="4"/>
                      <a:pt x="2" y="4"/>
                    </a:cubicBezTo>
                    <a:close/>
                  </a:path>
                </a:pathLst>
              </a:custGeom>
              <a:solidFill>
                <a:srgbClr val="FEEB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82" name="Freeform 740"/>
              <p:cNvSpPr/>
              <p:nvPr/>
            </p:nvSpPr>
            <p:spPr bwMode="auto">
              <a:xfrm>
                <a:off x="601" y="605"/>
                <a:ext cx="14" cy="9"/>
              </a:xfrm>
              <a:custGeom>
                <a:avLst/>
                <a:gdLst>
                  <a:gd name="T0" fmla="*/ 1 w 6"/>
                  <a:gd name="T1" fmla="*/ 3 h 4"/>
                  <a:gd name="T2" fmla="*/ 0 w 6"/>
                  <a:gd name="T3" fmla="*/ 1 h 4"/>
                  <a:gd name="T4" fmla="*/ 4 w 6"/>
                  <a:gd name="T5" fmla="*/ 0 h 4"/>
                  <a:gd name="T6" fmla="*/ 4 w 6"/>
                  <a:gd name="T7" fmla="*/ 0 h 4"/>
                  <a:gd name="T8" fmla="*/ 6 w 6"/>
                  <a:gd name="T9" fmla="*/ 3 h 4"/>
                  <a:gd name="T10" fmla="*/ 4 w 6"/>
                  <a:gd name="T11" fmla="*/ 4 h 4"/>
                  <a:gd name="T12" fmla="*/ 1 w 6"/>
                  <a:gd name="T1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1" y="3"/>
                    </a:moveTo>
                    <a:cubicBezTo>
                      <a:pt x="1" y="3"/>
                      <a:pt x="0" y="2"/>
                      <a:pt x="0" y="1"/>
                    </a:cubicBezTo>
                    <a:cubicBezTo>
                      <a:pt x="2" y="1"/>
                      <a:pt x="3" y="2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0"/>
                      <a:pt x="5" y="2"/>
                      <a:pt x="6" y="3"/>
                    </a:cubicBezTo>
                    <a:cubicBezTo>
                      <a:pt x="5" y="3"/>
                      <a:pt x="5" y="4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lose/>
                  </a:path>
                </a:pathLst>
              </a:custGeom>
              <a:solidFill>
                <a:srgbClr val="FEE8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83" name="Freeform 741"/>
              <p:cNvSpPr/>
              <p:nvPr/>
            </p:nvSpPr>
            <p:spPr bwMode="auto">
              <a:xfrm>
                <a:off x="589" y="590"/>
                <a:ext cx="12" cy="15"/>
              </a:xfrm>
              <a:custGeom>
                <a:avLst/>
                <a:gdLst>
                  <a:gd name="T0" fmla="*/ 1 w 5"/>
                  <a:gd name="T1" fmla="*/ 2 h 6"/>
                  <a:gd name="T2" fmla="*/ 5 w 5"/>
                  <a:gd name="T3" fmla="*/ 3 h 6"/>
                  <a:gd name="T4" fmla="*/ 2 w 5"/>
                  <a:gd name="T5" fmla="*/ 5 h 6"/>
                  <a:gd name="T6" fmla="*/ 1 w 5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1" y="2"/>
                    </a:moveTo>
                    <a:cubicBezTo>
                      <a:pt x="2" y="3"/>
                      <a:pt x="4" y="0"/>
                      <a:pt x="5" y="3"/>
                    </a:cubicBezTo>
                    <a:cubicBezTo>
                      <a:pt x="5" y="6"/>
                      <a:pt x="4" y="5"/>
                      <a:pt x="2" y="5"/>
                    </a:cubicBezTo>
                    <a:cubicBezTo>
                      <a:pt x="2" y="4"/>
                      <a:pt x="0" y="4"/>
                      <a:pt x="1" y="2"/>
                    </a:cubicBezTo>
                    <a:close/>
                  </a:path>
                </a:pathLst>
              </a:custGeom>
              <a:solidFill>
                <a:srgbClr val="FEE8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84" name="Freeform 742"/>
              <p:cNvSpPr/>
              <p:nvPr/>
            </p:nvSpPr>
            <p:spPr bwMode="auto">
              <a:xfrm>
                <a:off x="586" y="595"/>
                <a:ext cx="10" cy="7"/>
              </a:xfrm>
              <a:custGeom>
                <a:avLst/>
                <a:gdLst>
                  <a:gd name="T0" fmla="*/ 2 w 4"/>
                  <a:gd name="T1" fmla="*/ 0 h 3"/>
                  <a:gd name="T2" fmla="*/ 3 w 4"/>
                  <a:gd name="T3" fmla="*/ 3 h 3"/>
                  <a:gd name="T4" fmla="*/ 2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cubicBezTo>
                      <a:pt x="2" y="1"/>
                      <a:pt x="4" y="2"/>
                      <a:pt x="3" y="3"/>
                    </a:cubicBezTo>
                    <a:cubicBezTo>
                      <a:pt x="2" y="3"/>
                      <a:pt x="0" y="3"/>
                      <a:pt x="2" y="0"/>
                    </a:cubicBezTo>
                    <a:close/>
                  </a:path>
                </a:pathLst>
              </a:custGeom>
              <a:solidFill>
                <a:srgbClr val="FEEB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85" name="Freeform 743"/>
              <p:cNvSpPr/>
              <p:nvPr/>
            </p:nvSpPr>
            <p:spPr bwMode="auto">
              <a:xfrm>
                <a:off x="579" y="597"/>
                <a:ext cx="5" cy="5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2 h 2"/>
                  <a:gd name="T4" fmla="*/ 0 w 2"/>
                  <a:gd name="T5" fmla="*/ 1 h 2"/>
                  <a:gd name="T6" fmla="*/ 2 w 2"/>
                  <a:gd name="T7" fmla="*/ 1 h 2"/>
                  <a:gd name="T8" fmla="*/ 2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2"/>
                      <a:pt x="2" y="2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1" y="0"/>
                      <a:pt x="2" y="1"/>
                    </a:cubicBezTo>
                    <a:cubicBezTo>
                      <a:pt x="2" y="1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rgbClr val="FEEB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86" name="Freeform 744"/>
              <p:cNvSpPr/>
              <p:nvPr/>
            </p:nvSpPr>
            <p:spPr bwMode="auto">
              <a:xfrm>
                <a:off x="617" y="559"/>
                <a:ext cx="19" cy="15"/>
              </a:xfrm>
              <a:custGeom>
                <a:avLst/>
                <a:gdLst>
                  <a:gd name="T0" fmla="*/ 0 w 8"/>
                  <a:gd name="T1" fmla="*/ 3 h 6"/>
                  <a:gd name="T2" fmla="*/ 5 w 8"/>
                  <a:gd name="T3" fmla="*/ 0 h 6"/>
                  <a:gd name="T4" fmla="*/ 6 w 8"/>
                  <a:gd name="T5" fmla="*/ 3 h 6"/>
                  <a:gd name="T6" fmla="*/ 0 w 8"/>
                  <a:gd name="T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6">
                    <a:moveTo>
                      <a:pt x="0" y="3"/>
                    </a:moveTo>
                    <a:cubicBezTo>
                      <a:pt x="2" y="2"/>
                      <a:pt x="3" y="0"/>
                      <a:pt x="5" y="0"/>
                    </a:cubicBezTo>
                    <a:cubicBezTo>
                      <a:pt x="6" y="1"/>
                      <a:pt x="8" y="2"/>
                      <a:pt x="6" y="3"/>
                    </a:cubicBezTo>
                    <a:cubicBezTo>
                      <a:pt x="4" y="4"/>
                      <a:pt x="2" y="6"/>
                      <a:pt x="0" y="3"/>
                    </a:cubicBezTo>
                    <a:close/>
                  </a:path>
                </a:pathLst>
              </a:custGeom>
              <a:solidFill>
                <a:srgbClr val="FEE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87" name="Freeform 745"/>
              <p:cNvSpPr/>
              <p:nvPr/>
            </p:nvSpPr>
            <p:spPr bwMode="auto">
              <a:xfrm>
                <a:off x="682" y="700"/>
                <a:ext cx="31" cy="22"/>
              </a:xfrm>
              <a:custGeom>
                <a:avLst/>
                <a:gdLst>
                  <a:gd name="T0" fmla="*/ 13 w 13"/>
                  <a:gd name="T1" fmla="*/ 2 h 9"/>
                  <a:gd name="T2" fmla="*/ 7 w 13"/>
                  <a:gd name="T3" fmla="*/ 9 h 9"/>
                  <a:gd name="T4" fmla="*/ 0 w 13"/>
                  <a:gd name="T5" fmla="*/ 6 h 9"/>
                  <a:gd name="T6" fmla="*/ 7 w 13"/>
                  <a:gd name="T7" fmla="*/ 3 h 9"/>
                  <a:gd name="T8" fmla="*/ 7 w 13"/>
                  <a:gd name="T9" fmla="*/ 6 h 9"/>
                  <a:gd name="T10" fmla="*/ 10 w 13"/>
                  <a:gd name="T11" fmla="*/ 0 h 9"/>
                  <a:gd name="T12" fmla="*/ 13 w 13"/>
                  <a:gd name="T13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9">
                    <a:moveTo>
                      <a:pt x="13" y="2"/>
                    </a:moveTo>
                    <a:cubicBezTo>
                      <a:pt x="11" y="5"/>
                      <a:pt x="9" y="7"/>
                      <a:pt x="7" y="9"/>
                    </a:cubicBezTo>
                    <a:cubicBezTo>
                      <a:pt x="4" y="8"/>
                      <a:pt x="2" y="7"/>
                      <a:pt x="0" y="6"/>
                    </a:cubicBezTo>
                    <a:cubicBezTo>
                      <a:pt x="3" y="6"/>
                      <a:pt x="5" y="5"/>
                      <a:pt x="7" y="3"/>
                    </a:cubicBezTo>
                    <a:cubicBezTo>
                      <a:pt x="8" y="4"/>
                      <a:pt x="6" y="5"/>
                      <a:pt x="7" y="6"/>
                    </a:cubicBezTo>
                    <a:cubicBezTo>
                      <a:pt x="11" y="5"/>
                      <a:pt x="10" y="2"/>
                      <a:pt x="10" y="0"/>
                    </a:cubicBezTo>
                    <a:cubicBezTo>
                      <a:pt x="11" y="0"/>
                      <a:pt x="12" y="1"/>
                      <a:pt x="13" y="2"/>
                    </a:cubicBezTo>
                    <a:close/>
                  </a:path>
                </a:pathLst>
              </a:custGeom>
              <a:solidFill>
                <a:srgbClr val="FEE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88" name="Freeform 746"/>
              <p:cNvSpPr/>
              <p:nvPr/>
            </p:nvSpPr>
            <p:spPr bwMode="auto">
              <a:xfrm>
                <a:off x="725" y="681"/>
                <a:ext cx="19" cy="15"/>
              </a:xfrm>
              <a:custGeom>
                <a:avLst/>
                <a:gdLst>
                  <a:gd name="T0" fmla="*/ 1 w 8"/>
                  <a:gd name="T1" fmla="*/ 6 h 6"/>
                  <a:gd name="T2" fmla="*/ 8 w 8"/>
                  <a:gd name="T3" fmla="*/ 2 h 6"/>
                  <a:gd name="T4" fmla="*/ 1 w 8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6">
                    <a:moveTo>
                      <a:pt x="1" y="6"/>
                    </a:moveTo>
                    <a:cubicBezTo>
                      <a:pt x="0" y="0"/>
                      <a:pt x="0" y="0"/>
                      <a:pt x="8" y="2"/>
                    </a:cubicBezTo>
                    <a:cubicBezTo>
                      <a:pt x="6" y="4"/>
                      <a:pt x="2" y="3"/>
                      <a:pt x="1" y="6"/>
                    </a:cubicBezTo>
                    <a:close/>
                  </a:path>
                </a:pathLst>
              </a:custGeom>
              <a:solidFill>
                <a:srgbClr val="FDE9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89" name="Freeform 747"/>
              <p:cNvSpPr/>
              <p:nvPr/>
            </p:nvSpPr>
            <p:spPr bwMode="auto">
              <a:xfrm>
                <a:off x="706" y="600"/>
                <a:ext cx="24" cy="38"/>
              </a:xfrm>
              <a:custGeom>
                <a:avLst/>
                <a:gdLst>
                  <a:gd name="T0" fmla="*/ 7 w 10"/>
                  <a:gd name="T1" fmla="*/ 15 h 16"/>
                  <a:gd name="T2" fmla="*/ 3 w 10"/>
                  <a:gd name="T3" fmla="*/ 12 h 16"/>
                  <a:gd name="T4" fmla="*/ 1 w 10"/>
                  <a:gd name="T5" fmla="*/ 8 h 16"/>
                  <a:gd name="T6" fmla="*/ 3 w 10"/>
                  <a:gd name="T7" fmla="*/ 4 h 16"/>
                  <a:gd name="T8" fmla="*/ 7 w 10"/>
                  <a:gd name="T9" fmla="*/ 2 h 16"/>
                  <a:gd name="T10" fmla="*/ 7 w 10"/>
                  <a:gd name="T11" fmla="*/ 2 h 16"/>
                  <a:gd name="T12" fmla="*/ 8 w 10"/>
                  <a:gd name="T13" fmla="*/ 7 h 16"/>
                  <a:gd name="T14" fmla="*/ 8 w 10"/>
                  <a:gd name="T15" fmla="*/ 8 h 16"/>
                  <a:gd name="T16" fmla="*/ 10 w 10"/>
                  <a:gd name="T17" fmla="*/ 12 h 16"/>
                  <a:gd name="T18" fmla="*/ 7 w 10"/>
                  <a:gd name="T19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16">
                    <a:moveTo>
                      <a:pt x="7" y="15"/>
                    </a:moveTo>
                    <a:cubicBezTo>
                      <a:pt x="6" y="14"/>
                      <a:pt x="7" y="10"/>
                      <a:pt x="3" y="12"/>
                    </a:cubicBezTo>
                    <a:cubicBezTo>
                      <a:pt x="2" y="12"/>
                      <a:pt x="2" y="9"/>
                      <a:pt x="1" y="8"/>
                    </a:cubicBezTo>
                    <a:cubicBezTo>
                      <a:pt x="0" y="4"/>
                      <a:pt x="0" y="4"/>
                      <a:pt x="3" y="4"/>
                    </a:cubicBezTo>
                    <a:cubicBezTo>
                      <a:pt x="5" y="4"/>
                      <a:pt x="5" y="0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9" y="4"/>
                      <a:pt x="8" y="5"/>
                      <a:pt x="8" y="7"/>
                    </a:cubicBezTo>
                    <a:cubicBezTo>
                      <a:pt x="8" y="7"/>
                      <a:pt x="8" y="8"/>
                      <a:pt x="8" y="8"/>
                    </a:cubicBezTo>
                    <a:cubicBezTo>
                      <a:pt x="9" y="9"/>
                      <a:pt x="10" y="10"/>
                      <a:pt x="10" y="12"/>
                    </a:cubicBezTo>
                    <a:cubicBezTo>
                      <a:pt x="10" y="13"/>
                      <a:pt x="10" y="16"/>
                      <a:pt x="7" y="15"/>
                    </a:cubicBezTo>
                    <a:close/>
                  </a:path>
                </a:pathLst>
              </a:custGeom>
              <a:solidFill>
                <a:srgbClr val="FEEC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90" name="Freeform 748"/>
              <p:cNvSpPr/>
              <p:nvPr/>
            </p:nvSpPr>
            <p:spPr bwMode="auto">
              <a:xfrm>
                <a:off x="620" y="667"/>
                <a:ext cx="26" cy="24"/>
              </a:xfrm>
              <a:custGeom>
                <a:avLst/>
                <a:gdLst>
                  <a:gd name="T0" fmla="*/ 6 w 11"/>
                  <a:gd name="T1" fmla="*/ 10 h 10"/>
                  <a:gd name="T2" fmla="*/ 2 w 11"/>
                  <a:gd name="T3" fmla="*/ 3 h 10"/>
                  <a:gd name="T4" fmla="*/ 1 w 11"/>
                  <a:gd name="T5" fmla="*/ 1 h 10"/>
                  <a:gd name="T6" fmla="*/ 8 w 11"/>
                  <a:gd name="T7" fmla="*/ 0 h 10"/>
                  <a:gd name="T8" fmla="*/ 11 w 11"/>
                  <a:gd name="T9" fmla="*/ 2 h 10"/>
                  <a:gd name="T10" fmla="*/ 10 w 11"/>
                  <a:gd name="T11" fmla="*/ 6 h 10"/>
                  <a:gd name="T12" fmla="*/ 6 w 11"/>
                  <a:gd name="T1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0">
                    <a:moveTo>
                      <a:pt x="6" y="10"/>
                    </a:moveTo>
                    <a:cubicBezTo>
                      <a:pt x="6" y="7"/>
                      <a:pt x="4" y="5"/>
                      <a:pt x="2" y="3"/>
                    </a:cubicBezTo>
                    <a:cubicBezTo>
                      <a:pt x="1" y="3"/>
                      <a:pt x="0" y="2"/>
                      <a:pt x="1" y="1"/>
                    </a:cubicBezTo>
                    <a:cubicBezTo>
                      <a:pt x="4" y="2"/>
                      <a:pt x="6" y="3"/>
                      <a:pt x="8" y="0"/>
                    </a:cubicBezTo>
                    <a:cubicBezTo>
                      <a:pt x="9" y="0"/>
                      <a:pt x="9" y="3"/>
                      <a:pt x="11" y="2"/>
                    </a:cubicBezTo>
                    <a:cubicBezTo>
                      <a:pt x="10" y="3"/>
                      <a:pt x="10" y="5"/>
                      <a:pt x="10" y="6"/>
                    </a:cubicBezTo>
                    <a:cubicBezTo>
                      <a:pt x="9" y="8"/>
                      <a:pt x="7" y="8"/>
                      <a:pt x="6" y="10"/>
                    </a:cubicBezTo>
                    <a:close/>
                  </a:path>
                </a:pathLst>
              </a:custGeom>
              <a:solidFill>
                <a:srgbClr val="FEE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91" name="Freeform 749"/>
              <p:cNvSpPr/>
              <p:nvPr/>
            </p:nvSpPr>
            <p:spPr bwMode="auto">
              <a:xfrm>
                <a:off x="641" y="662"/>
                <a:ext cx="22" cy="19"/>
              </a:xfrm>
              <a:custGeom>
                <a:avLst/>
                <a:gdLst>
                  <a:gd name="T0" fmla="*/ 1 w 9"/>
                  <a:gd name="T1" fmla="*/ 8 h 8"/>
                  <a:gd name="T2" fmla="*/ 2 w 9"/>
                  <a:gd name="T3" fmla="*/ 4 h 8"/>
                  <a:gd name="T4" fmla="*/ 3 w 9"/>
                  <a:gd name="T5" fmla="*/ 2 h 8"/>
                  <a:gd name="T6" fmla="*/ 7 w 9"/>
                  <a:gd name="T7" fmla="*/ 0 h 8"/>
                  <a:gd name="T8" fmla="*/ 9 w 9"/>
                  <a:gd name="T9" fmla="*/ 3 h 8"/>
                  <a:gd name="T10" fmla="*/ 6 w 9"/>
                  <a:gd name="T11" fmla="*/ 7 h 8"/>
                  <a:gd name="T12" fmla="*/ 4 w 9"/>
                  <a:gd name="T13" fmla="*/ 8 h 8"/>
                  <a:gd name="T14" fmla="*/ 1 w 9"/>
                  <a:gd name="T1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8">
                    <a:moveTo>
                      <a:pt x="1" y="8"/>
                    </a:moveTo>
                    <a:cubicBezTo>
                      <a:pt x="0" y="6"/>
                      <a:pt x="0" y="5"/>
                      <a:pt x="2" y="4"/>
                    </a:cubicBezTo>
                    <a:cubicBezTo>
                      <a:pt x="2" y="3"/>
                      <a:pt x="2" y="2"/>
                      <a:pt x="3" y="2"/>
                    </a:cubicBezTo>
                    <a:cubicBezTo>
                      <a:pt x="4" y="1"/>
                      <a:pt x="6" y="1"/>
                      <a:pt x="7" y="0"/>
                    </a:cubicBezTo>
                    <a:cubicBezTo>
                      <a:pt x="9" y="0"/>
                      <a:pt x="9" y="2"/>
                      <a:pt x="9" y="3"/>
                    </a:cubicBezTo>
                    <a:cubicBezTo>
                      <a:pt x="9" y="5"/>
                      <a:pt x="8" y="6"/>
                      <a:pt x="6" y="7"/>
                    </a:cubicBezTo>
                    <a:cubicBezTo>
                      <a:pt x="5" y="7"/>
                      <a:pt x="4" y="7"/>
                      <a:pt x="4" y="8"/>
                    </a:cubicBezTo>
                    <a:cubicBezTo>
                      <a:pt x="3" y="8"/>
                      <a:pt x="2" y="8"/>
                      <a:pt x="1" y="8"/>
                    </a:cubicBezTo>
                    <a:close/>
                  </a:path>
                </a:pathLst>
              </a:custGeom>
              <a:solidFill>
                <a:srgbClr val="FEEB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92" name="Freeform 750"/>
              <p:cNvSpPr/>
              <p:nvPr/>
            </p:nvSpPr>
            <p:spPr bwMode="auto">
              <a:xfrm>
                <a:off x="653" y="669"/>
                <a:ext cx="12" cy="12"/>
              </a:xfrm>
              <a:custGeom>
                <a:avLst/>
                <a:gdLst>
                  <a:gd name="T0" fmla="*/ 0 w 5"/>
                  <a:gd name="T1" fmla="*/ 3 h 5"/>
                  <a:gd name="T2" fmla="*/ 4 w 5"/>
                  <a:gd name="T3" fmla="*/ 0 h 5"/>
                  <a:gd name="T4" fmla="*/ 5 w 5"/>
                  <a:gd name="T5" fmla="*/ 0 h 5"/>
                  <a:gd name="T6" fmla="*/ 2 w 5"/>
                  <a:gd name="T7" fmla="*/ 5 h 5"/>
                  <a:gd name="T8" fmla="*/ 0 w 5"/>
                  <a:gd name="T9" fmla="*/ 5 h 5"/>
                  <a:gd name="T10" fmla="*/ 0 w 5"/>
                  <a:gd name="T11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0" y="3"/>
                    </a:moveTo>
                    <a:cubicBezTo>
                      <a:pt x="3" y="3"/>
                      <a:pt x="3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2"/>
                      <a:pt x="3" y="3"/>
                      <a:pt x="2" y="5"/>
                    </a:cubicBezTo>
                    <a:cubicBezTo>
                      <a:pt x="2" y="5"/>
                      <a:pt x="1" y="5"/>
                      <a:pt x="0" y="5"/>
                    </a:cubicBezTo>
                    <a:cubicBezTo>
                      <a:pt x="0" y="4"/>
                      <a:pt x="0" y="4"/>
                      <a:pt x="0" y="3"/>
                    </a:cubicBezTo>
                    <a:close/>
                  </a:path>
                </a:pathLst>
              </a:custGeom>
              <a:solidFill>
                <a:srgbClr val="FEEC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93" name="Freeform 751"/>
              <p:cNvSpPr/>
              <p:nvPr/>
            </p:nvSpPr>
            <p:spPr bwMode="auto">
              <a:xfrm>
                <a:off x="644" y="691"/>
                <a:ext cx="12" cy="7"/>
              </a:xfrm>
              <a:custGeom>
                <a:avLst/>
                <a:gdLst>
                  <a:gd name="T0" fmla="*/ 5 w 5"/>
                  <a:gd name="T1" fmla="*/ 2 h 3"/>
                  <a:gd name="T2" fmla="*/ 0 w 5"/>
                  <a:gd name="T3" fmla="*/ 0 h 3"/>
                  <a:gd name="T4" fmla="*/ 5 w 5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5" y="2"/>
                    </a:moveTo>
                    <a:cubicBezTo>
                      <a:pt x="3" y="3"/>
                      <a:pt x="2" y="2"/>
                      <a:pt x="0" y="0"/>
                    </a:cubicBezTo>
                    <a:cubicBezTo>
                      <a:pt x="2" y="1"/>
                      <a:pt x="4" y="0"/>
                      <a:pt x="5" y="2"/>
                    </a:cubicBezTo>
                    <a:close/>
                  </a:path>
                </a:pathLst>
              </a:custGeom>
              <a:solidFill>
                <a:srgbClr val="FEE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94" name="Freeform 752"/>
              <p:cNvSpPr/>
              <p:nvPr/>
            </p:nvSpPr>
            <p:spPr bwMode="auto">
              <a:xfrm>
                <a:off x="651" y="676"/>
                <a:ext cx="2" cy="12"/>
              </a:xfrm>
              <a:custGeom>
                <a:avLst/>
                <a:gdLst>
                  <a:gd name="T0" fmla="*/ 1 w 1"/>
                  <a:gd name="T1" fmla="*/ 0 h 5"/>
                  <a:gd name="T2" fmla="*/ 1 w 1"/>
                  <a:gd name="T3" fmla="*/ 2 h 5"/>
                  <a:gd name="T4" fmla="*/ 0 w 1"/>
                  <a:gd name="T5" fmla="*/ 2 h 5"/>
                  <a:gd name="T6" fmla="*/ 1 w 1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1" y="5"/>
                      <a:pt x="0" y="1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EE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95" name="Freeform 753"/>
              <p:cNvSpPr/>
              <p:nvPr/>
            </p:nvSpPr>
            <p:spPr bwMode="auto">
              <a:xfrm>
                <a:off x="656" y="696"/>
                <a:ext cx="7" cy="4"/>
              </a:xfrm>
              <a:custGeom>
                <a:avLst/>
                <a:gdLst>
                  <a:gd name="T0" fmla="*/ 2 w 3"/>
                  <a:gd name="T1" fmla="*/ 2 h 2"/>
                  <a:gd name="T2" fmla="*/ 0 w 3"/>
                  <a:gd name="T3" fmla="*/ 0 h 2"/>
                  <a:gd name="T4" fmla="*/ 0 w 3"/>
                  <a:gd name="T5" fmla="*/ 0 h 2"/>
                  <a:gd name="T6" fmla="*/ 2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1" y="2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3" y="0"/>
                      <a:pt x="2" y="2"/>
                    </a:cubicBezTo>
                    <a:close/>
                  </a:path>
                </a:pathLst>
              </a:custGeom>
              <a:solidFill>
                <a:srgbClr val="FEE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96" name="Freeform 754"/>
              <p:cNvSpPr/>
              <p:nvPr/>
            </p:nvSpPr>
            <p:spPr bwMode="auto">
              <a:xfrm>
                <a:off x="593" y="612"/>
                <a:ext cx="34" cy="48"/>
              </a:xfrm>
              <a:custGeom>
                <a:avLst/>
                <a:gdLst>
                  <a:gd name="T0" fmla="*/ 2 w 14"/>
                  <a:gd name="T1" fmla="*/ 10 h 20"/>
                  <a:gd name="T2" fmla="*/ 0 w 14"/>
                  <a:gd name="T3" fmla="*/ 7 h 20"/>
                  <a:gd name="T4" fmla="*/ 3 w 14"/>
                  <a:gd name="T5" fmla="*/ 4 h 20"/>
                  <a:gd name="T6" fmla="*/ 7 w 14"/>
                  <a:gd name="T7" fmla="*/ 3 h 20"/>
                  <a:gd name="T8" fmla="*/ 10 w 14"/>
                  <a:gd name="T9" fmla="*/ 6 h 20"/>
                  <a:gd name="T10" fmla="*/ 12 w 14"/>
                  <a:gd name="T11" fmla="*/ 9 h 20"/>
                  <a:gd name="T12" fmla="*/ 11 w 14"/>
                  <a:gd name="T13" fmla="*/ 13 h 20"/>
                  <a:gd name="T14" fmla="*/ 13 w 14"/>
                  <a:gd name="T15" fmla="*/ 16 h 20"/>
                  <a:gd name="T16" fmla="*/ 13 w 14"/>
                  <a:gd name="T17" fmla="*/ 17 h 20"/>
                  <a:gd name="T18" fmla="*/ 13 w 14"/>
                  <a:gd name="T19" fmla="*/ 20 h 20"/>
                  <a:gd name="T20" fmla="*/ 13 w 14"/>
                  <a:gd name="T21" fmla="*/ 20 h 20"/>
                  <a:gd name="T22" fmla="*/ 5 w 14"/>
                  <a:gd name="T23" fmla="*/ 15 h 20"/>
                  <a:gd name="T24" fmla="*/ 4 w 14"/>
                  <a:gd name="T25" fmla="*/ 12 h 20"/>
                  <a:gd name="T26" fmla="*/ 7 w 14"/>
                  <a:gd name="T27" fmla="*/ 10 h 20"/>
                  <a:gd name="T28" fmla="*/ 2 w 14"/>
                  <a:gd name="T29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" h="20">
                    <a:moveTo>
                      <a:pt x="2" y="10"/>
                    </a:moveTo>
                    <a:cubicBezTo>
                      <a:pt x="0" y="10"/>
                      <a:pt x="0" y="8"/>
                      <a:pt x="0" y="7"/>
                    </a:cubicBezTo>
                    <a:cubicBezTo>
                      <a:pt x="0" y="4"/>
                      <a:pt x="1" y="3"/>
                      <a:pt x="3" y="4"/>
                    </a:cubicBezTo>
                    <a:cubicBezTo>
                      <a:pt x="4" y="2"/>
                      <a:pt x="5" y="0"/>
                      <a:pt x="7" y="3"/>
                    </a:cubicBezTo>
                    <a:cubicBezTo>
                      <a:pt x="8" y="4"/>
                      <a:pt x="9" y="5"/>
                      <a:pt x="10" y="6"/>
                    </a:cubicBezTo>
                    <a:cubicBezTo>
                      <a:pt x="11" y="7"/>
                      <a:pt x="12" y="8"/>
                      <a:pt x="12" y="9"/>
                    </a:cubicBezTo>
                    <a:cubicBezTo>
                      <a:pt x="12" y="11"/>
                      <a:pt x="11" y="12"/>
                      <a:pt x="11" y="13"/>
                    </a:cubicBezTo>
                    <a:cubicBezTo>
                      <a:pt x="11" y="15"/>
                      <a:pt x="13" y="15"/>
                      <a:pt x="13" y="16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8"/>
                      <a:pt x="14" y="19"/>
                      <a:pt x="13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9" y="20"/>
                      <a:pt x="8" y="17"/>
                      <a:pt x="5" y="15"/>
                    </a:cubicBezTo>
                    <a:cubicBezTo>
                      <a:pt x="5" y="14"/>
                      <a:pt x="4" y="13"/>
                      <a:pt x="4" y="12"/>
                    </a:cubicBezTo>
                    <a:cubicBezTo>
                      <a:pt x="3" y="10"/>
                      <a:pt x="4" y="10"/>
                      <a:pt x="7" y="10"/>
                    </a:cubicBezTo>
                    <a:cubicBezTo>
                      <a:pt x="5" y="8"/>
                      <a:pt x="4" y="9"/>
                      <a:pt x="2" y="10"/>
                    </a:cubicBezTo>
                    <a:close/>
                  </a:path>
                </a:pathLst>
              </a:custGeom>
              <a:solidFill>
                <a:srgbClr val="FEEA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97" name="Freeform 755"/>
              <p:cNvSpPr/>
              <p:nvPr/>
            </p:nvSpPr>
            <p:spPr bwMode="auto">
              <a:xfrm>
                <a:off x="615" y="633"/>
                <a:ext cx="38" cy="19"/>
              </a:xfrm>
              <a:custGeom>
                <a:avLst/>
                <a:gdLst>
                  <a:gd name="T0" fmla="*/ 0 w 16"/>
                  <a:gd name="T1" fmla="*/ 4 h 8"/>
                  <a:gd name="T2" fmla="*/ 2 w 16"/>
                  <a:gd name="T3" fmla="*/ 1 h 8"/>
                  <a:gd name="T4" fmla="*/ 3 w 16"/>
                  <a:gd name="T5" fmla="*/ 1 h 8"/>
                  <a:gd name="T6" fmla="*/ 14 w 16"/>
                  <a:gd name="T7" fmla="*/ 3 h 8"/>
                  <a:gd name="T8" fmla="*/ 16 w 16"/>
                  <a:gd name="T9" fmla="*/ 4 h 8"/>
                  <a:gd name="T10" fmla="*/ 15 w 16"/>
                  <a:gd name="T11" fmla="*/ 5 h 8"/>
                  <a:gd name="T12" fmla="*/ 5 w 16"/>
                  <a:gd name="T13" fmla="*/ 7 h 8"/>
                  <a:gd name="T14" fmla="*/ 0 w 16"/>
                  <a:gd name="T1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8">
                    <a:moveTo>
                      <a:pt x="0" y="4"/>
                    </a:moveTo>
                    <a:cubicBezTo>
                      <a:pt x="1" y="3"/>
                      <a:pt x="2" y="2"/>
                      <a:pt x="2" y="1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6" y="5"/>
                      <a:pt x="10" y="3"/>
                      <a:pt x="14" y="3"/>
                    </a:cubicBezTo>
                    <a:cubicBezTo>
                      <a:pt x="15" y="3"/>
                      <a:pt x="16" y="3"/>
                      <a:pt x="16" y="4"/>
                    </a:cubicBezTo>
                    <a:cubicBezTo>
                      <a:pt x="16" y="4"/>
                      <a:pt x="15" y="5"/>
                      <a:pt x="15" y="5"/>
                    </a:cubicBezTo>
                    <a:cubicBezTo>
                      <a:pt x="12" y="7"/>
                      <a:pt x="8" y="8"/>
                      <a:pt x="5" y="7"/>
                    </a:cubicBezTo>
                    <a:cubicBezTo>
                      <a:pt x="5" y="4"/>
                      <a:pt x="1" y="6"/>
                      <a:pt x="0" y="4"/>
                    </a:cubicBezTo>
                    <a:close/>
                  </a:path>
                </a:pathLst>
              </a:custGeom>
              <a:solidFill>
                <a:srgbClr val="FEEB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98" name="Freeform 756"/>
              <p:cNvSpPr/>
              <p:nvPr/>
            </p:nvSpPr>
            <p:spPr bwMode="auto">
              <a:xfrm>
                <a:off x="615" y="643"/>
                <a:ext cx="17" cy="9"/>
              </a:xfrm>
              <a:custGeom>
                <a:avLst/>
                <a:gdLst>
                  <a:gd name="T0" fmla="*/ 0 w 7"/>
                  <a:gd name="T1" fmla="*/ 0 h 4"/>
                  <a:gd name="T2" fmla="*/ 6 w 7"/>
                  <a:gd name="T3" fmla="*/ 1 h 4"/>
                  <a:gd name="T4" fmla="*/ 5 w 7"/>
                  <a:gd name="T5" fmla="*/ 3 h 4"/>
                  <a:gd name="T6" fmla="*/ 4 w 7"/>
                  <a:gd name="T7" fmla="*/ 3 h 4"/>
                  <a:gd name="T8" fmla="*/ 0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cubicBezTo>
                      <a:pt x="2" y="0"/>
                      <a:pt x="4" y="0"/>
                      <a:pt x="6" y="1"/>
                    </a:cubicBezTo>
                    <a:cubicBezTo>
                      <a:pt x="7" y="3"/>
                      <a:pt x="5" y="3"/>
                      <a:pt x="5" y="3"/>
                    </a:cubicBezTo>
                    <a:cubicBezTo>
                      <a:pt x="5" y="3"/>
                      <a:pt x="4" y="3"/>
                      <a:pt x="4" y="3"/>
                    </a:cubicBezTo>
                    <a:cubicBezTo>
                      <a:pt x="3" y="2"/>
                      <a:pt x="0" y="4"/>
                      <a:pt x="0" y="0"/>
                    </a:cubicBezTo>
                    <a:close/>
                  </a:path>
                </a:pathLst>
              </a:custGeom>
              <a:solidFill>
                <a:srgbClr val="FEED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99" name="Freeform 757"/>
              <p:cNvSpPr/>
              <p:nvPr/>
            </p:nvSpPr>
            <p:spPr bwMode="auto">
              <a:xfrm>
                <a:off x="622" y="652"/>
                <a:ext cx="7" cy="8"/>
              </a:xfrm>
              <a:custGeom>
                <a:avLst/>
                <a:gdLst>
                  <a:gd name="T0" fmla="*/ 1 w 3"/>
                  <a:gd name="T1" fmla="*/ 3 h 3"/>
                  <a:gd name="T2" fmla="*/ 1 w 3"/>
                  <a:gd name="T3" fmla="*/ 0 h 3"/>
                  <a:gd name="T4" fmla="*/ 1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1" y="2"/>
                      <a:pt x="0" y="1"/>
                      <a:pt x="1" y="0"/>
                    </a:cubicBezTo>
                    <a:cubicBezTo>
                      <a:pt x="3" y="1"/>
                      <a:pt x="3" y="2"/>
                      <a:pt x="1" y="3"/>
                    </a:cubicBezTo>
                    <a:close/>
                  </a:path>
                </a:pathLst>
              </a:custGeom>
              <a:solidFill>
                <a:srgbClr val="FDEB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00" name="Freeform 758"/>
              <p:cNvSpPr/>
              <p:nvPr/>
            </p:nvSpPr>
            <p:spPr bwMode="auto">
              <a:xfrm>
                <a:off x="723" y="619"/>
                <a:ext cx="14" cy="22"/>
              </a:xfrm>
              <a:custGeom>
                <a:avLst/>
                <a:gdLst>
                  <a:gd name="T0" fmla="*/ 0 w 6"/>
                  <a:gd name="T1" fmla="*/ 7 h 9"/>
                  <a:gd name="T2" fmla="*/ 1 w 6"/>
                  <a:gd name="T3" fmla="*/ 0 h 9"/>
                  <a:gd name="T4" fmla="*/ 5 w 6"/>
                  <a:gd name="T5" fmla="*/ 4 h 9"/>
                  <a:gd name="T6" fmla="*/ 0 w 6"/>
                  <a:gd name="T7" fmla="*/ 8 h 9"/>
                  <a:gd name="T8" fmla="*/ 0 w 6"/>
                  <a:gd name="T9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9">
                    <a:moveTo>
                      <a:pt x="0" y="7"/>
                    </a:moveTo>
                    <a:cubicBezTo>
                      <a:pt x="4" y="5"/>
                      <a:pt x="0" y="2"/>
                      <a:pt x="1" y="0"/>
                    </a:cubicBezTo>
                    <a:cubicBezTo>
                      <a:pt x="2" y="1"/>
                      <a:pt x="6" y="1"/>
                      <a:pt x="5" y="4"/>
                    </a:cubicBezTo>
                    <a:cubicBezTo>
                      <a:pt x="4" y="6"/>
                      <a:pt x="4" y="9"/>
                      <a:pt x="0" y="8"/>
                    </a:cubicBezTo>
                    <a:cubicBezTo>
                      <a:pt x="0" y="7"/>
                      <a:pt x="0" y="7"/>
                      <a:pt x="0" y="7"/>
                    </a:cubicBezTo>
                    <a:close/>
                  </a:path>
                </a:pathLst>
              </a:custGeom>
              <a:solidFill>
                <a:srgbClr val="FEE9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01" name="Freeform 759"/>
              <p:cNvSpPr/>
              <p:nvPr/>
            </p:nvSpPr>
            <p:spPr bwMode="auto">
              <a:xfrm>
                <a:off x="720" y="602"/>
                <a:ext cx="10" cy="15"/>
              </a:xfrm>
              <a:custGeom>
                <a:avLst/>
                <a:gdLst>
                  <a:gd name="T0" fmla="*/ 2 w 4"/>
                  <a:gd name="T1" fmla="*/ 6 h 6"/>
                  <a:gd name="T2" fmla="*/ 1 w 4"/>
                  <a:gd name="T3" fmla="*/ 1 h 6"/>
                  <a:gd name="T4" fmla="*/ 3 w 4"/>
                  <a:gd name="T5" fmla="*/ 0 h 6"/>
                  <a:gd name="T6" fmla="*/ 4 w 4"/>
                  <a:gd name="T7" fmla="*/ 5 h 6"/>
                  <a:gd name="T8" fmla="*/ 2 w 4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2" y="6"/>
                    </a:moveTo>
                    <a:cubicBezTo>
                      <a:pt x="0" y="5"/>
                      <a:pt x="3" y="2"/>
                      <a:pt x="1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3" y="2"/>
                      <a:pt x="3" y="4"/>
                      <a:pt x="4" y="5"/>
                    </a:cubicBezTo>
                    <a:cubicBezTo>
                      <a:pt x="4" y="6"/>
                      <a:pt x="3" y="6"/>
                      <a:pt x="2" y="6"/>
                    </a:cubicBezTo>
                    <a:close/>
                  </a:path>
                </a:pathLst>
              </a:custGeom>
              <a:solidFill>
                <a:srgbClr val="FEE9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02" name="Freeform 760"/>
              <p:cNvSpPr/>
              <p:nvPr/>
            </p:nvSpPr>
            <p:spPr bwMode="auto">
              <a:xfrm>
                <a:off x="601" y="612"/>
                <a:ext cx="19" cy="17"/>
              </a:xfrm>
              <a:custGeom>
                <a:avLst/>
                <a:gdLst>
                  <a:gd name="T0" fmla="*/ 7 w 8"/>
                  <a:gd name="T1" fmla="*/ 6 h 7"/>
                  <a:gd name="T2" fmla="*/ 4 w 8"/>
                  <a:gd name="T3" fmla="*/ 4 h 7"/>
                  <a:gd name="T4" fmla="*/ 0 w 8"/>
                  <a:gd name="T5" fmla="*/ 4 h 7"/>
                  <a:gd name="T6" fmla="*/ 1 w 8"/>
                  <a:gd name="T7" fmla="*/ 0 h 7"/>
                  <a:gd name="T8" fmla="*/ 4 w 8"/>
                  <a:gd name="T9" fmla="*/ 1 h 7"/>
                  <a:gd name="T10" fmla="*/ 7 w 8"/>
                  <a:gd name="T11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7">
                    <a:moveTo>
                      <a:pt x="7" y="6"/>
                    </a:moveTo>
                    <a:cubicBezTo>
                      <a:pt x="5" y="7"/>
                      <a:pt x="5" y="5"/>
                      <a:pt x="4" y="4"/>
                    </a:cubicBezTo>
                    <a:cubicBezTo>
                      <a:pt x="3" y="2"/>
                      <a:pt x="2" y="2"/>
                      <a:pt x="0" y="4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4" y="0"/>
                      <a:pt x="4" y="1"/>
                    </a:cubicBezTo>
                    <a:cubicBezTo>
                      <a:pt x="5" y="3"/>
                      <a:pt x="8" y="3"/>
                      <a:pt x="7" y="6"/>
                    </a:cubicBezTo>
                    <a:close/>
                  </a:path>
                </a:pathLst>
              </a:custGeom>
              <a:solidFill>
                <a:srgbClr val="FEE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03" name="Freeform 761"/>
              <p:cNvSpPr/>
              <p:nvPr/>
            </p:nvSpPr>
            <p:spPr bwMode="auto">
              <a:xfrm>
                <a:off x="617" y="626"/>
                <a:ext cx="5" cy="10"/>
              </a:xfrm>
              <a:custGeom>
                <a:avLst/>
                <a:gdLst>
                  <a:gd name="T0" fmla="*/ 2 w 2"/>
                  <a:gd name="T1" fmla="*/ 4 h 4"/>
                  <a:gd name="T2" fmla="*/ 2 w 2"/>
                  <a:gd name="T3" fmla="*/ 4 h 4"/>
                  <a:gd name="T4" fmla="*/ 1 w 2"/>
                  <a:gd name="T5" fmla="*/ 4 h 4"/>
                  <a:gd name="T6" fmla="*/ 0 w 2"/>
                  <a:gd name="T7" fmla="*/ 0 h 4"/>
                  <a:gd name="T8" fmla="*/ 2 w 2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2"/>
                      <a:pt x="0" y="1"/>
                      <a:pt x="0" y="0"/>
                    </a:cubicBezTo>
                    <a:cubicBezTo>
                      <a:pt x="2" y="1"/>
                      <a:pt x="2" y="2"/>
                      <a:pt x="2" y="4"/>
                    </a:cubicBezTo>
                    <a:close/>
                  </a:path>
                </a:pathLst>
              </a:custGeom>
              <a:solidFill>
                <a:srgbClr val="FEE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04" name="Freeform 762"/>
              <p:cNvSpPr/>
              <p:nvPr/>
            </p:nvSpPr>
            <p:spPr bwMode="auto">
              <a:xfrm>
                <a:off x="689" y="786"/>
                <a:ext cx="12" cy="12"/>
              </a:xfrm>
              <a:custGeom>
                <a:avLst/>
                <a:gdLst>
                  <a:gd name="T0" fmla="*/ 2 w 5"/>
                  <a:gd name="T1" fmla="*/ 0 h 5"/>
                  <a:gd name="T2" fmla="*/ 5 w 5"/>
                  <a:gd name="T3" fmla="*/ 2 h 5"/>
                  <a:gd name="T4" fmla="*/ 1 w 5"/>
                  <a:gd name="T5" fmla="*/ 5 h 5"/>
                  <a:gd name="T6" fmla="*/ 1 w 5"/>
                  <a:gd name="T7" fmla="*/ 0 h 5"/>
                  <a:gd name="T8" fmla="*/ 2 w 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cubicBezTo>
                      <a:pt x="2" y="2"/>
                      <a:pt x="3" y="2"/>
                      <a:pt x="5" y="2"/>
                    </a:cubicBezTo>
                    <a:cubicBezTo>
                      <a:pt x="4" y="3"/>
                      <a:pt x="3" y="5"/>
                      <a:pt x="1" y="5"/>
                    </a:cubicBezTo>
                    <a:cubicBezTo>
                      <a:pt x="0" y="3"/>
                      <a:pt x="1" y="2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EE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05" name="Freeform 763"/>
              <p:cNvSpPr/>
              <p:nvPr/>
            </p:nvSpPr>
            <p:spPr bwMode="auto">
              <a:xfrm>
                <a:off x="625" y="717"/>
                <a:ext cx="14" cy="24"/>
              </a:xfrm>
              <a:custGeom>
                <a:avLst/>
                <a:gdLst>
                  <a:gd name="T0" fmla="*/ 3 w 6"/>
                  <a:gd name="T1" fmla="*/ 10 h 10"/>
                  <a:gd name="T2" fmla="*/ 2 w 6"/>
                  <a:gd name="T3" fmla="*/ 2 h 10"/>
                  <a:gd name="T4" fmla="*/ 4 w 6"/>
                  <a:gd name="T5" fmla="*/ 0 h 10"/>
                  <a:gd name="T6" fmla="*/ 5 w 6"/>
                  <a:gd name="T7" fmla="*/ 3 h 10"/>
                  <a:gd name="T8" fmla="*/ 3 w 6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0">
                    <a:moveTo>
                      <a:pt x="3" y="10"/>
                    </a:moveTo>
                    <a:cubicBezTo>
                      <a:pt x="4" y="7"/>
                      <a:pt x="0" y="5"/>
                      <a:pt x="2" y="2"/>
                    </a:cubicBezTo>
                    <a:cubicBezTo>
                      <a:pt x="2" y="1"/>
                      <a:pt x="3" y="0"/>
                      <a:pt x="4" y="0"/>
                    </a:cubicBezTo>
                    <a:cubicBezTo>
                      <a:pt x="5" y="1"/>
                      <a:pt x="6" y="1"/>
                      <a:pt x="5" y="3"/>
                    </a:cubicBezTo>
                    <a:cubicBezTo>
                      <a:pt x="4" y="5"/>
                      <a:pt x="6" y="7"/>
                      <a:pt x="3" y="10"/>
                    </a:cubicBezTo>
                    <a:close/>
                  </a:path>
                </a:pathLst>
              </a:custGeom>
              <a:solidFill>
                <a:srgbClr val="FDE9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06" name="Freeform 764"/>
              <p:cNvSpPr/>
              <p:nvPr/>
            </p:nvSpPr>
            <p:spPr bwMode="auto">
              <a:xfrm>
                <a:off x="610" y="712"/>
                <a:ext cx="15" cy="17"/>
              </a:xfrm>
              <a:custGeom>
                <a:avLst/>
                <a:gdLst>
                  <a:gd name="T0" fmla="*/ 5 w 6"/>
                  <a:gd name="T1" fmla="*/ 1 h 7"/>
                  <a:gd name="T2" fmla="*/ 2 w 6"/>
                  <a:gd name="T3" fmla="*/ 6 h 7"/>
                  <a:gd name="T4" fmla="*/ 0 w 6"/>
                  <a:gd name="T5" fmla="*/ 4 h 7"/>
                  <a:gd name="T6" fmla="*/ 5 w 6"/>
                  <a:gd name="T7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5" y="1"/>
                    </a:moveTo>
                    <a:cubicBezTo>
                      <a:pt x="4" y="2"/>
                      <a:pt x="6" y="7"/>
                      <a:pt x="2" y="6"/>
                    </a:cubicBezTo>
                    <a:cubicBezTo>
                      <a:pt x="0" y="6"/>
                      <a:pt x="0" y="5"/>
                      <a:pt x="0" y="4"/>
                    </a:cubicBezTo>
                    <a:cubicBezTo>
                      <a:pt x="0" y="0"/>
                      <a:pt x="4" y="2"/>
                      <a:pt x="5" y="1"/>
                    </a:cubicBezTo>
                    <a:close/>
                  </a:path>
                </a:pathLst>
              </a:custGeom>
              <a:solidFill>
                <a:srgbClr val="FDEC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07" name="Freeform 765"/>
              <p:cNvSpPr/>
              <p:nvPr/>
            </p:nvSpPr>
            <p:spPr bwMode="auto">
              <a:xfrm>
                <a:off x="593" y="672"/>
                <a:ext cx="17" cy="14"/>
              </a:xfrm>
              <a:custGeom>
                <a:avLst/>
                <a:gdLst>
                  <a:gd name="T0" fmla="*/ 4 w 7"/>
                  <a:gd name="T1" fmla="*/ 0 h 6"/>
                  <a:gd name="T2" fmla="*/ 5 w 7"/>
                  <a:gd name="T3" fmla="*/ 0 h 6"/>
                  <a:gd name="T4" fmla="*/ 2 w 7"/>
                  <a:gd name="T5" fmla="*/ 5 h 6"/>
                  <a:gd name="T6" fmla="*/ 0 w 7"/>
                  <a:gd name="T7" fmla="*/ 4 h 6"/>
                  <a:gd name="T8" fmla="*/ 2 w 7"/>
                  <a:gd name="T9" fmla="*/ 3 h 6"/>
                  <a:gd name="T10" fmla="*/ 3 w 7"/>
                  <a:gd name="T11" fmla="*/ 1 h 6"/>
                  <a:gd name="T12" fmla="*/ 3 w 7"/>
                  <a:gd name="T13" fmla="*/ 1 h 6"/>
                  <a:gd name="T14" fmla="*/ 4 w 7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6">
                    <a:moveTo>
                      <a:pt x="4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7" y="3"/>
                      <a:pt x="4" y="4"/>
                      <a:pt x="2" y="5"/>
                    </a:cubicBezTo>
                    <a:cubicBezTo>
                      <a:pt x="2" y="6"/>
                      <a:pt x="1" y="5"/>
                      <a:pt x="0" y="4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3"/>
                      <a:pt x="3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FDE9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08" name="Freeform 766"/>
              <p:cNvSpPr/>
              <p:nvPr/>
            </p:nvSpPr>
            <p:spPr bwMode="auto">
              <a:xfrm>
                <a:off x="598" y="691"/>
                <a:ext cx="10" cy="12"/>
              </a:xfrm>
              <a:custGeom>
                <a:avLst/>
                <a:gdLst>
                  <a:gd name="T0" fmla="*/ 4 w 4"/>
                  <a:gd name="T1" fmla="*/ 3 h 5"/>
                  <a:gd name="T2" fmla="*/ 4 w 4"/>
                  <a:gd name="T3" fmla="*/ 5 h 5"/>
                  <a:gd name="T4" fmla="*/ 1 w 4"/>
                  <a:gd name="T5" fmla="*/ 3 h 5"/>
                  <a:gd name="T6" fmla="*/ 2 w 4"/>
                  <a:gd name="T7" fmla="*/ 0 h 5"/>
                  <a:gd name="T8" fmla="*/ 4 w 4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4" y="3"/>
                    </a:moveTo>
                    <a:cubicBezTo>
                      <a:pt x="4" y="3"/>
                      <a:pt x="4" y="4"/>
                      <a:pt x="4" y="5"/>
                    </a:cubicBezTo>
                    <a:cubicBezTo>
                      <a:pt x="3" y="4"/>
                      <a:pt x="1" y="4"/>
                      <a:pt x="1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3"/>
                    </a:cubicBezTo>
                    <a:close/>
                  </a:path>
                </a:pathLst>
              </a:custGeom>
              <a:solidFill>
                <a:srgbClr val="FDE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09" name="Freeform 767"/>
              <p:cNvSpPr/>
              <p:nvPr/>
            </p:nvSpPr>
            <p:spPr bwMode="auto">
              <a:xfrm>
                <a:off x="603" y="684"/>
                <a:ext cx="12" cy="14"/>
              </a:xfrm>
              <a:custGeom>
                <a:avLst/>
                <a:gdLst>
                  <a:gd name="T0" fmla="*/ 2 w 5"/>
                  <a:gd name="T1" fmla="*/ 6 h 6"/>
                  <a:gd name="T2" fmla="*/ 0 w 5"/>
                  <a:gd name="T3" fmla="*/ 3 h 6"/>
                  <a:gd name="T4" fmla="*/ 4 w 5"/>
                  <a:gd name="T5" fmla="*/ 2 h 6"/>
                  <a:gd name="T6" fmla="*/ 2 w 5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2" y="6"/>
                    </a:moveTo>
                    <a:cubicBezTo>
                      <a:pt x="1" y="5"/>
                      <a:pt x="0" y="4"/>
                      <a:pt x="0" y="3"/>
                    </a:cubicBezTo>
                    <a:cubicBezTo>
                      <a:pt x="2" y="3"/>
                      <a:pt x="2" y="0"/>
                      <a:pt x="4" y="2"/>
                    </a:cubicBezTo>
                    <a:cubicBezTo>
                      <a:pt x="5" y="4"/>
                      <a:pt x="3" y="4"/>
                      <a:pt x="2" y="6"/>
                    </a:cubicBezTo>
                    <a:close/>
                  </a:path>
                </a:pathLst>
              </a:custGeom>
              <a:solidFill>
                <a:srgbClr val="FDE9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10" name="Freeform 768"/>
              <p:cNvSpPr/>
              <p:nvPr/>
            </p:nvSpPr>
            <p:spPr bwMode="auto">
              <a:xfrm>
                <a:off x="639" y="746"/>
                <a:ext cx="9" cy="9"/>
              </a:xfrm>
              <a:custGeom>
                <a:avLst/>
                <a:gdLst>
                  <a:gd name="T0" fmla="*/ 4 w 4"/>
                  <a:gd name="T1" fmla="*/ 0 h 4"/>
                  <a:gd name="T2" fmla="*/ 4 w 4"/>
                  <a:gd name="T3" fmla="*/ 2 h 4"/>
                  <a:gd name="T4" fmla="*/ 4 w 4"/>
                  <a:gd name="T5" fmla="*/ 3 h 4"/>
                  <a:gd name="T6" fmla="*/ 1 w 4"/>
                  <a:gd name="T7" fmla="*/ 3 h 4"/>
                  <a:gd name="T8" fmla="*/ 4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cubicBezTo>
                      <a:pt x="4" y="0"/>
                      <a:pt x="4" y="1"/>
                      <a:pt x="4" y="2"/>
                    </a:cubicBezTo>
                    <a:cubicBezTo>
                      <a:pt x="3" y="2"/>
                      <a:pt x="3" y="2"/>
                      <a:pt x="4" y="3"/>
                    </a:cubicBezTo>
                    <a:cubicBezTo>
                      <a:pt x="3" y="4"/>
                      <a:pt x="1" y="4"/>
                      <a:pt x="1" y="3"/>
                    </a:cubicBezTo>
                    <a:cubicBezTo>
                      <a:pt x="0" y="1"/>
                      <a:pt x="2" y="0"/>
                      <a:pt x="4" y="0"/>
                    </a:cubicBezTo>
                    <a:close/>
                  </a:path>
                </a:pathLst>
              </a:custGeom>
              <a:solidFill>
                <a:srgbClr val="FDE8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11" name="Freeform 769"/>
              <p:cNvSpPr/>
              <p:nvPr/>
            </p:nvSpPr>
            <p:spPr bwMode="auto">
              <a:xfrm>
                <a:off x="586" y="686"/>
                <a:ext cx="10" cy="7"/>
              </a:xfrm>
              <a:custGeom>
                <a:avLst/>
                <a:gdLst>
                  <a:gd name="T0" fmla="*/ 4 w 4"/>
                  <a:gd name="T1" fmla="*/ 3 h 3"/>
                  <a:gd name="T2" fmla="*/ 0 w 4"/>
                  <a:gd name="T3" fmla="*/ 0 h 3"/>
                  <a:gd name="T4" fmla="*/ 4 w 4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cubicBezTo>
                      <a:pt x="2" y="3"/>
                      <a:pt x="2" y="1"/>
                      <a:pt x="0" y="0"/>
                    </a:cubicBezTo>
                    <a:cubicBezTo>
                      <a:pt x="3" y="0"/>
                      <a:pt x="4" y="1"/>
                      <a:pt x="4" y="3"/>
                    </a:cubicBezTo>
                    <a:close/>
                  </a:path>
                </a:pathLst>
              </a:custGeom>
              <a:solidFill>
                <a:srgbClr val="FDEC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12" name="Freeform 770"/>
              <p:cNvSpPr/>
              <p:nvPr/>
            </p:nvSpPr>
            <p:spPr bwMode="auto">
              <a:xfrm>
                <a:off x="577" y="662"/>
                <a:ext cx="7" cy="7"/>
              </a:xfrm>
              <a:custGeom>
                <a:avLst/>
                <a:gdLst>
                  <a:gd name="T0" fmla="*/ 0 w 3"/>
                  <a:gd name="T1" fmla="*/ 2 h 3"/>
                  <a:gd name="T2" fmla="*/ 1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3" y="3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EB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13" name="Freeform 771"/>
              <p:cNvSpPr/>
              <p:nvPr/>
            </p:nvSpPr>
            <p:spPr bwMode="auto">
              <a:xfrm>
                <a:off x="596" y="672"/>
                <a:ext cx="5" cy="2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1 h 1"/>
                  <a:gd name="T4" fmla="*/ 0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E9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14" name="Freeform 772"/>
              <p:cNvSpPr/>
              <p:nvPr/>
            </p:nvSpPr>
            <p:spPr bwMode="auto">
              <a:xfrm>
                <a:off x="615" y="786"/>
                <a:ext cx="14" cy="15"/>
              </a:xfrm>
              <a:custGeom>
                <a:avLst/>
                <a:gdLst>
                  <a:gd name="T0" fmla="*/ 0 w 6"/>
                  <a:gd name="T1" fmla="*/ 1 h 6"/>
                  <a:gd name="T2" fmla="*/ 5 w 6"/>
                  <a:gd name="T3" fmla="*/ 3 h 6"/>
                  <a:gd name="T4" fmla="*/ 4 w 6"/>
                  <a:gd name="T5" fmla="*/ 6 h 6"/>
                  <a:gd name="T6" fmla="*/ 0 w 6"/>
                  <a:gd name="T7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1"/>
                    </a:moveTo>
                    <a:cubicBezTo>
                      <a:pt x="3" y="1"/>
                      <a:pt x="5" y="0"/>
                      <a:pt x="5" y="3"/>
                    </a:cubicBezTo>
                    <a:cubicBezTo>
                      <a:pt x="6" y="4"/>
                      <a:pt x="5" y="6"/>
                      <a:pt x="4" y="6"/>
                    </a:cubicBezTo>
                    <a:cubicBezTo>
                      <a:pt x="1" y="6"/>
                      <a:pt x="3" y="3"/>
                      <a:pt x="0" y="1"/>
                    </a:cubicBezTo>
                    <a:close/>
                  </a:path>
                </a:pathLst>
              </a:custGeom>
              <a:solidFill>
                <a:srgbClr val="FCE6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15" name="Freeform 773"/>
              <p:cNvSpPr/>
              <p:nvPr/>
            </p:nvSpPr>
            <p:spPr bwMode="auto">
              <a:xfrm>
                <a:off x="734" y="813"/>
                <a:ext cx="10" cy="7"/>
              </a:xfrm>
              <a:custGeom>
                <a:avLst/>
                <a:gdLst>
                  <a:gd name="T0" fmla="*/ 4 w 4"/>
                  <a:gd name="T1" fmla="*/ 0 h 3"/>
                  <a:gd name="T2" fmla="*/ 4 w 4"/>
                  <a:gd name="T3" fmla="*/ 1 h 3"/>
                  <a:gd name="T4" fmla="*/ 1 w 4"/>
                  <a:gd name="T5" fmla="*/ 2 h 3"/>
                  <a:gd name="T6" fmla="*/ 1 w 4"/>
                  <a:gd name="T7" fmla="*/ 1 h 3"/>
                  <a:gd name="T8" fmla="*/ 4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3" y="2"/>
                      <a:pt x="2" y="3"/>
                      <a:pt x="1" y="2"/>
                    </a:cubicBezTo>
                    <a:cubicBezTo>
                      <a:pt x="1" y="2"/>
                      <a:pt x="0" y="1"/>
                      <a:pt x="1" y="1"/>
                    </a:cubicBezTo>
                    <a:cubicBezTo>
                      <a:pt x="1" y="0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rgbClr val="FED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16" name="Freeform 774"/>
              <p:cNvSpPr/>
              <p:nvPr/>
            </p:nvSpPr>
            <p:spPr bwMode="auto">
              <a:xfrm>
                <a:off x="531" y="667"/>
                <a:ext cx="10" cy="9"/>
              </a:xfrm>
              <a:custGeom>
                <a:avLst/>
                <a:gdLst>
                  <a:gd name="T0" fmla="*/ 0 w 4"/>
                  <a:gd name="T1" fmla="*/ 0 h 4"/>
                  <a:gd name="T2" fmla="*/ 1 w 4"/>
                  <a:gd name="T3" fmla="*/ 0 h 4"/>
                  <a:gd name="T4" fmla="*/ 3 w 4"/>
                  <a:gd name="T5" fmla="*/ 2 h 4"/>
                  <a:gd name="T6" fmla="*/ 2 w 4"/>
                  <a:gd name="T7" fmla="*/ 4 h 4"/>
                  <a:gd name="T8" fmla="*/ 0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2" y="0"/>
                      <a:pt x="4" y="0"/>
                      <a:pt x="3" y="2"/>
                    </a:cubicBezTo>
                    <a:cubicBezTo>
                      <a:pt x="3" y="3"/>
                      <a:pt x="2" y="4"/>
                      <a:pt x="2" y="4"/>
                    </a:cubicBezTo>
                    <a:cubicBezTo>
                      <a:pt x="0" y="4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rgbClr val="FDEB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17" name="Freeform 775"/>
              <p:cNvSpPr/>
              <p:nvPr/>
            </p:nvSpPr>
            <p:spPr bwMode="auto">
              <a:xfrm>
                <a:off x="584" y="535"/>
                <a:ext cx="17" cy="15"/>
              </a:xfrm>
              <a:custGeom>
                <a:avLst/>
                <a:gdLst>
                  <a:gd name="T0" fmla="*/ 3 w 7"/>
                  <a:gd name="T1" fmla="*/ 0 h 6"/>
                  <a:gd name="T2" fmla="*/ 7 w 7"/>
                  <a:gd name="T3" fmla="*/ 6 h 6"/>
                  <a:gd name="T4" fmla="*/ 2 w 7"/>
                  <a:gd name="T5" fmla="*/ 6 h 6"/>
                  <a:gd name="T6" fmla="*/ 0 w 7"/>
                  <a:gd name="T7" fmla="*/ 1 h 6"/>
                  <a:gd name="T8" fmla="*/ 3 w 7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3" y="0"/>
                    </a:moveTo>
                    <a:cubicBezTo>
                      <a:pt x="6" y="1"/>
                      <a:pt x="4" y="5"/>
                      <a:pt x="7" y="6"/>
                    </a:cubicBezTo>
                    <a:cubicBezTo>
                      <a:pt x="5" y="6"/>
                      <a:pt x="3" y="6"/>
                      <a:pt x="2" y="6"/>
                    </a:cubicBezTo>
                    <a:cubicBezTo>
                      <a:pt x="0" y="5"/>
                      <a:pt x="1" y="3"/>
                      <a:pt x="0" y="1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solidFill>
                <a:srgbClr val="FEEA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18" name="Freeform 776"/>
              <p:cNvSpPr/>
              <p:nvPr/>
            </p:nvSpPr>
            <p:spPr bwMode="auto">
              <a:xfrm>
                <a:off x="617" y="514"/>
                <a:ext cx="10" cy="12"/>
              </a:xfrm>
              <a:custGeom>
                <a:avLst/>
                <a:gdLst>
                  <a:gd name="T0" fmla="*/ 1 w 4"/>
                  <a:gd name="T1" fmla="*/ 0 h 5"/>
                  <a:gd name="T2" fmla="*/ 4 w 4"/>
                  <a:gd name="T3" fmla="*/ 5 h 5"/>
                  <a:gd name="T4" fmla="*/ 1 w 4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1" y="0"/>
                    </a:moveTo>
                    <a:cubicBezTo>
                      <a:pt x="2" y="1"/>
                      <a:pt x="3" y="3"/>
                      <a:pt x="4" y="5"/>
                    </a:cubicBezTo>
                    <a:cubicBezTo>
                      <a:pt x="0" y="4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FEE8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19" name="Freeform 777"/>
              <p:cNvSpPr/>
              <p:nvPr/>
            </p:nvSpPr>
            <p:spPr bwMode="auto">
              <a:xfrm>
                <a:off x="505" y="485"/>
                <a:ext cx="14" cy="14"/>
              </a:xfrm>
              <a:custGeom>
                <a:avLst/>
                <a:gdLst>
                  <a:gd name="T0" fmla="*/ 5 w 6"/>
                  <a:gd name="T1" fmla="*/ 0 h 6"/>
                  <a:gd name="T2" fmla="*/ 4 w 6"/>
                  <a:gd name="T3" fmla="*/ 6 h 6"/>
                  <a:gd name="T4" fmla="*/ 5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5" y="0"/>
                    </a:moveTo>
                    <a:cubicBezTo>
                      <a:pt x="6" y="2"/>
                      <a:pt x="4" y="4"/>
                      <a:pt x="4" y="6"/>
                    </a:cubicBezTo>
                    <a:cubicBezTo>
                      <a:pt x="2" y="4"/>
                      <a:pt x="0" y="1"/>
                      <a:pt x="5" y="0"/>
                    </a:cubicBezTo>
                    <a:close/>
                  </a:path>
                </a:pathLst>
              </a:custGeom>
              <a:solidFill>
                <a:srgbClr val="FEE9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20" name="Freeform 778"/>
              <p:cNvSpPr/>
              <p:nvPr/>
            </p:nvSpPr>
            <p:spPr bwMode="auto">
              <a:xfrm>
                <a:off x="507" y="499"/>
                <a:ext cx="10" cy="8"/>
              </a:xfrm>
              <a:custGeom>
                <a:avLst/>
                <a:gdLst>
                  <a:gd name="T0" fmla="*/ 3 w 4"/>
                  <a:gd name="T1" fmla="*/ 0 h 3"/>
                  <a:gd name="T2" fmla="*/ 1 w 4"/>
                  <a:gd name="T3" fmla="*/ 3 h 3"/>
                  <a:gd name="T4" fmla="*/ 3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4" y="1"/>
                      <a:pt x="4" y="1"/>
                      <a:pt x="1" y="3"/>
                    </a:cubicBezTo>
                    <a:cubicBezTo>
                      <a:pt x="0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EE9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21" name="Freeform 779"/>
              <p:cNvSpPr/>
              <p:nvPr/>
            </p:nvSpPr>
            <p:spPr bwMode="auto">
              <a:xfrm>
                <a:off x="553" y="516"/>
                <a:ext cx="14" cy="7"/>
              </a:xfrm>
              <a:custGeom>
                <a:avLst/>
                <a:gdLst>
                  <a:gd name="T0" fmla="*/ 3 w 6"/>
                  <a:gd name="T1" fmla="*/ 0 h 3"/>
                  <a:gd name="T2" fmla="*/ 5 w 6"/>
                  <a:gd name="T3" fmla="*/ 0 h 3"/>
                  <a:gd name="T4" fmla="*/ 4 w 6"/>
                  <a:gd name="T5" fmla="*/ 2 h 3"/>
                  <a:gd name="T6" fmla="*/ 0 w 6"/>
                  <a:gd name="T7" fmla="*/ 3 h 3"/>
                  <a:gd name="T8" fmla="*/ 3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3" y="0"/>
                    </a:moveTo>
                    <a:cubicBezTo>
                      <a:pt x="4" y="0"/>
                      <a:pt x="5" y="0"/>
                      <a:pt x="5" y="0"/>
                    </a:cubicBezTo>
                    <a:cubicBezTo>
                      <a:pt x="6" y="1"/>
                      <a:pt x="5" y="2"/>
                      <a:pt x="4" y="2"/>
                    </a:cubicBezTo>
                    <a:cubicBezTo>
                      <a:pt x="3" y="2"/>
                      <a:pt x="2" y="3"/>
                      <a:pt x="0" y="3"/>
                    </a:cubicBezTo>
                    <a:cubicBezTo>
                      <a:pt x="2" y="2"/>
                      <a:pt x="2" y="1"/>
                      <a:pt x="3" y="0"/>
                    </a:cubicBezTo>
                    <a:close/>
                  </a:path>
                </a:pathLst>
              </a:custGeom>
              <a:solidFill>
                <a:srgbClr val="FEEA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22" name="Freeform 780"/>
              <p:cNvSpPr/>
              <p:nvPr/>
            </p:nvSpPr>
            <p:spPr bwMode="auto">
              <a:xfrm>
                <a:off x="453" y="490"/>
                <a:ext cx="16" cy="9"/>
              </a:xfrm>
              <a:custGeom>
                <a:avLst/>
                <a:gdLst>
                  <a:gd name="T0" fmla="*/ 5 w 7"/>
                  <a:gd name="T1" fmla="*/ 0 h 4"/>
                  <a:gd name="T2" fmla="*/ 7 w 7"/>
                  <a:gd name="T3" fmla="*/ 3 h 4"/>
                  <a:gd name="T4" fmla="*/ 3 w 7"/>
                  <a:gd name="T5" fmla="*/ 4 h 4"/>
                  <a:gd name="T6" fmla="*/ 0 w 7"/>
                  <a:gd name="T7" fmla="*/ 3 h 4"/>
                  <a:gd name="T8" fmla="*/ 3 w 7"/>
                  <a:gd name="T9" fmla="*/ 1 h 4"/>
                  <a:gd name="T10" fmla="*/ 5 w 7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4">
                    <a:moveTo>
                      <a:pt x="5" y="0"/>
                    </a:moveTo>
                    <a:cubicBezTo>
                      <a:pt x="5" y="1"/>
                      <a:pt x="7" y="2"/>
                      <a:pt x="7" y="3"/>
                    </a:cubicBezTo>
                    <a:cubicBezTo>
                      <a:pt x="6" y="4"/>
                      <a:pt x="4" y="4"/>
                      <a:pt x="3" y="4"/>
                    </a:cubicBezTo>
                    <a:cubicBezTo>
                      <a:pt x="2" y="4"/>
                      <a:pt x="1" y="4"/>
                      <a:pt x="0" y="3"/>
                    </a:cubicBezTo>
                    <a:cubicBezTo>
                      <a:pt x="0" y="1"/>
                      <a:pt x="1" y="1"/>
                      <a:pt x="3" y="1"/>
                    </a:cubicBezTo>
                    <a:cubicBezTo>
                      <a:pt x="3" y="1"/>
                      <a:pt x="4" y="0"/>
                      <a:pt x="5" y="0"/>
                    </a:cubicBezTo>
                    <a:close/>
                  </a:path>
                </a:pathLst>
              </a:custGeom>
              <a:solidFill>
                <a:srgbClr val="FDEB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23" name="Freeform 781"/>
              <p:cNvSpPr/>
              <p:nvPr/>
            </p:nvSpPr>
            <p:spPr bwMode="auto">
              <a:xfrm>
                <a:off x="593" y="557"/>
                <a:ext cx="20" cy="14"/>
              </a:xfrm>
              <a:custGeom>
                <a:avLst/>
                <a:gdLst>
                  <a:gd name="T0" fmla="*/ 8 w 8"/>
                  <a:gd name="T1" fmla="*/ 4 h 6"/>
                  <a:gd name="T2" fmla="*/ 3 w 8"/>
                  <a:gd name="T3" fmla="*/ 6 h 6"/>
                  <a:gd name="T4" fmla="*/ 6 w 8"/>
                  <a:gd name="T5" fmla="*/ 2 h 6"/>
                  <a:gd name="T6" fmla="*/ 2 w 8"/>
                  <a:gd name="T7" fmla="*/ 0 h 6"/>
                  <a:gd name="T8" fmla="*/ 8 w 8"/>
                  <a:gd name="T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6">
                    <a:moveTo>
                      <a:pt x="8" y="4"/>
                    </a:moveTo>
                    <a:cubicBezTo>
                      <a:pt x="7" y="4"/>
                      <a:pt x="5" y="5"/>
                      <a:pt x="3" y="6"/>
                    </a:cubicBezTo>
                    <a:cubicBezTo>
                      <a:pt x="0" y="2"/>
                      <a:pt x="6" y="4"/>
                      <a:pt x="6" y="2"/>
                    </a:cubicBezTo>
                    <a:cubicBezTo>
                      <a:pt x="5" y="0"/>
                      <a:pt x="2" y="2"/>
                      <a:pt x="2" y="0"/>
                    </a:cubicBezTo>
                    <a:cubicBezTo>
                      <a:pt x="7" y="0"/>
                      <a:pt x="7" y="0"/>
                      <a:pt x="8" y="4"/>
                    </a:cubicBezTo>
                    <a:close/>
                  </a:path>
                </a:pathLst>
              </a:custGeom>
              <a:solidFill>
                <a:srgbClr val="FEE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24" name="Freeform 782"/>
              <p:cNvSpPr/>
              <p:nvPr/>
            </p:nvSpPr>
            <p:spPr bwMode="auto">
              <a:xfrm>
                <a:off x="648" y="540"/>
                <a:ext cx="10" cy="10"/>
              </a:xfrm>
              <a:custGeom>
                <a:avLst/>
                <a:gdLst>
                  <a:gd name="T0" fmla="*/ 4 w 4"/>
                  <a:gd name="T1" fmla="*/ 1 h 4"/>
                  <a:gd name="T2" fmla="*/ 0 w 4"/>
                  <a:gd name="T3" fmla="*/ 3 h 4"/>
                  <a:gd name="T4" fmla="*/ 4 w 4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4" y="1"/>
                    </a:moveTo>
                    <a:cubicBezTo>
                      <a:pt x="4" y="4"/>
                      <a:pt x="3" y="4"/>
                      <a:pt x="0" y="3"/>
                    </a:cubicBezTo>
                    <a:cubicBezTo>
                      <a:pt x="0" y="0"/>
                      <a:pt x="2" y="0"/>
                      <a:pt x="4" y="1"/>
                    </a:cubicBezTo>
                    <a:close/>
                  </a:path>
                </a:pathLst>
              </a:custGeom>
              <a:solidFill>
                <a:srgbClr val="FEE8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25" name="Freeform 783"/>
              <p:cNvSpPr/>
              <p:nvPr/>
            </p:nvSpPr>
            <p:spPr bwMode="auto">
              <a:xfrm>
                <a:off x="593" y="626"/>
                <a:ext cx="22" cy="24"/>
              </a:xfrm>
              <a:custGeom>
                <a:avLst/>
                <a:gdLst>
                  <a:gd name="T0" fmla="*/ 2 w 9"/>
                  <a:gd name="T1" fmla="*/ 4 h 10"/>
                  <a:gd name="T2" fmla="*/ 8 w 9"/>
                  <a:gd name="T3" fmla="*/ 4 h 10"/>
                  <a:gd name="T4" fmla="*/ 8 w 9"/>
                  <a:gd name="T5" fmla="*/ 6 h 10"/>
                  <a:gd name="T6" fmla="*/ 5 w 9"/>
                  <a:gd name="T7" fmla="*/ 4 h 10"/>
                  <a:gd name="T8" fmla="*/ 5 w 9"/>
                  <a:gd name="T9" fmla="*/ 9 h 10"/>
                  <a:gd name="T10" fmla="*/ 1 w 9"/>
                  <a:gd name="T11" fmla="*/ 9 h 10"/>
                  <a:gd name="T12" fmla="*/ 2 w 9"/>
                  <a:gd name="T13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0">
                    <a:moveTo>
                      <a:pt x="2" y="4"/>
                    </a:moveTo>
                    <a:cubicBezTo>
                      <a:pt x="4" y="0"/>
                      <a:pt x="6" y="2"/>
                      <a:pt x="8" y="4"/>
                    </a:cubicBezTo>
                    <a:cubicBezTo>
                      <a:pt x="9" y="4"/>
                      <a:pt x="8" y="5"/>
                      <a:pt x="8" y="6"/>
                    </a:cubicBezTo>
                    <a:cubicBezTo>
                      <a:pt x="6" y="7"/>
                      <a:pt x="5" y="6"/>
                      <a:pt x="5" y="4"/>
                    </a:cubicBezTo>
                    <a:cubicBezTo>
                      <a:pt x="3" y="7"/>
                      <a:pt x="7" y="8"/>
                      <a:pt x="5" y="9"/>
                    </a:cubicBezTo>
                    <a:cubicBezTo>
                      <a:pt x="4" y="9"/>
                      <a:pt x="3" y="10"/>
                      <a:pt x="1" y="9"/>
                    </a:cubicBezTo>
                    <a:cubicBezTo>
                      <a:pt x="1" y="7"/>
                      <a:pt x="0" y="5"/>
                      <a:pt x="2" y="4"/>
                    </a:cubicBezTo>
                    <a:close/>
                  </a:path>
                </a:pathLst>
              </a:custGeom>
              <a:solidFill>
                <a:srgbClr val="FEE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26" name="Freeform 784"/>
              <p:cNvSpPr/>
              <p:nvPr/>
            </p:nvSpPr>
            <p:spPr bwMode="auto">
              <a:xfrm>
                <a:off x="534" y="585"/>
                <a:ext cx="31" cy="17"/>
              </a:xfrm>
              <a:custGeom>
                <a:avLst/>
                <a:gdLst>
                  <a:gd name="T0" fmla="*/ 12 w 13"/>
                  <a:gd name="T1" fmla="*/ 7 h 7"/>
                  <a:gd name="T2" fmla="*/ 2 w 13"/>
                  <a:gd name="T3" fmla="*/ 5 h 7"/>
                  <a:gd name="T4" fmla="*/ 1 w 13"/>
                  <a:gd name="T5" fmla="*/ 2 h 7"/>
                  <a:gd name="T6" fmla="*/ 3 w 13"/>
                  <a:gd name="T7" fmla="*/ 2 h 7"/>
                  <a:gd name="T8" fmla="*/ 11 w 13"/>
                  <a:gd name="T9" fmla="*/ 3 h 7"/>
                  <a:gd name="T10" fmla="*/ 13 w 13"/>
                  <a:gd name="T11" fmla="*/ 4 h 7"/>
                  <a:gd name="T12" fmla="*/ 12 w 13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7">
                    <a:moveTo>
                      <a:pt x="12" y="7"/>
                    </a:moveTo>
                    <a:cubicBezTo>
                      <a:pt x="9" y="6"/>
                      <a:pt x="5" y="7"/>
                      <a:pt x="2" y="5"/>
                    </a:cubicBezTo>
                    <a:cubicBezTo>
                      <a:pt x="2" y="4"/>
                      <a:pt x="0" y="4"/>
                      <a:pt x="1" y="2"/>
                    </a:cubicBezTo>
                    <a:cubicBezTo>
                      <a:pt x="1" y="2"/>
                      <a:pt x="2" y="0"/>
                      <a:pt x="3" y="2"/>
                    </a:cubicBezTo>
                    <a:cubicBezTo>
                      <a:pt x="5" y="6"/>
                      <a:pt x="8" y="4"/>
                      <a:pt x="11" y="3"/>
                    </a:cubicBezTo>
                    <a:cubicBezTo>
                      <a:pt x="12" y="4"/>
                      <a:pt x="12" y="4"/>
                      <a:pt x="13" y="4"/>
                    </a:cubicBezTo>
                    <a:cubicBezTo>
                      <a:pt x="13" y="5"/>
                      <a:pt x="12" y="6"/>
                      <a:pt x="12" y="7"/>
                    </a:cubicBezTo>
                    <a:close/>
                  </a:path>
                </a:pathLst>
              </a:custGeom>
              <a:solidFill>
                <a:srgbClr val="FDE9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27" name="Freeform 785"/>
              <p:cNvSpPr/>
              <p:nvPr/>
            </p:nvSpPr>
            <p:spPr bwMode="auto">
              <a:xfrm>
                <a:off x="560" y="566"/>
                <a:ext cx="12" cy="10"/>
              </a:xfrm>
              <a:custGeom>
                <a:avLst/>
                <a:gdLst>
                  <a:gd name="T0" fmla="*/ 5 w 5"/>
                  <a:gd name="T1" fmla="*/ 1 h 4"/>
                  <a:gd name="T2" fmla="*/ 2 w 5"/>
                  <a:gd name="T3" fmla="*/ 3 h 4"/>
                  <a:gd name="T4" fmla="*/ 0 w 5"/>
                  <a:gd name="T5" fmla="*/ 2 h 4"/>
                  <a:gd name="T6" fmla="*/ 2 w 5"/>
                  <a:gd name="T7" fmla="*/ 0 h 4"/>
                  <a:gd name="T8" fmla="*/ 5 w 5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5" y="1"/>
                    </a:moveTo>
                    <a:cubicBezTo>
                      <a:pt x="4" y="2"/>
                      <a:pt x="3" y="3"/>
                      <a:pt x="2" y="3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FEE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28" name="Freeform 786"/>
              <p:cNvSpPr/>
              <p:nvPr/>
            </p:nvSpPr>
            <p:spPr bwMode="auto">
              <a:xfrm>
                <a:off x="534" y="588"/>
                <a:ext cx="7" cy="14"/>
              </a:xfrm>
              <a:custGeom>
                <a:avLst/>
                <a:gdLst>
                  <a:gd name="T0" fmla="*/ 1 w 3"/>
                  <a:gd name="T1" fmla="*/ 1 h 6"/>
                  <a:gd name="T2" fmla="*/ 2 w 3"/>
                  <a:gd name="T3" fmla="*/ 4 h 6"/>
                  <a:gd name="T4" fmla="*/ 0 w 3"/>
                  <a:gd name="T5" fmla="*/ 6 h 6"/>
                  <a:gd name="T6" fmla="*/ 0 w 3"/>
                  <a:gd name="T7" fmla="*/ 0 h 6"/>
                  <a:gd name="T8" fmla="*/ 1 w 3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1" y="1"/>
                    </a:moveTo>
                    <a:cubicBezTo>
                      <a:pt x="1" y="2"/>
                      <a:pt x="3" y="3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ubicBezTo>
                      <a:pt x="0" y="4"/>
                      <a:pt x="0" y="2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DE9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29" name="Freeform 787"/>
              <p:cNvSpPr/>
              <p:nvPr/>
            </p:nvSpPr>
            <p:spPr bwMode="auto">
              <a:xfrm>
                <a:off x="754" y="806"/>
                <a:ext cx="4" cy="7"/>
              </a:xfrm>
              <a:custGeom>
                <a:avLst/>
                <a:gdLst>
                  <a:gd name="T0" fmla="*/ 2 w 2"/>
                  <a:gd name="T1" fmla="*/ 3 h 3"/>
                  <a:gd name="T2" fmla="*/ 0 w 2"/>
                  <a:gd name="T3" fmla="*/ 0 h 3"/>
                  <a:gd name="T4" fmla="*/ 2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0" y="3"/>
                      <a:pt x="0" y="1"/>
                      <a:pt x="0" y="0"/>
                    </a:cubicBezTo>
                    <a:cubicBezTo>
                      <a:pt x="2" y="1"/>
                      <a:pt x="1" y="2"/>
                      <a:pt x="2" y="3"/>
                    </a:cubicBezTo>
                    <a:close/>
                  </a:path>
                </a:pathLst>
              </a:custGeom>
              <a:solidFill>
                <a:srgbClr val="FED4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30" name="Freeform 788"/>
              <p:cNvSpPr/>
              <p:nvPr/>
            </p:nvSpPr>
            <p:spPr bwMode="auto">
              <a:xfrm>
                <a:off x="383" y="339"/>
                <a:ext cx="717" cy="765"/>
              </a:xfrm>
              <a:custGeom>
                <a:avLst/>
                <a:gdLst>
                  <a:gd name="T0" fmla="*/ 268 w 300"/>
                  <a:gd name="T1" fmla="*/ 126 h 320"/>
                  <a:gd name="T2" fmla="*/ 60 w 300"/>
                  <a:gd name="T3" fmla="*/ 273 h 320"/>
                  <a:gd name="T4" fmla="*/ 43 w 300"/>
                  <a:gd name="T5" fmla="*/ 168 h 320"/>
                  <a:gd name="T6" fmla="*/ 31 w 300"/>
                  <a:gd name="T7" fmla="*/ 32 h 320"/>
                  <a:gd name="T8" fmla="*/ 40 w 300"/>
                  <a:gd name="T9" fmla="*/ 24 h 320"/>
                  <a:gd name="T10" fmla="*/ 49 w 300"/>
                  <a:gd name="T11" fmla="*/ 19 h 320"/>
                  <a:gd name="T12" fmla="*/ 173 w 300"/>
                  <a:gd name="T13" fmla="*/ 75 h 320"/>
                  <a:gd name="T14" fmla="*/ 268 w 300"/>
                  <a:gd name="T15" fmla="*/ 126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0" h="320">
                    <a:moveTo>
                      <a:pt x="268" y="126"/>
                    </a:moveTo>
                    <a:cubicBezTo>
                      <a:pt x="300" y="172"/>
                      <a:pt x="92" y="320"/>
                      <a:pt x="60" y="273"/>
                    </a:cubicBezTo>
                    <a:cubicBezTo>
                      <a:pt x="42" y="249"/>
                      <a:pt x="96" y="243"/>
                      <a:pt x="43" y="168"/>
                    </a:cubicBezTo>
                    <a:cubicBezTo>
                      <a:pt x="0" y="107"/>
                      <a:pt x="1" y="60"/>
                      <a:pt x="31" y="32"/>
                    </a:cubicBezTo>
                    <a:cubicBezTo>
                      <a:pt x="34" y="29"/>
                      <a:pt x="36" y="27"/>
                      <a:pt x="40" y="24"/>
                    </a:cubicBezTo>
                    <a:cubicBezTo>
                      <a:pt x="43" y="22"/>
                      <a:pt x="46" y="20"/>
                      <a:pt x="49" y="19"/>
                    </a:cubicBezTo>
                    <a:cubicBezTo>
                      <a:pt x="86" y="0"/>
                      <a:pt x="131" y="15"/>
                      <a:pt x="173" y="75"/>
                    </a:cubicBezTo>
                    <a:cubicBezTo>
                      <a:pt x="227" y="151"/>
                      <a:pt x="250" y="101"/>
                      <a:pt x="268" y="126"/>
                    </a:cubicBezTo>
                    <a:close/>
                  </a:path>
                </a:pathLst>
              </a:custGeom>
              <a:noFill/>
              <a:ln w="12700" cap="rnd">
                <a:solidFill>
                  <a:srgbClr val="49494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31" name="Freeform 789"/>
              <p:cNvSpPr/>
              <p:nvPr/>
            </p:nvSpPr>
            <p:spPr bwMode="auto">
              <a:xfrm>
                <a:off x="328" y="198"/>
                <a:ext cx="172" cy="218"/>
              </a:xfrm>
              <a:custGeom>
                <a:avLst/>
                <a:gdLst>
                  <a:gd name="T0" fmla="*/ 53 w 72"/>
                  <a:gd name="T1" fmla="*/ 41 h 91"/>
                  <a:gd name="T2" fmla="*/ 72 w 72"/>
                  <a:gd name="T3" fmla="*/ 78 h 91"/>
                  <a:gd name="T4" fmla="*/ 63 w 72"/>
                  <a:gd name="T5" fmla="*/ 83 h 91"/>
                  <a:gd name="T6" fmla="*/ 54 w 72"/>
                  <a:gd name="T7" fmla="*/ 91 h 91"/>
                  <a:gd name="T8" fmla="*/ 26 w 72"/>
                  <a:gd name="T9" fmla="*/ 60 h 91"/>
                  <a:gd name="T10" fmla="*/ 8 w 72"/>
                  <a:gd name="T11" fmla="*/ 6 h 91"/>
                  <a:gd name="T12" fmla="*/ 53 w 72"/>
                  <a:gd name="T13" fmla="*/ 4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91">
                    <a:moveTo>
                      <a:pt x="53" y="41"/>
                    </a:moveTo>
                    <a:cubicBezTo>
                      <a:pt x="62" y="54"/>
                      <a:pt x="69" y="67"/>
                      <a:pt x="72" y="78"/>
                    </a:cubicBezTo>
                    <a:cubicBezTo>
                      <a:pt x="69" y="79"/>
                      <a:pt x="66" y="81"/>
                      <a:pt x="63" y="83"/>
                    </a:cubicBezTo>
                    <a:cubicBezTo>
                      <a:pt x="59" y="86"/>
                      <a:pt x="57" y="88"/>
                      <a:pt x="54" y="91"/>
                    </a:cubicBezTo>
                    <a:cubicBezTo>
                      <a:pt x="45" y="84"/>
                      <a:pt x="35" y="74"/>
                      <a:pt x="26" y="60"/>
                    </a:cubicBezTo>
                    <a:cubicBezTo>
                      <a:pt x="8" y="35"/>
                      <a:pt x="0" y="11"/>
                      <a:pt x="8" y="6"/>
                    </a:cubicBezTo>
                    <a:cubicBezTo>
                      <a:pt x="15" y="0"/>
                      <a:pt x="35" y="16"/>
                      <a:pt x="53" y="41"/>
                    </a:cubicBezTo>
                    <a:close/>
                  </a:path>
                </a:pathLst>
              </a:custGeom>
              <a:noFill/>
              <a:ln w="12700" cap="rnd">
                <a:solidFill>
                  <a:srgbClr val="49494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32" name="Freeform 790"/>
              <p:cNvSpPr/>
              <p:nvPr/>
            </p:nvSpPr>
            <p:spPr bwMode="auto">
              <a:xfrm>
                <a:off x="424" y="339"/>
                <a:ext cx="79" cy="72"/>
              </a:xfrm>
              <a:custGeom>
                <a:avLst/>
                <a:gdLst>
                  <a:gd name="T0" fmla="*/ 26 w 33"/>
                  <a:gd name="T1" fmla="*/ 6 h 30"/>
                  <a:gd name="T2" fmla="*/ 14 w 33"/>
                  <a:gd name="T3" fmla="*/ 0 h 30"/>
                  <a:gd name="T4" fmla="*/ 3 w 33"/>
                  <a:gd name="T5" fmla="*/ 7 h 30"/>
                  <a:gd name="T6" fmla="*/ 2 w 33"/>
                  <a:gd name="T7" fmla="*/ 19 h 30"/>
                  <a:gd name="T8" fmla="*/ 13 w 33"/>
                  <a:gd name="T9" fmla="*/ 29 h 30"/>
                  <a:gd name="T10" fmla="*/ 14 w 33"/>
                  <a:gd name="T11" fmla="*/ 28 h 30"/>
                  <a:gd name="T12" fmla="*/ 4 w 33"/>
                  <a:gd name="T13" fmla="*/ 9 h 30"/>
                  <a:gd name="T14" fmla="*/ 13 w 33"/>
                  <a:gd name="T15" fmla="*/ 2 h 30"/>
                  <a:gd name="T16" fmla="*/ 24 w 33"/>
                  <a:gd name="T17" fmla="*/ 7 h 30"/>
                  <a:gd name="T18" fmla="*/ 28 w 33"/>
                  <a:gd name="T19" fmla="*/ 13 h 30"/>
                  <a:gd name="T20" fmla="*/ 31 w 33"/>
                  <a:gd name="T21" fmla="*/ 20 h 30"/>
                  <a:gd name="T22" fmla="*/ 33 w 33"/>
                  <a:gd name="T23" fmla="*/ 19 h 30"/>
                  <a:gd name="T24" fmla="*/ 30 w 33"/>
                  <a:gd name="T25" fmla="*/ 12 h 30"/>
                  <a:gd name="T26" fmla="*/ 26 w 33"/>
                  <a:gd name="T27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3" h="30">
                    <a:moveTo>
                      <a:pt x="26" y="6"/>
                    </a:moveTo>
                    <a:cubicBezTo>
                      <a:pt x="23" y="2"/>
                      <a:pt x="19" y="0"/>
                      <a:pt x="14" y="0"/>
                    </a:cubicBezTo>
                    <a:cubicBezTo>
                      <a:pt x="10" y="1"/>
                      <a:pt x="6" y="3"/>
                      <a:pt x="3" y="7"/>
                    </a:cubicBezTo>
                    <a:cubicBezTo>
                      <a:pt x="1" y="11"/>
                      <a:pt x="1" y="15"/>
                      <a:pt x="2" y="19"/>
                    </a:cubicBezTo>
                    <a:cubicBezTo>
                      <a:pt x="4" y="24"/>
                      <a:pt x="8" y="28"/>
                      <a:pt x="13" y="29"/>
                    </a:cubicBezTo>
                    <a:cubicBezTo>
                      <a:pt x="14" y="30"/>
                      <a:pt x="14" y="28"/>
                      <a:pt x="14" y="28"/>
                    </a:cubicBezTo>
                    <a:cubicBezTo>
                      <a:pt x="6" y="26"/>
                      <a:pt x="0" y="16"/>
                      <a:pt x="4" y="9"/>
                    </a:cubicBezTo>
                    <a:cubicBezTo>
                      <a:pt x="6" y="5"/>
                      <a:pt x="10" y="3"/>
                      <a:pt x="13" y="2"/>
                    </a:cubicBezTo>
                    <a:cubicBezTo>
                      <a:pt x="18" y="1"/>
                      <a:pt x="21" y="4"/>
                      <a:pt x="24" y="7"/>
                    </a:cubicBezTo>
                    <a:cubicBezTo>
                      <a:pt x="26" y="9"/>
                      <a:pt x="27" y="11"/>
                      <a:pt x="28" y="13"/>
                    </a:cubicBezTo>
                    <a:cubicBezTo>
                      <a:pt x="29" y="15"/>
                      <a:pt x="30" y="18"/>
                      <a:pt x="31" y="20"/>
                    </a:cubicBezTo>
                    <a:cubicBezTo>
                      <a:pt x="31" y="21"/>
                      <a:pt x="33" y="20"/>
                      <a:pt x="33" y="19"/>
                    </a:cubicBezTo>
                    <a:cubicBezTo>
                      <a:pt x="32" y="17"/>
                      <a:pt x="31" y="14"/>
                      <a:pt x="30" y="12"/>
                    </a:cubicBezTo>
                    <a:cubicBezTo>
                      <a:pt x="29" y="10"/>
                      <a:pt x="28" y="8"/>
                      <a:pt x="26" y="6"/>
                    </a:cubicBezTo>
                    <a:close/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33" name="Freeform 791"/>
              <p:cNvSpPr/>
              <p:nvPr/>
            </p:nvSpPr>
            <p:spPr bwMode="auto">
              <a:xfrm>
                <a:off x="464" y="363"/>
                <a:ext cx="12" cy="26"/>
              </a:xfrm>
              <a:custGeom>
                <a:avLst/>
                <a:gdLst>
                  <a:gd name="T0" fmla="*/ 3 w 5"/>
                  <a:gd name="T1" fmla="*/ 0 h 11"/>
                  <a:gd name="T2" fmla="*/ 2 w 5"/>
                  <a:gd name="T3" fmla="*/ 1 h 11"/>
                  <a:gd name="T4" fmla="*/ 3 w 5"/>
                  <a:gd name="T5" fmla="*/ 3 h 11"/>
                  <a:gd name="T6" fmla="*/ 3 w 5"/>
                  <a:gd name="T7" fmla="*/ 4 h 11"/>
                  <a:gd name="T8" fmla="*/ 2 w 5"/>
                  <a:gd name="T9" fmla="*/ 6 h 11"/>
                  <a:gd name="T10" fmla="*/ 2 w 5"/>
                  <a:gd name="T11" fmla="*/ 8 h 11"/>
                  <a:gd name="T12" fmla="*/ 1 w 5"/>
                  <a:gd name="T13" fmla="*/ 10 h 11"/>
                  <a:gd name="T14" fmla="*/ 2 w 5"/>
                  <a:gd name="T15" fmla="*/ 11 h 11"/>
                  <a:gd name="T16" fmla="*/ 4 w 5"/>
                  <a:gd name="T17" fmla="*/ 1 h 11"/>
                  <a:gd name="T18" fmla="*/ 3 w 5"/>
                  <a:gd name="T1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11">
                    <a:moveTo>
                      <a:pt x="3" y="0"/>
                    </a:moveTo>
                    <a:cubicBezTo>
                      <a:pt x="3" y="0"/>
                      <a:pt x="2" y="1"/>
                      <a:pt x="2" y="1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2" y="6"/>
                    </a:cubicBezTo>
                    <a:cubicBezTo>
                      <a:pt x="2" y="6"/>
                      <a:pt x="2" y="7"/>
                      <a:pt x="2" y="8"/>
                    </a:cubicBezTo>
                    <a:cubicBezTo>
                      <a:pt x="2" y="9"/>
                      <a:pt x="1" y="9"/>
                      <a:pt x="1" y="10"/>
                    </a:cubicBezTo>
                    <a:cubicBezTo>
                      <a:pt x="0" y="11"/>
                      <a:pt x="1" y="11"/>
                      <a:pt x="2" y="11"/>
                    </a:cubicBezTo>
                    <a:cubicBezTo>
                      <a:pt x="4" y="8"/>
                      <a:pt x="5" y="4"/>
                      <a:pt x="4" y="1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34" name="Freeform 792"/>
              <p:cNvSpPr/>
              <p:nvPr/>
            </p:nvSpPr>
            <p:spPr bwMode="auto">
              <a:xfrm>
                <a:off x="190" y="325"/>
                <a:ext cx="253" cy="213"/>
              </a:xfrm>
              <a:custGeom>
                <a:avLst/>
                <a:gdLst>
                  <a:gd name="T0" fmla="*/ 106 w 106"/>
                  <a:gd name="T1" fmla="*/ 34 h 89"/>
                  <a:gd name="T2" fmla="*/ 8 w 106"/>
                  <a:gd name="T3" fmla="*/ 34 h 89"/>
                  <a:gd name="T4" fmla="*/ 6 w 106"/>
                  <a:gd name="T5" fmla="*/ 64 h 89"/>
                  <a:gd name="T6" fmla="*/ 56 w 106"/>
                  <a:gd name="T7" fmla="*/ 82 h 89"/>
                  <a:gd name="T8" fmla="*/ 97 w 106"/>
                  <a:gd name="T9" fmla="*/ 56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89">
                    <a:moveTo>
                      <a:pt x="106" y="34"/>
                    </a:moveTo>
                    <a:cubicBezTo>
                      <a:pt x="86" y="26"/>
                      <a:pt x="34" y="0"/>
                      <a:pt x="8" y="34"/>
                    </a:cubicBezTo>
                    <a:cubicBezTo>
                      <a:pt x="0" y="45"/>
                      <a:pt x="1" y="54"/>
                      <a:pt x="6" y="64"/>
                    </a:cubicBezTo>
                    <a:cubicBezTo>
                      <a:pt x="19" y="86"/>
                      <a:pt x="35" y="89"/>
                      <a:pt x="56" y="82"/>
                    </a:cubicBezTo>
                    <a:cubicBezTo>
                      <a:pt x="71" y="76"/>
                      <a:pt x="86" y="67"/>
                      <a:pt x="97" y="56"/>
                    </a:cubicBezTo>
                  </a:path>
                </a:pathLst>
              </a:custGeom>
              <a:noFill/>
              <a:ln w="12700" cap="rnd">
                <a:solidFill>
                  <a:srgbClr val="49494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35" name="Freeform 793"/>
              <p:cNvSpPr/>
              <p:nvPr/>
            </p:nvSpPr>
            <p:spPr bwMode="auto">
              <a:xfrm>
                <a:off x="486" y="150"/>
                <a:ext cx="215" cy="213"/>
              </a:xfrm>
              <a:custGeom>
                <a:avLst/>
                <a:gdLst>
                  <a:gd name="T0" fmla="*/ 1 w 90"/>
                  <a:gd name="T1" fmla="*/ 87 h 89"/>
                  <a:gd name="T2" fmla="*/ 51 w 90"/>
                  <a:gd name="T3" fmla="*/ 3 h 89"/>
                  <a:gd name="T4" fmla="*/ 53 w 90"/>
                  <a:gd name="T5" fmla="*/ 73 h 89"/>
                  <a:gd name="T6" fmla="*/ 29 w 90"/>
                  <a:gd name="T7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0" h="89">
                    <a:moveTo>
                      <a:pt x="1" y="87"/>
                    </a:moveTo>
                    <a:cubicBezTo>
                      <a:pt x="0" y="32"/>
                      <a:pt x="29" y="0"/>
                      <a:pt x="51" y="3"/>
                    </a:cubicBezTo>
                    <a:cubicBezTo>
                      <a:pt x="68" y="5"/>
                      <a:pt x="90" y="33"/>
                      <a:pt x="53" y="73"/>
                    </a:cubicBezTo>
                    <a:cubicBezTo>
                      <a:pt x="47" y="80"/>
                      <a:pt x="39" y="87"/>
                      <a:pt x="29" y="89"/>
                    </a:cubicBezTo>
                  </a:path>
                </a:pathLst>
              </a:custGeom>
              <a:noFill/>
              <a:ln w="12700" cap="rnd">
                <a:solidFill>
                  <a:srgbClr val="49494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36" name="Freeform 794"/>
              <p:cNvSpPr/>
              <p:nvPr/>
            </p:nvSpPr>
            <p:spPr bwMode="auto">
              <a:xfrm>
                <a:off x="247" y="397"/>
                <a:ext cx="201" cy="98"/>
              </a:xfrm>
              <a:custGeom>
                <a:avLst/>
                <a:gdLst>
                  <a:gd name="T0" fmla="*/ 83 w 84"/>
                  <a:gd name="T1" fmla="*/ 11 h 41"/>
                  <a:gd name="T2" fmla="*/ 15 w 84"/>
                  <a:gd name="T3" fmla="*/ 10 h 41"/>
                  <a:gd name="T4" fmla="*/ 6 w 84"/>
                  <a:gd name="T5" fmla="*/ 32 h 41"/>
                  <a:gd name="T6" fmla="*/ 34 w 84"/>
                  <a:gd name="T7" fmla="*/ 37 h 41"/>
                  <a:gd name="T8" fmla="*/ 79 w 84"/>
                  <a:gd name="T9" fmla="*/ 17 h 41"/>
                  <a:gd name="T10" fmla="*/ 79 w 84"/>
                  <a:gd name="T11" fmla="*/ 16 h 41"/>
                  <a:gd name="T12" fmla="*/ 44 w 84"/>
                  <a:gd name="T13" fmla="*/ 31 h 41"/>
                  <a:gd name="T14" fmla="*/ 11 w 84"/>
                  <a:gd name="T15" fmla="*/ 34 h 41"/>
                  <a:gd name="T16" fmla="*/ 6 w 84"/>
                  <a:gd name="T17" fmla="*/ 21 h 41"/>
                  <a:gd name="T18" fmla="*/ 17 w 84"/>
                  <a:gd name="T19" fmla="*/ 11 h 41"/>
                  <a:gd name="T20" fmla="*/ 48 w 84"/>
                  <a:gd name="T21" fmla="*/ 7 h 41"/>
                  <a:gd name="T22" fmla="*/ 83 w 84"/>
                  <a:gd name="T23" fmla="*/ 13 h 41"/>
                  <a:gd name="T24" fmla="*/ 83 w 84"/>
                  <a:gd name="T25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4" h="41">
                    <a:moveTo>
                      <a:pt x="83" y="11"/>
                    </a:moveTo>
                    <a:cubicBezTo>
                      <a:pt x="61" y="6"/>
                      <a:pt x="36" y="0"/>
                      <a:pt x="15" y="10"/>
                    </a:cubicBezTo>
                    <a:cubicBezTo>
                      <a:pt x="7" y="14"/>
                      <a:pt x="0" y="23"/>
                      <a:pt x="6" y="32"/>
                    </a:cubicBezTo>
                    <a:cubicBezTo>
                      <a:pt x="13" y="41"/>
                      <a:pt x="25" y="40"/>
                      <a:pt x="34" y="37"/>
                    </a:cubicBezTo>
                    <a:cubicBezTo>
                      <a:pt x="50" y="31"/>
                      <a:pt x="64" y="24"/>
                      <a:pt x="79" y="17"/>
                    </a:cubicBezTo>
                    <a:cubicBezTo>
                      <a:pt x="80" y="17"/>
                      <a:pt x="79" y="16"/>
                      <a:pt x="79" y="16"/>
                    </a:cubicBezTo>
                    <a:cubicBezTo>
                      <a:pt x="67" y="21"/>
                      <a:pt x="56" y="26"/>
                      <a:pt x="44" y="31"/>
                    </a:cubicBezTo>
                    <a:cubicBezTo>
                      <a:pt x="34" y="35"/>
                      <a:pt x="21" y="41"/>
                      <a:pt x="11" y="34"/>
                    </a:cubicBezTo>
                    <a:cubicBezTo>
                      <a:pt x="7" y="32"/>
                      <a:pt x="4" y="26"/>
                      <a:pt x="6" y="21"/>
                    </a:cubicBezTo>
                    <a:cubicBezTo>
                      <a:pt x="8" y="16"/>
                      <a:pt x="13" y="13"/>
                      <a:pt x="17" y="11"/>
                    </a:cubicBezTo>
                    <a:cubicBezTo>
                      <a:pt x="27" y="7"/>
                      <a:pt x="38" y="6"/>
                      <a:pt x="48" y="7"/>
                    </a:cubicBezTo>
                    <a:cubicBezTo>
                      <a:pt x="60" y="8"/>
                      <a:pt x="71" y="10"/>
                      <a:pt x="83" y="13"/>
                    </a:cubicBezTo>
                    <a:cubicBezTo>
                      <a:pt x="84" y="13"/>
                      <a:pt x="84" y="11"/>
                      <a:pt x="83" y="11"/>
                    </a:cubicBezTo>
                    <a:close/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37" name="Freeform 795"/>
              <p:cNvSpPr/>
              <p:nvPr/>
            </p:nvSpPr>
            <p:spPr bwMode="auto">
              <a:xfrm>
                <a:off x="519" y="191"/>
                <a:ext cx="113" cy="184"/>
              </a:xfrm>
              <a:custGeom>
                <a:avLst/>
                <a:gdLst>
                  <a:gd name="T0" fmla="*/ 23 w 47"/>
                  <a:gd name="T1" fmla="*/ 5 h 77"/>
                  <a:gd name="T2" fmla="*/ 13 w 47"/>
                  <a:gd name="T3" fmla="*/ 16 h 77"/>
                  <a:gd name="T4" fmla="*/ 5 w 47"/>
                  <a:gd name="T5" fmla="*/ 31 h 77"/>
                  <a:gd name="T6" fmla="*/ 2 w 47"/>
                  <a:gd name="T7" fmla="*/ 52 h 77"/>
                  <a:gd name="T8" fmla="*/ 0 w 47"/>
                  <a:gd name="T9" fmla="*/ 76 h 77"/>
                  <a:gd name="T10" fmla="*/ 1 w 47"/>
                  <a:gd name="T11" fmla="*/ 76 h 77"/>
                  <a:gd name="T12" fmla="*/ 5 w 47"/>
                  <a:gd name="T13" fmla="*/ 41 h 77"/>
                  <a:gd name="T14" fmla="*/ 9 w 47"/>
                  <a:gd name="T15" fmla="*/ 25 h 77"/>
                  <a:gd name="T16" fmla="*/ 19 w 47"/>
                  <a:gd name="T17" fmla="*/ 12 h 77"/>
                  <a:gd name="T18" fmla="*/ 30 w 47"/>
                  <a:gd name="T19" fmla="*/ 4 h 77"/>
                  <a:gd name="T20" fmla="*/ 42 w 47"/>
                  <a:gd name="T21" fmla="*/ 12 h 77"/>
                  <a:gd name="T22" fmla="*/ 33 w 47"/>
                  <a:gd name="T23" fmla="*/ 42 h 77"/>
                  <a:gd name="T24" fmla="*/ 11 w 47"/>
                  <a:gd name="T25" fmla="*/ 72 h 77"/>
                  <a:gd name="T26" fmla="*/ 13 w 47"/>
                  <a:gd name="T27" fmla="*/ 74 h 77"/>
                  <a:gd name="T28" fmla="*/ 36 w 47"/>
                  <a:gd name="T29" fmla="*/ 43 h 77"/>
                  <a:gd name="T30" fmla="*/ 44 w 47"/>
                  <a:gd name="T31" fmla="*/ 13 h 77"/>
                  <a:gd name="T32" fmla="*/ 23 w 47"/>
                  <a:gd name="T33" fmla="*/ 5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77">
                    <a:moveTo>
                      <a:pt x="23" y="5"/>
                    </a:moveTo>
                    <a:cubicBezTo>
                      <a:pt x="19" y="8"/>
                      <a:pt x="16" y="12"/>
                      <a:pt x="13" y="16"/>
                    </a:cubicBezTo>
                    <a:cubicBezTo>
                      <a:pt x="10" y="21"/>
                      <a:pt x="7" y="26"/>
                      <a:pt x="5" y="31"/>
                    </a:cubicBezTo>
                    <a:cubicBezTo>
                      <a:pt x="3" y="38"/>
                      <a:pt x="3" y="45"/>
                      <a:pt x="2" y="52"/>
                    </a:cubicBezTo>
                    <a:cubicBezTo>
                      <a:pt x="1" y="60"/>
                      <a:pt x="1" y="68"/>
                      <a:pt x="0" y="76"/>
                    </a:cubicBezTo>
                    <a:cubicBezTo>
                      <a:pt x="0" y="77"/>
                      <a:pt x="1" y="77"/>
                      <a:pt x="1" y="76"/>
                    </a:cubicBezTo>
                    <a:cubicBezTo>
                      <a:pt x="3" y="65"/>
                      <a:pt x="3" y="53"/>
                      <a:pt x="5" y="41"/>
                    </a:cubicBezTo>
                    <a:cubicBezTo>
                      <a:pt x="6" y="36"/>
                      <a:pt x="7" y="30"/>
                      <a:pt x="9" y="25"/>
                    </a:cubicBezTo>
                    <a:cubicBezTo>
                      <a:pt x="12" y="20"/>
                      <a:pt x="15" y="16"/>
                      <a:pt x="19" y="12"/>
                    </a:cubicBezTo>
                    <a:cubicBezTo>
                      <a:pt x="21" y="8"/>
                      <a:pt x="25" y="5"/>
                      <a:pt x="30" y="4"/>
                    </a:cubicBezTo>
                    <a:cubicBezTo>
                      <a:pt x="35" y="4"/>
                      <a:pt x="40" y="7"/>
                      <a:pt x="42" y="12"/>
                    </a:cubicBezTo>
                    <a:cubicBezTo>
                      <a:pt x="45" y="22"/>
                      <a:pt x="38" y="34"/>
                      <a:pt x="33" y="42"/>
                    </a:cubicBezTo>
                    <a:cubicBezTo>
                      <a:pt x="27" y="52"/>
                      <a:pt x="18" y="62"/>
                      <a:pt x="11" y="72"/>
                    </a:cubicBezTo>
                    <a:cubicBezTo>
                      <a:pt x="10" y="73"/>
                      <a:pt x="12" y="75"/>
                      <a:pt x="13" y="74"/>
                    </a:cubicBezTo>
                    <a:cubicBezTo>
                      <a:pt x="21" y="64"/>
                      <a:pt x="29" y="53"/>
                      <a:pt x="36" y="43"/>
                    </a:cubicBezTo>
                    <a:cubicBezTo>
                      <a:pt x="41" y="34"/>
                      <a:pt x="47" y="23"/>
                      <a:pt x="44" y="13"/>
                    </a:cubicBezTo>
                    <a:cubicBezTo>
                      <a:pt x="41" y="3"/>
                      <a:pt x="32" y="0"/>
                      <a:pt x="23" y="5"/>
                    </a:cubicBezTo>
                    <a:close/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38" name="Freeform 796"/>
              <p:cNvSpPr/>
              <p:nvPr/>
            </p:nvSpPr>
            <p:spPr bwMode="auto">
              <a:xfrm>
                <a:off x="321" y="492"/>
                <a:ext cx="93" cy="242"/>
              </a:xfrm>
              <a:custGeom>
                <a:avLst/>
                <a:gdLst>
                  <a:gd name="T0" fmla="*/ 22 w 39"/>
                  <a:gd name="T1" fmla="*/ 1 h 101"/>
                  <a:gd name="T2" fmla="*/ 8 w 39"/>
                  <a:gd name="T3" fmla="*/ 37 h 101"/>
                  <a:gd name="T4" fmla="*/ 5 w 39"/>
                  <a:gd name="T5" fmla="*/ 77 h 101"/>
                  <a:gd name="T6" fmla="*/ 0 w 39"/>
                  <a:gd name="T7" fmla="*/ 99 h 101"/>
                  <a:gd name="T8" fmla="*/ 1 w 39"/>
                  <a:gd name="T9" fmla="*/ 100 h 101"/>
                  <a:gd name="T10" fmla="*/ 20 w 39"/>
                  <a:gd name="T11" fmla="*/ 78 h 101"/>
                  <a:gd name="T12" fmla="*/ 35 w 39"/>
                  <a:gd name="T13" fmla="*/ 100 h 101"/>
                  <a:gd name="T14" fmla="*/ 36 w 39"/>
                  <a:gd name="T15" fmla="*/ 100 h 101"/>
                  <a:gd name="T16" fmla="*/ 38 w 39"/>
                  <a:gd name="T17" fmla="*/ 89 h 101"/>
                  <a:gd name="T18" fmla="*/ 38 w 39"/>
                  <a:gd name="T19" fmla="*/ 74 h 101"/>
                  <a:gd name="T20" fmla="*/ 39 w 39"/>
                  <a:gd name="T21" fmla="*/ 43 h 101"/>
                  <a:gd name="T22" fmla="*/ 37 w 39"/>
                  <a:gd name="T23" fmla="*/ 43 h 101"/>
                  <a:gd name="T24" fmla="*/ 37 w 39"/>
                  <a:gd name="T25" fmla="*/ 72 h 101"/>
                  <a:gd name="T26" fmla="*/ 36 w 39"/>
                  <a:gd name="T27" fmla="*/ 86 h 101"/>
                  <a:gd name="T28" fmla="*/ 35 w 39"/>
                  <a:gd name="T29" fmla="*/ 97 h 101"/>
                  <a:gd name="T30" fmla="*/ 20 w 39"/>
                  <a:gd name="T31" fmla="*/ 75 h 101"/>
                  <a:gd name="T32" fmla="*/ 19 w 39"/>
                  <a:gd name="T33" fmla="*/ 75 h 101"/>
                  <a:gd name="T34" fmla="*/ 2 w 39"/>
                  <a:gd name="T35" fmla="*/ 98 h 101"/>
                  <a:gd name="T36" fmla="*/ 12 w 39"/>
                  <a:gd name="T37" fmla="*/ 23 h 101"/>
                  <a:gd name="T38" fmla="*/ 23 w 39"/>
                  <a:gd name="T39" fmla="*/ 1 h 101"/>
                  <a:gd name="T40" fmla="*/ 22 w 39"/>
                  <a:gd name="T41" fmla="*/ 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9" h="101">
                    <a:moveTo>
                      <a:pt x="22" y="1"/>
                    </a:moveTo>
                    <a:cubicBezTo>
                      <a:pt x="13" y="10"/>
                      <a:pt x="9" y="24"/>
                      <a:pt x="8" y="37"/>
                    </a:cubicBezTo>
                    <a:cubicBezTo>
                      <a:pt x="6" y="50"/>
                      <a:pt x="7" y="64"/>
                      <a:pt x="5" y="77"/>
                    </a:cubicBezTo>
                    <a:cubicBezTo>
                      <a:pt x="4" y="84"/>
                      <a:pt x="3" y="92"/>
                      <a:pt x="0" y="99"/>
                    </a:cubicBezTo>
                    <a:cubicBezTo>
                      <a:pt x="0" y="100"/>
                      <a:pt x="1" y="100"/>
                      <a:pt x="1" y="100"/>
                    </a:cubicBezTo>
                    <a:cubicBezTo>
                      <a:pt x="12" y="97"/>
                      <a:pt x="16" y="87"/>
                      <a:pt x="20" y="78"/>
                    </a:cubicBezTo>
                    <a:cubicBezTo>
                      <a:pt x="26" y="84"/>
                      <a:pt x="31" y="92"/>
                      <a:pt x="35" y="100"/>
                    </a:cubicBezTo>
                    <a:cubicBezTo>
                      <a:pt x="35" y="101"/>
                      <a:pt x="36" y="101"/>
                      <a:pt x="36" y="100"/>
                    </a:cubicBezTo>
                    <a:cubicBezTo>
                      <a:pt x="38" y="96"/>
                      <a:pt x="38" y="93"/>
                      <a:pt x="38" y="89"/>
                    </a:cubicBezTo>
                    <a:cubicBezTo>
                      <a:pt x="38" y="84"/>
                      <a:pt x="38" y="79"/>
                      <a:pt x="38" y="74"/>
                    </a:cubicBezTo>
                    <a:cubicBezTo>
                      <a:pt x="38" y="63"/>
                      <a:pt x="39" y="53"/>
                      <a:pt x="39" y="43"/>
                    </a:cubicBezTo>
                    <a:cubicBezTo>
                      <a:pt x="39" y="42"/>
                      <a:pt x="37" y="42"/>
                      <a:pt x="37" y="43"/>
                    </a:cubicBezTo>
                    <a:cubicBezTo>
                      <a:pt x="37" y="53"/>
                      <a:pt x="37" y="62"/>
                      <a:pt x="37" y="72"/>
                    </a:cubicBezTo>
                    <a:cubicBezTo>
                      <a:pt x="37" y="76"/>
                      <a:pt x="37" y="81"/>
                      <a:pt x="36" y="86"/>
                    </a:cubicBezTo>
                    <a:cubicBezTo>
                      <a:pt x="36" y="90"/>
                      <a:pt x="36" y="94"/>
                      <a:pt x="35" y="97"/>
                    </a:cubicBezTo>
                    <a:cubicBezTo>
                      <a:pt x="31" y="89"/>
                      <a:pt x="26" y="82"/>
                      <a:pt x="20" y="75"/>
                    </a:cubicBezTo>
                    <a:cubicBezTo>
                      <a:pt x="20" y="75"/>
                      <a:pt x="19" y="75"/>
                      <a:pt x="19" y="75"/>
                    </a:cubicBezTo>
                    <a:cubicBezTo>
                      <a:pt x="16" y="84"/>
                      <a:pt x="12" y="94"/>
                      <a:pt x="2" y="98"/>
                    </a:cubicBezTo>
                    <a:cubicBezTo>
                      <a:pt x="11" y="74"/>
                      <a:pt x="6" y="48"/>
                      <a:pt x="12" y="23"/>
                    </a:cubicBezTo>
                    <a:cubicBezTo>
                      <a:pt x="14" y="15"/>
                      <a:pt x="18" y="8"/>
                      <a:pt x="23" y="1"/>
                    </a:cubicBezTo>
                    <a:cubicBezTo>
                      <a:pt x="23" y="1"/>
                      <a:pt x="23" y="0"/>
                      <a:pt x="22" y="1"/>
                    </a:cubicBezTo>
                    <a:close/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39" name="Freeform 797"/>
              <p:cNvSpPr/>
              <p:nvPr/>
            </p:nvSpPr>
            <p:spPr bwMode="auto">
              <a:xfrm>
                <a:off x="613" y="308"/>
                <a:ext cx="229" cy="144"/>
              </a:xfrm>
              <a:custGeom>
                <a:avLst/>
                <a:gdLst>
                  <a:gd name="T0" fmla="*/ 95 w 96"/>
                  <a:gd name="T1" fmla="*/ 19 h 60"/>
                  <a:gd name="T2" fmla="*/ 43 w 96"/>
                  <a:gd name="T3" fmla="*/ 8 h 60"/>
                  <a:gd name="T4" fmla="*/ 2 w 96"/>
                  <a:gd name="T5" fmla="*/ 4 h 60"/>
                  <a:gd name="T6" fmla="*/ 2 w 96"/>
                  <a:gd name="T7" fmla="*/ 6 h 60"/>
                  <a:gd name="T8" fmla="*/ 46 w 96"/>
                  <a:gd name="T9" fmla="*/ 11 h 60"/>
                  <a:gd name="T10" fmla="*/ 92 w 96"/>
                  <a:gd name="T11" fmla="*/ 21 h 60"/>
                  <a:gd name="T12" fmla="*/ 69 w 96"/>
                  <a:gd name="T13" fmla="*/ 33 h 60"/>
                  <a:gd name="T14" fmla="*/ 69 w 96"/>
                  <a:gd name="T15" fmla="*/ 34 h 60"/>
                  <a:gd name="T16" fmla="*/ 92 w 96"/>
                  <a:gd name="T17" fmla="*/ 50 h 60"/>
                  <a:gd name="T18" fmla="*/ 28 w 96"/>
                  <a:gd name="T19" fmla="*/ 37 h 60"/>
                  <a:gd name="T20" fmla="*/ 28 w 96"/>
                  <a:gd name="T21" fmla="*/ 38 h 60"/>
                  <a:gd name="T22" fmla="*/ 94 w 96"/>
                  <a:gd name="T23" fmla="*/ 51 h 60"/>
                  <a:gd name="T24" fmla="*/ 95 w 96"/>
                  <a:gd name="T25" fmla="*/ 50 h 60"/>
                  <a:gd name="T26" fmla="*/ 71 w 96"/>
                  <a:gd name="T27" fmla="*/ 34 h 60"/>
                  <a:gd name="T28" fmla="*/ 95 w 96"/>
                  <a:gd name="T29" fmla="*/ 21 h 60"/>
                  <a:gd name="T30" fmla="*/ 95 w 96"/>
                  <a:gd name="T31" fmla="*/ 19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6" h="60">
                    <a:moveTo>
                      <a:pt x="95" y="19"/>
                    </a:moveTo>
                    <a:cubicBezTo>
                      <a:pt x="77" y="18"/>
                      <a:pt x="60" y="14"/>
                      <a:pt x="43" y="8"/>
                    </a:cubicBezTo>
                    <a:cubicBezTo>
                      <a:pt x="30" y="4"/>
                      <a:pt x="16" y="0"/>
                      <a:pt x="2" y="4"/>
                    </a:cubicBezTo>
                    <a:cubicBezTo>
                      <a:pt x="0" y="5"/>
                      <a:pt x="1" y="7"/>
                      <a:pt x="2" y="6"/>
                    </a:cubicBezTo>
                    <a:cubicBezTo>
                      <a:pt x="17" y="2"/>
                      <a:pt x="32" y="7"/>
                      <a:pt x="46" y="11"/>
                    </a:cubicBezTo>
                    <a:cubicBezTo>
                      <a:pt x="61" y="16"/>
                      <a:pt x="76" y="19"/>
                      <a:pt x="92" y="21"/>
                    </a:cubicBezTo>
                    <a:cubicBezTo>
                      <a:pt x="85" y="26"/>
                      <a:pt x="78" y="30"/>
                      <a:pt x="69" y="33"/>
                    </a:cubicBezTo>
                    <a:cubicBezTo>
                      <a:pt x="69" y="33"/>
                      <a:pt x="69" y="34"/>
                      <a:pt x="69" y="34"/>
                    </a:cubicBezTo>
                    <a:cubicBezTo>
                      <a:pt x="76" y="41"/>
                      <a:pt x="83" y="46"/>
                      <a:pt x="92" y="50"/>
                    </a:cubicBezTo>
                    <a:cubicBezTo>
                      <a:pt x="70" y="58"/>
                      <a:pt x="49" y="43"/>
                      <a:pt x="28" y="37"/>
                    </a:cubicBezTo>
                    <a:cubicBezTo>
                      <a:pt x="28" y="37"/>
                      <a:pt x="27" y="38"/>
                      <a:pt x="28" y="38"/>
                    </a:cubicBezTo>
                    <a:cubicBezTo>
                      <a:pt x="48" y="46"/>
                      <a:pt x="72" y="60"/>
                      <a:pt x="94" y="51"/>
                    </a:cubicBezTo>
                    <a:cubicBezTo>
                      <a:pt x="95" y="51"/>
                      <a:pt x="95" y="50"/>
                      <a:pt x="95" y="50"/>
                    </a:cubicBezTo>
                    <a:cubicBezTo>
                      <a:pt x="86" y="46"/>
                      <a:pt x="78" y="40"/>
                      <a:pt x="71" y="34"/>
                    </a:cubicBezTo>
                    <a:cubicBezTo>
                      <a:pt x="80" y="31"/>
                      <a:pt x="88" y="26"/>
                      <a:pt x="95" y="21"/>
                    </a:cubicBezTo>
                    <a:cubicBezTo>
                      <a:pt x="96" y="20"/>
                      <a:pt x="96" y="19"/>
                      <a:pt x="95" y="19"/>
                    </a:cubicBezTo>
                    <a:close/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40" name="Freeform 798"/>
              <p:cNvSpPr/>
              <p:nvPr/>
            </p:nvSpPr>
            <p:spPr bwMode="auto">
              <a:xfrm>
                <a:off x="371" y="227"/>
                <a:ext cx="79" cy="88"/>
              </a:xfrm>
              <a:custGeom>
                <a:avLst/>
                <a:gdLst>
                  <a:gd name="T0" fmla="*/ 19 w 33"/>
                  <a:gd name="T1" fmla="*/ 16 h 37"/>
                  <a:gd name="T2" fmla="*/ 1 w 33"/>
                  <a:gd name="T3" fmla="*/ 1 h 37"/>
                  <a:gd name="T4" fmla="*/ 1 w 33"/>
                  <a:gd name="T5" fmla="*/ 1 h 37"/>
                  <a:gd name="T6" fmla="*/ 18 w 33"/>
                  <a:gd name="T7" fmla="*/ 18 h 37"/>
                  <a:gd name="T8" fmla="*/ 32 w 33"/>
                  <a:gd name="T9" fmla="*/ 36 h 37"/>
                  <a:gd name="T10" fmla="*/ 33 w 33"/>
                  <a:gd name="T11" fmla="*/ 35 h 37"/>
                  <a:gd name="T12" fmla="*/ 19 w 33"/>
                  <a:gd name="T13" fmla="*/ 1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37">
                    <a:moveTo>
                      <a:pt x="19" y="16"/>
                    </a:moveTo>
                    <a:cubicBezTo>
                      <a:pt x="14" y="10"/>
                      <a:pt x="8" y="5"/>
                      <a:pt x="1" y="1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7" y="6"/>
                      <a:pt x="13" y="12"/>
                      <a:pt x="18" y="18"/>
                    </a:cubicBezTo>
                    <a:cubicBezTo>
                      <a:pt x="23" y="23"/>
                      <a:pt x="27" y="30"/>
                      <a:pt x="32" y="36"/>
                    </a:cubicBezTo>
                    <a:cubicBezTo>
                      <a:pt x="32" y="37"/>
                      <a:pt x="33" y="36"/>
                      <a:pt x="33" y="35"/>
                    </a:cubicBezTo>
                    <a:cubicBezTo>
                      <a:pt x="30" y="28"/>
                      <a:pt x="24" y="22"/>
                      <a:pt x="19" y="16"/>
                    </a:cubicBezTo>
                    <a:close/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41" name="Freeform 799"/>
              <p:cNvSpPr/>
              <p:nvPr/>
            </p:nvSpPr>
            <p:spPr bwMode="auto">
              <a:xfrm>
                <a:off x="455" y="318"/>
                <a:ext cx="5" cy="4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1 h 2"/>
                  <a:gd name="T4" fmla="*/ 2 w 2"/>
                  <a:gd name="T5" fmla="*/ 1 h 2"/>
                  <a:gd name="T6" fmla="*/ 1 w 2"/>
                  <a:gd name="T7" fmla="*/ 1 h 2"/>
                  <a:gd name="T8" fmla="*/ 1 w 2"/>
                  <a:gd name="T9" fmla="*/ 1 h 2"/>
                  <a:gd name="T10" fmla="*/ 1 w 2"/>
                  <a:gd name="T11" fmla="*/ 0 h 2"/>
                  <a:gd name="T12" fmla="*/ 0 w 2"/>
                  <a:gd name="T13" fmla="*/ 0 h 2"/>
                  <a:gd name="T14" fmla="*/ 0 w 2"/>
                  <a:gd name="T15" fmla="*/ 0 h 2"/>
                  <a:gd name="T16" fmla="*/ 0 w 2"/>
                  <a:gd name="T17" fmla="*/ 1 h 2"/>
                  <a:gd name="T18" fmla="*/ 0 w 2"/>
                  <a:gd name="T19" fmla="*/ 1 h 2"/>
                  <a:gd name="T20" fmla="*/ 0 w 2"/>
                  <a:gd name="T21" fmla="*/ 1 h 2"/>
                  <a:gd name="T22" fmla="*/ 0 w 2"/>
                  <a:gd name="T23" fmla="*/ 2 h 2"/>
                  <a:gd name="T24" fmla="*/ 1 w 2"/>
                  <a:gd name="T25" fmla="*/ 2 h 2"/>
                  <a:gd name="T26" fmla="*/ 1 w 2"/>
                  <a:gd name="T27" fmla="*/ 2 h 2"/>
                  <a:gd name="T28" fmla="*/ 1 w 2"/>
                  <a:gd name="T29" fmla="*/ 2 h 2"/>
                  <a:gd name="T30" fmla="*/ 1 w 2"/>
                  <a:gd name="T31" fmla="*/ 2 h 2"/>
                  <a:gd name="T32" fmla="*/ 2 w 2"/>
                  <a:gd name="T33" fmla="*/ 2 h 2"/>
                  <a:gd name="T34" fmla="*/ 2 w 2"/>
                  <a:gd name="T35" fmla="*/ 2 h 2"/>
                  <a:gd name="T36" fmla="*/ 2 w 2"/>
                  <a:gd name="T37" fmla="*/ 2 h 2"/>
                  <a:gd name="T38" fmla="*/ 2 w 2"/>
                  <a:gd name="T39" fmla="*/ 2 h 2"/>
                  <a:gd name="T40" fmla="*/ 2 w 2"/>
                  <a:gd name="T41" fmla="*/ 1 h 2"/>
                  <a:gd name="T42" fmla="*/ 2 w 2"/>
                  <a:gd name="T43" fmla="*/ 1 h 2"/>
                  <a:gd name="T44" fmla="*/ 2 w 2"/>
                  <a:gd name="T4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42" name="Freeform 800"/>
              <p:cNvSpPr/>
              <p:nvPr/>
            </p:nvSpPr>
            <p:spPr bwMode="auto">
              <a:xfrm>
                <a:off x="460" y="327"/>
                <a:ext cx="7" cy="3"/>
              </a:xfrm>
              <a:custGeom>
                <a:avLst/>
                <a:gdLst>
                  <a:gd name="T0" fmla="*/ 2 w 3"/>
                  <a:gd name="T1" fmla="*/ 0 h 1"/>
                  <a:gd name="T2" fmla="*/ 2 w 3"/>
                  <a:gd name="T3" fmla="*/ 0 h 1"/>
                  <a:gd name="T4" fmla="*/ 2 w 3"/>
                  <a:gd name="T5" fmla="*/ 0 h 1"/>
                  <a:gd name="T6" fmla="*/ 2 w 3"/>
                  <a:gd name="T7" fmla="*/ 0 h 1"/>
                  <a:gd name="T8" fmla="*/ 1 w 3"/>
                  <a:gd name="T9" fmla="*/ 0 h 1"/>
                  <a:gd name="T10" fmla="*/ 1 w 3"/>
                  <a:gd name="T11" fmla="*/ 0 h 1"/>
                  <a:gd name="T12" fmla="*/ 1 w 3"/>
                  <a:gd name="T13" fmla="*/ 0 h 1"/>
                  <a:gd name="T14" fmla="*/ 0 w 3"/>
                  <a:gd name="T15" fmla="*/ 0 h 1"/>
                  <a:gd name="T16" fmla="*/ 0 w 3"/>
                  <a:gd name="T17" fmla="*/ 0 h 1"/>
                  <a:gd name="T18" fmla="*/ 0 w 3"/>
                  <a:gd name="T19" fmla="*/ 0 h 1"/>
                  <a:gd name="T20" fmla="*/ 0 w 3"/>
                  <a:gd name="T21" fmla="*/ 1 h 1"/>
                  <a:gd name="T22" fmla="*/ 0 w 3"/>
                  <a:gd name="T23" fmla="*/ 1 h 1"/>
                  <a:gd name="T24" fmla="*/ 1 w 3"/>
                  <a:gd name="T25" fmla="*/ 1 h 1"/>
                  <a:gd name="T26" fmla="*/ 1 w 3"/>
                  <a:gd name="T27" fmla="*/ 1 h 1"/>
                  <a:gd name="T28" fmla="*/ 1 w 3"/>
                  <a:gd name="T29" fmla="*/ 1 h 1"/>
                  <a:gd name="T30" fmla="*/ 1 w 3"/>
                  <a:gd name="T31" fmla="*/ 1 h 1"/>
                  <a:gd name="T32" fmla="*/ 2 w 3"/>
                  <a:gd name="T33" fmla="*/ 1 h 1"/>
                  <a:gd name="T34" fmla="*/ 2 w 3"/>
                  <a:gd name="T35" fmla="*/ 1 h 1"/>
                  <a:gd name="T36" fmla="*/ 2 w 3"/>
                  <a:gd name="T37" fmla="*/ 1 h 1"/>
                  <a:gd name="T38" fmla="*/ 2 w 3"/>
                  <a:gd name="T39" fmla="*/ 1 h 1"/>
                  <a:gd name="T40" fmla="*/ 3 w 3"/>
                  <a:gd name="T41" fmla="*/ 1 h 1"/>
                  <a:gd name="T42" fmla="*/ 2 w 3"/>
                  <a:gd name="T43" fmla="*/ 0 h 1"/>
                  <a:gd name="T44" fmla="*/ 2 w 3"/>
                  <a:gd name="T4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43" name="Freeform 801"/>
              <p:cNvSpPr/>
              <p:nvPr/>
            </p:nvSpPr>
            <p:spPr bwMode="auto">
              <a:xfrm>
                <a:off x="374" y="621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1 w 3"/>
                  <a:gd name="T3" fmla="*/ 0 h 2"/>
                  <a:gd name="T4" fmla="*/ 2 w 3"/>
                  <a:gd name="T5" fmla="*/ 2 h 2"/>
                  <a:gd name="T6" fmla="*/ 2 w 3"/>
                  <a:gd name="T7" fmla="*/ 2 h 2"/>
                  <a:gd name="T8" fmla="*/ 3 w 3"/>
                  <a:gd name="T9" fmla="*/ 0 h 2"/>
                  <a:gd name="T10" fmla="*/ 1 w 3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44" name="Freeform 802"/>
              <p:cNvSpPr/>
              <p:nvPr/>
            </p:nvSpPr>
            <p:spPr bwMode="auto">
              <a:xfrm>
                <a:off x="386" y="641"/>
                <a:ext cx="7" cy="7"/>
              </a:xfrm>
              <a:custGeom>
                <a:avLst/>
                <a:gdLst>
                  <a:gd name="T0" fmla="*/ 2 w 3"/>
                  <a:gd name="T1" fmla="*/ 1 h 3"/>
                  <a:gd name="T2" fmla="*/ 2 w 3"/>
                  <a:gd name="T3" fmla="*/ 1 h 3"/>
                  <a:gd name="T4" fmla="*/ 2 w 3"/>
                  <a:gd name="T5" fmla="*/ 1 h 3"/>
                  <a:gd name="T6" fmla="*/ 1 w 3"/>
                  <a:gd name="T7" fmla="*/ 1 h 3"/>
                  <a:gd name="T8" fmla="*/ 1 w 3"/>
                  <a:gd name="T9" fmla="*/ 1 h 3"/>
                  <a:gd name="T10" fmla="*/ 1 w 3"/>
                  <a:gd name="T11" fmla="*/ 1 h 3"/>
                  <a:gd name="T12" fmla="*/ 1 w 3"/>
                  <a:gd name="T13" fmla="*/ 1 h 3"/>
                  <a:gd name="T14" fmla="*/ 1 w 3"/>
                  <a:gd name="T15" fmla="*/ 1 h 3"/>
                  <a:gd name="T16" fmla="*/ 1 w 3"/>
                  <a:gd name="T17" fmla="*/ 1 h 3"/>
                  <a:gd name="T18" fmla="*/ 1 w 3"/>
                  <a:gd name="T19" fmla="*/ 1 h 3"/>
                  <a:gd name="T20" fmla="*/ 1 w 3"/>
                  <a:gd name="T21" fmla="*/ 1 h 3"/>
                  <a:gd name="T22" fmla="*/ 1 w 3"/>
                  <a:gd name="T23" fmla="*/ 1 h 3"/>
                  <a:gd name="T24" fmla="*/ 1 w 3"/>
                  <a:gd name="T25" fmla="*/ 1 h 3"/>
                  <a:gd name="T26" fmla="*/ 1 w 3"/>
                  <a:gd name="T27" fmla="*/ 1 h 3"/>
                  <a:gd name="T28" fmla="*/ 1 w 3"/>
                  <a:gd name="T29" fmla="*/ 0 h 3"/>
                  <a:gd name="T30" fmla="*/ 0 w 3"/>
                  <a:gd name="T31" fmla="*/ 0 h 3"/>
                  <a:gd name="T32" fmla="*/ 0 w 3"/>
                  <a:gd name="T33" fmla="*/ 1 h 3"/>
                  <a:gd name="T34" fmla="*/ 0 w 3"/>
                  <a:gd name="T35" fmla="*/ 1 h 3"/>
                  <a:gd name="T36" fmla="*/ 0 w 3"/>
                  <a:gd name="T37" fmla="*/ 1 h 3"/>
                  <a:gd name="T38" fmla="*/ 0 w 3"/>
                  <a:gd name="T39" fmla="*/ 2 h 3"/>
                  <a:gd name="T40" fmla="*/ 1 w 3"/>
                  <a:gd name="T41" fmla="*/ 2 h 3"/>
                  <a:gd name="T42" fmla="*/ 1 w 3"/>
                  <a:gd name="T43" fmla="*/ 3 h 3"/>
                  <a:gd name="T44" fmla="*/ 2 w 3"/>
                  <a:gd name="T45" fmla="*/ 3 h 3"/>
                  <a:gd name="T46" fmla="*/ 2 w 3"/>
                  <a:gd name="T47" fmla="*/ 2 h 3"/>
                  <a:gd name="T48" fmla="*/ 2 w 3"/>
                  <a:gd name="T49" fmla="*/ 2 h 3"/>
                  <a:gd name="T50" fmla="*/ 2 w 3"/>
                  <a:gd name="T5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" h="3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2"/>
                      <a:pt x="3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45" name="Freeform 803"/>
              <p:cNvSpPr/>
              <p:nvPr/>
            </p:nvSpPr>
            <p:spPr bwMode="auto">
              <a:xfrm>
                <a:off x="395" y="607"/>
                <a:ext cx="7" cy="7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2 w 3"/>
                  <a:gd name="T5" fmla="*/ 0 h 3"/>
                  <a:gd name="T6" fmla="*/ 1 w 3"/>
                  <a:gd name="T7" fmla="*/ 0 h 3"/>
                  <a:gd name="T8" fmla="*/ 1 w 3"/>
                  <a:gd name="T9" fmla="*/ 0 h 3"/>
                  <a:gd name="T10" fmla="*/ 1 w 3"/>
                  <a:gd name="T11" fmla="*/ 0 h 3"/>
                  <a:gd name="T12" fmla="*/ 1 w 3"/>
                  <a:gd name="T13" fmla="*/ 0 h 3"/>
                  <a:gd name="T14" fmla="*/ 1 w 3"/>
                  <a:gd name="T15" fmla="*/ 1 h 3"/>
                  <a:gd name="T16" fmla="*/ 1 w 3"/>
                  <a:gd name="T17" fmla="*/ 1 h 3"/>
                  <a:gd name="T18" fmla="*/ 0 w 3"/>
                  <a:gd name="T19" fmla="*/ 1 h 3"/>
                  <a:gd name="T20" fmla="*/ 1 w 3"/>
                  <a:gd name="T21" fmla="*/ 3 h 3"/>
                  <a:gd name="T22" fmla="*/ 1 w 3"/>
                  <a:gd name="T23" fmla="*/ 3 h 3"/>
                  <a:gd name="T24" fmla="*/ 2 w 3"/>
                  <a:gd name="T25" fmla="*/ 2 h 3"/>
                  <a:gd name="T26" fmla="*/ 2 w 3"/>
                  <a:gd name="T27" fmla="*/ 2 h 3"/>
                  <a:gd name="T28" fmla="*/ 2 w 3"/>
                  <a:gd name="T29" fmla="*/ 2 h 3"/>
                  <a:gd name="T30" fmla="*/ 2 w 3"/>
                  <a:gd name="T31" fmla="*/ 2 h 3"/>
                  <a:gd name="T32" fmla="*/ 3 w 3"/>
                  <a:gd name="T33" fmla="*/ 1 h 3"/>
                  <a:gd name="T34" fmla="*/ 3 w 3"/>
                  <a:gd name="T35" fmla="*/ 1 h 3"/>
                  <a:gd name="T36" fmla="*/ 3 w 3"/>
                  <a:gd name="T37" fmla="*/ 1 h 3"/>
                  <a:gd name="T38" fmla="*/ 3 w 3"/>
                  <a:gd name="T39" fmla="*/ 0 h 3"/>
                  <a:gd name="T40" fmla="*/ 2 w 3"/>
                  <a:gd name="T4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46" name="Freeform 804"/>
              <p:cNvSpPr/>
              <p:nvPr/>
            </p:nvSpPr>
            <p:spPr bwMode="auto">
              <a:xfrm>
                <a:off x="668" y="363"/>
                <a:ext cx="7" cy="5"/>
              </a:xfrm>
              <a:custGeom>
                <a:avLst/>
                <a:gdLst>
                  <a:gd name="T0" fmla="*/ 2 w 3"/>
                  <a:gd name="T1" fmla="*/ 1 h 2"/>
                  <a:gd name="T2" fmla="*/ 2 w 3"/>
                  <a:gd name="T3" fmla="*/ 1 h 2"/>
                  <a:gd name="T4" fmla="*/ 2 w 3"/>
                  <a:gd name="T5" fmla="*/ 1 h 2"/>
                  <a:gd name="T6" fmla="*/ 2 w 3"/>
                  <a:gd name="T7" fmla="*/ 1 h 2"/>
                  <a:gd name="T8" fmla="*/ 1 w 3"/>
                  <a:gd name="T9" fmla="*/ 0 h 2"/>
                  <a:gd name="T10" fmla="*/ 1 w 3"/>
                  <a:gd name="T11" fmla="*/ 0 h 2"/>
                  <a:gd name="T12" fmla="*/ 1 w 3"/>
                  <a:gd name="T13" fmla="*/ 1 h 2"/>
                  <a:gd name="T14" fmla="*/ 1 w 3"/>
                  <a:gd name="T15" fmla="*/ 1 h 2"/>
                  <a:gd name="T16" fmla="*/ 0 w 3"/>
                  <a:gd name="T17" fmla="*/ 1 h 2"/>
                  <a:gd name="T18" fmla="*/ 0 w 3"/>
                  <a:gd name="T19" fmla="*/ 1 h 2"/>
                  <a:gd name="T20" fmla="*/ 0 w 3"/>
                  <a:gd name="T21" fmla="*/ 1 h 2"/>
                  <a:gd name="T22" fmla="*/ 0 w 3"/>
                  <a:gd name="T23" fmla="*/ 1 h 2"/>
                  <a:gd name="T24" fmla="*/ 0 w 3"/>
                  <a:gd name="T25" fmla="*/ 2 h 2"/>
                  <a:gd name="T26" fmla="*/ 0 w 3"/>
                  <a:gd name="T27" fmla="*/ 2 h 2"/>
                  <a:gd name="T28" fmla="*/ 1 w 3"/>
                  <a:gd name="T29" fmla="*/ 2 h 2"/>
                  <a:gd name="T30" fmla="*/ 1 w 3"/>
                  <a:gd name="T31" fmla="*/ 2 h 2"/>
                  <a:gd name="T32" fmla="*/ 1 w 3"/>
                  <a:gd name="T33" fmla="*/ 2 h 2"/>
                  <a:gd name="T34" fmla="*/ 2 w 3"/>
                  <a:gd name="T35" fmla="*/ 2 h 2"/>
                  <a:gd name="T36" fmla="*/ 2 w 3"/>
                  <a:gd name="T37" fmla="*/ 2 h 2"/>
                  <a:gd name="T38" fmla="*/ 2 w 3"/>
                  <a:gd name="T39" fmla="*/ 2 h 2"/>
                  <a:gd name="T40" fmla="*/ 2 w 3"/>
                  <a:gd name="T41" fmla="*/ 2 h 2"/>
                  <a:gd name="T42" fmla="*/ 2 w 3"/>
                  <a:gd name="T43" fmla="*/ 2 h 2"/>
                  <a:gd name="T44" fmla="*/ 3 w 3"/>
                  <a:gd name="T45" fmla="*/ 2 h 2"/>
                  <a:gd name="T46" fmla="*/ 3 w 3"/>
                  <a:gd name="T47" fmla="*/ 2 h 2"/>
                  <a:gd name="T48" fmla="*/ 3 w 3"/>
                  <a:gd name="T49" fmla="*/ 2 h 2"/>
                  <a:gd name="T50" fmla="*/ 3 w 3"/>
                  <a:gd name="T51" fmla="*/ 1 h 2"/>
                  <a:gd name="T52" fmla="*/ 3 w 3"/>
                  <a:gd name="T53" fmla="*/ 1 h 2"/>
                  <a:gd name="T54" fmla="*/ 3 w 3"/>
                  <a:gd name="T55" fmla="*/ 1 h 2"/>
                  <a:gd name="T56" fmla="*/ 2 w 3"/>
                  <a:gd name="T5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47" name="Freeform 805"/>
              <p:cNvSpPr/>
              <p:nvPr/>
            </p:nvSpPr>
            <p:spPr bwMode="auto">
              <a:xfrm>
                <a:off x="699" y="377"/>
                <a:ext cx="7" cy="12"/>
              </a:xfrm>
              <a:custGeom>
                <a:avLst/>
                <a:gdLst>
                  <a:gd name="T0" fmla="*/ 2 w 3"/>
                  <a:gd name="T1" fmla="*/ 1 h 5"/>
                  <a:gd name="T2" fmla="*/ 2 w 3"/>
                  <a:gd name="T3" fmla="*/ 2 h 5"/>
                  <a:gd name="T4" fmla="*/ 2 w 3"/>
                  <a:gd name="T5" fmla="*/ 1 h 5"/>
                  <a:gd name="T6" fmla="*/ 1 w 3"/>
                  <a:gd name="T7" fmla="*/ 0 h 5"/>
                  <a:gd name="T8" fmla="*/ 0 w 3"/>
                  <a:gd name="T9" fmla="*/ 1 h 5"/>
                  <a:gd name="T10" fmla="*/ 0 w 3"/>
                  <a:gd name="T11" fmla="*/ 3 h 5"/>
                  <a:gd name="T12" fmla="*/ 1 w 3"/>
                  <a:gd name="T13" fmla="*/ 5 h 5"/>
                  <a:gd name="T14" fmla="*/ 2 w 3"/>
                  <a:gd name="T15" fmla="*/ 5 h 5"/>
                  <a:gd name="T16" fmla="*/ 3 w 3"/>
                  <a:gd name="T17" fmla="*/ 5 h 5"/>
                  <a:gd name="T18" fmla="*/ 3 w 3"/>
                  <a:gd name="T19" fmla="*/ 4 h 5"/>
                  <a:gd name="T20" fmla="*/ 3 w 3"/>
                  <a:gd name="T21" fmla="*/ 4 h 5"/>
                  <a:gd name="T22" fmla="*/ 3 w 3"/>
                  <a:gd name="T23" fmla="*/ 3 h 5"/>
                  <a:gd name="T24" fmla="*/ 2 w 3"/>
                  <a:gd name="T25" fmla="*/ 3 h 5"/>
                  <a:gd name="T26" fmla="*/ 2 w 3"/>
                  <a:gd name="T27" fmla="*/ 2 h 5"/>
                  <a:gd name="T28" fmla="*/ 2 w 3"/>
                  <a:gd name="T2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" h="5">
                    <a:moveTo>
                      <a:pt x="2" y="1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4"/>
                      <a:pt x="1" y="4"/>
                      <a:pt x="1" y="5"/>
                    </a:cubicBezTo>
                    <a:cubicBezTo>
                      <a:pt x="1" y="5"/>
                      <a:pt x="2" y="5"/>
                      <a:pt x="2" y="5"/>
                    </a:cubicBezTo>
                    <a:cubicBezTo>
                      <a:pt x="2" y="5"/>
                      <a:pt x="3" y="5"/>
                      <a:pt x="3" y="5"/>
                    </a:cubicBezTo>
                    <a:cubicBezTo>
                      <a:pt x="3" y="5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3"/>
                      <a:pt x="3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1"/>
                    </a:cubicBezTo>
                    <a:close/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48" name="Freeform 806"/>
              <p:cNvSpPr/>
              <p:nvPr/>
            </p:nvSpPr>
            <p:spPr bwMode="auto">
              <a:xfrm>
                <a:off x="720" y="365"/>
                <a:ext cx="10" cy="10"/>
              </a:xfrm>
              <a:custGeom>
                <a:avLst/>
                <a:gdLst>
                  <a:gd name="T0" fmla="*/ 3 w 4"/>
                  <a:gd name="T1" fmla="*/ 1 h 4"/>
                  <a:gd name="T2" fmla="*/ 3 w 4"/>
                  <a:gd name="T3" fmla="*/ 1 h 4"/>
                  <a:gd name="T4" fmla="*/ 2 w 4"/>
                  <a:gd name="T5" fmla="*/ 1 h 4"/>
                  <a:gd name="T6" fmla="*/ 1 w 4"/>
                  <a:gd name="T7" fmla="*/ 0 h 4"/>
                  <a:gd name="T8" fmla="*/ 0 w 4"/>
                  <a:gd name="T9" fmla="*/ 0 h 4"/>
                  <a:gd name="T10" fmla="*/ 0 w 4"/>
                  <a:gd name="T11" fmla="*/ 0 h 4"/>
                  <a:gd name="T12" fmla="*/ 0 w 4"/>
                  <a:gd name="T13" fmla="*/ 2 h 4"/>
                  <a:gd name="T14" fmla="*/ 1 w 4"/>
                  <a:gd name="T15" fmla="*/ 3 h 4"/>
                  <a:gd name="T16" fmla="*/ 2 w 4"/>
                  <a:gd name="T17" fmla="*/ 3 h 4"/>
                  <a:gd name="T18" fmla="*/ 3 w 4"/>
                  <a:gd name="T19" fmla="*/ 4 h 4"/>
                  <a:gd name="T20" fmla="*/ 3 w 4"/>
                  <a:gd name="T21" fmla="*/ 4 h 4"/>
                  <a:gd name="T22" fmla="*/ 4 w 4"/>
                  <a:gd name="T23" fmla="*/ 3 h 4"/>
                  <a:gd name="T24" fmla="*/ 4 w 4"/>
                  <a:gd name="T25" fmla="*/ 2 h 4"/>
                  <a:gd name="T26" fmla="*/ 3 w 4"/>
                  <a:gd name="T2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4"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2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4" y="3"/>
                      <a:pt x="4" y="3"/>
                    </a:cubicBezTo>
                    <a:cubicBezTo>
                      <a:pt x="4" y="3"/>
                      <a:pt x="4" y="2"/>
                      <a:pt x="4" y="2"/>
                    </a:cubicBezTo>
                    <a:cubicBezTo>
                      <a:pt x="4" y="2"/>
                      <a:pt x="4" y="2"/>
                      <a:pt x="3" y="1"/>
                    </a:cubicBezTo>
                    <a:close/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49" name="Freeform 807"/>
              <p:cNvSpPr/>
              <p:nvPr/>
            </p:nvSpPr>
            <p:spPr bwMode="auto">
              <a:xfrm>
                <a:off x="565" y="631"/>
                <a:ext cx="382" cy="275"/>
              </a:xfrm>
              <a:custGeom>
                <a:avLst/>
                <a:gdLst>
                  <a:gd name="T0" fmla="*/ 159 w 160"/>
                  <a:gd name="T1" fmla="*/ 1 h 115"/>
                  <a:gd name="T2" fmla="*/ 109 w 160"/>
                  <a:gd name="T3" fmla="*/ 60 h 115"/>
                  <a:gd name="T4" fmla="*/ 43 w 160"/>
                  <a:gd name="T5" fmla="*/ 101 h 115"/>
                  <a:gd name="T6" fmla="*/ 1 w 160"/>
                  <a:gd name="T7" fmla="*/ 114 h 115"/>
                  <a:gd name="T8" fmla="*/ 1 w 160"/>
                  <a:gd name="T9" fmla="*/ 115 h 115"/>
                  <a:gd name="T10" fmla="*/ 134 w 160"/>
                  <a:gd name="T11" fmla="*/ 38 h 115"/>
                  <a:gd name="T12" fmla="*/ 160 w 160"/>
                  <a:gd name="T13" fmla="*/ 2 h 115"/>
                  <a:gd name="T14" fmla="*/ 159 w 160"/>
                  <a:gd name="T15" fmla="*/ 1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0" h="115">
                    <a:moveTo>
                      <a:pt x="159" y="1"/>
                    </a:moveTo>
                    <a:cubicBezTo>
                      <a:pt x="145" y="23"/>
                      <a:pt x="128" y="43"/>
                      <a:pt x="109" y="60"/>
                    </a:cubicBezTo>
                    <a:cubicBezTo>
                      <a:pt x="89" y="77"/>
                      <a:pt x="67" y="91"/>
                      <a:pt x="43" y="101"/>
                    </a:cubicBezTo>
                    <a:cubicBezTo>
                      <a:pt x="29" y="107"/>
                      <a:pt x="15" y="111"/>
                      <a:pt x="1" y="114"/>
                    </a:cubicBezTo>
                    <a:cubicBezTo>
                      <a:pt x="0" y="115"/>
                      <a:pt x="0" y="115"/>
                      <a:pt x="1" y="115"/>
                    </a:cubicBezTo>
                    <a:cubicBezTo>
                      <a:pt x="52" y="105"/>
                      <a:pt x="100" y="78"/>
                      <a:pt x="134" y="38"/>
                    </a:cubicBezTo>
                    <a:cubicBezTo>
                      <a:pt x="144" y="27"/>
                      <a:pt x="153" y="15"/>
                      <a:pt x="160" y="2"/>
                    </a:cubicBezTo>
                    <a:cubicBezTo>
                      <a:pt x="160" y="1"/>
                      <a:pt x="159" y="0"/>
                      <a:pt x="159" y="1"/>
                    </a:cubicBezTo>
                    <a:close/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</p:grpSp>
        <p:sp>
          <p:nvSpPr>
            <p:cNvPr id="14" name="Freeform 809"/>
            <p:cNvSpPr/>
            <p:nvPr/>
          </p:nvSpPr>
          <p:spPr bwMode="auto">
            <a:xfrm>
              <a:off x="565" y="612"/>
              <a:ext cx="339" cy="244"/>
            </a:xfrm>
            <a:custGeom>
              <a:avLst/>
              <a:gdLst>
                <a:gd name="T0" fmla="*/ 140 w 142"/>
                <a:gd name="T1" fmla="*/ 1 h 102"/>
                <a:gd name="T2" fmla="*/ 97 w 142"/>
                <a:gd name="T3" fmla="*/ 55 h 102"/>
                <a:gd name="T4" fmla="*/ 39 w 142"/>
                <a:gd name="T5" fmla="*/ 90 h 102"/>
                <a:gd name="T6" fmla="*/ 1 w 142"/>
                <a:gd name="T7" fmla="*/ 101 h 102"/>
                <a:gd name="T8" fmla="*/ 1 w 142"/>
                <a:gd name="T9" fmla="*/ 102 h 102"/>
                <a:gd name="T10" fmla="*/ 120 w 142"/>
                <a:gd name="T11" fmla="*/ 34 h 102"/>
                <a:gd name="T12" fmla="*/ 141 w 142"/>
                <a:gd name="T13" fmla="*/ 1 h 102"/>
                <a:gd name="T14" fmla="*/ 140 w 142"/>
                <a:gd name="T15" fmla="*/ 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102">
                  <a:moveTo>
                    <a:pt x="140" y="1"/>
                  </a:moveTo>
                  <a:cubicBezTo>
                    <a:pt x="129" y="21"/>
                    <a:pt x="115" y="40"/>
                    <a:pt x="97" y="55"/>
                  </a:cubicBezTo>
                  <a:cubicBezTo>
                    <a:pt x="80" y="70"/>
                    <a:pt x="60" y="81"/>
                    <a:pt x="39" y="90"/>
                  </a:cubicBezTo>
                  <a:cubicBezTo>
                    <a:pt x="26" y="94"/>
                    <a:pt x="14" y="98"/>
                    <a:pt x="1" y="101"/>
                  </a:cubicBezTo>
                  <a:cubicBezTo>
                    <a:pt x="0" y="101"/>
                    <a:pt x="0" y="102"/>
                    <a:pt x="1" y="102"/>
                  </a:cubicBezTo>
                  <a:cubicBezTo>
                    <a:pt x="47" y="94"/>
                    <a:pt x="90" y="70"/>
                    <a:pt x="120" y="34"/>
                  </a:cubicBezTo>
                  <a:cubicBezTo>
                    <a:pt x="129" y="24"/>
                    <a:pt x="136" y="13"/>
                    <a:pt x="141" y="1"/>
                  </a:cubicBezTo>
                  <a:cubicBezTo>
                    <a:pt x="142" y="1"/>
                    <a:pt x="140" y="0"/>
                    <a:pt x="140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5" name="Freeform 810"/>
            <p:cNvSpPr/>
            <p:nvPr/>
          </p:nvSpPr>
          <p:spPr bwMode="auto">
            <a:xfrm>
              <a:off x="598" y="397"/>
              <a:ext cx="222" cy="196"/>
            </a:xfrm>
            <a:custGeom>
              <a:avLst/>
              <a:gdLst>
                <a:gd name="T0" fmla="*/ 69 w 93"/>
                <a:gd name="T1" fmla="*/ 55 h 82"/>
                <a:gd name="T2" fmla="*/ 47 w 93"/>
                <a:gd name="T3" fmla="*/ 31 h 82"/>
                <a:gd name="T4" fmla="*/ 0 w 93"/>
                <a:gd name="T5" fmla="*/ 0 h 82"/>
                <a:gd name="T6" fmla="*/ 0 w 93"/>
                <a:gd name="T7" fmla="*/ 1 h 82"/>
                <a:gd name="T8" fmla="*/ 46 w 93"/>
                <a:gd name="T9" fmla="*/ 34 h 82"/>
                <a:gd name="T10" fmla="*/ 67 w 93"/>
                <a:gd name="T11" fmla="*/ 56 h 82"/>
                <a:gd name="T12" fmla="*/ 91 w 93"/>
                <a:gd name="T13" fmla="*/ 81 h 82"/>
                <a:gd name="T14" fmla="*/ 92 w 93"/>
                <a:gd name="T15" fmla="*/ 80 h 82"/>
                <a:gd name="T16" fmla="*/ 69 w 93"/>
                <a:gd name="T17" fmla="*/ 5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82">
                  <a:moveTo>
                    <a:pt x="69" y="55"/>
                  </a:moveTo>
                  <a:cubicBezTo>
                    <a:pt x="62" y="47"/>
                    <a:pt x="54" y="39"/>
                    <a:pt x="47" y="31"/>
                  </a:cubicBezTo>
                  <a:cubicBezTo>
                    <a:pt x="33" y="18"/>
                    <a:pt x="19" y="5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8" y="8"/>
                    <a:pt x="32" y="20"/>
                    <a:pt x="46" y="34"/>
                  </a:cubicBezTo>
                  <a:cubicBezTo>
                    <a:pt x="53" y="41"/>
                    <a:pt x="60" y="49"/>
                    <a:pt x="67" y="56"/>
                  </a:cubicBezTo>
                  <a:cubicBezTo>
                    <a:pt x="75" y="65"/>
                    <a:pt x="83" y="73"/>
                    <a:pt x="91" y="81"/>
                  </a:cubicBezTo>
                  <a:cubicBezTo>
                    <a:pt x="92" y="82"/>
                    <a:pt x="93" y="80"/>
                    <a:pt x="92" y="80"/>
                  </a:cubicBezTo>
                  <a:cubicBezTo>
                    <a:pt x="85" y="71"/>
                    <a:pt x="77" y="63"/>
                    <a:pt x="69" y="55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6" name="Freeform 811"/>
            <p:cNvSpPr/>
            <p:nvPr/>
          </p:nvSpPr>
          <p:spPr bwMode="auto">
            <a:xfrm>
              <a:off x="840" y="609"/>
              <a:ext cx="4" cy="8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1 w 2"/>
                <a:gd name="T5" fmla="*/ 0 h 3"/>
                <a:gd name="T6" fmla="*/ 1 w 2"/>
                <a:gd name="T7" fmla="*/ 0 h 3"/>
                <a:gd name="T8" fmla="*/ 0 w 2"/>
                <a:gd name="T9" fmla="*/ 0 h 3"/>
                <a:gd name="T10" fmla="*/ 0 w 2"/>
                <a:gd name="T11" fmla="*/ 1 h 3"/>
                <a:gd name="T12" fmla="*/ 0 w 2"/>
                <a:gd name="T13" fmla="*/ 1 h 3"/>
                <a:gd name="T14" fmla="*/ 0 w 2"/>
                <a:gd name="T15" fmla="*/ 1 h 3"/>
                <a:gd name="T16" fmla="*/ 0 w 2"/>
                <a:gd name="T17" fmla="*/ 1 h 3"/>
                <a:gd name="T18" fmla="*/ 0 w 2"/>
                <a:gd name="T19" fmla="*/ 1 h 3"/>
                <a:gd name="T20" fmla="*/ 0 w 2"/>
                <a:gd name="T21" fmla="*/ 1 h 3"/>
                <a:gd name="T22" fmla="*/ 0 w 2"/>
                <a:gd name="T23" fmla="*/ 1 h 3"/>
                <a:gd name="T24" fmla="*/ 0 w 2"/>
                <a:gd name="T25" fmla="*/ 2 h 3"/>
                <a:gd name="T26" fmla="*/ 0 w 2"/>
                <a:gd name="T27" fmla="*/ 2 h 3"/>
                <a:gd name="T28" fmla="*/ 0 w 2"/>
                <a:gd name="T29" fmla="*/ 3 h 3"/>
                <a:gd name="T30" fmla="*/ 0 w 2"/>
                <a:gd name="T31" fmla="*/ 3 h 3"/>
                <a:gd name="T32" fmla="*/ 1 w 2"/>
                <a:gd name="T33" fmla="*/ 3 h 3"/>
                <a:gd name="T34" fmla="*/ 1 w 2"/>
                <a:gd name="T35" fmla="*/ 3 h 3"/>
                <a:gd name="T36" fmla="*/ 1 w 2"/>
                <a:gd name="T37" fmla="*/ 3 h 3"/>
                <a:gd name="T38" fmla="*/ 1 w 2"/>
                <a:gd name="T39" fmla="*/ 3 h 3"/>
                <a:gd name="T40" fmla="*/ 2 w 2"/>
                <a:gd name="T41" fmla="*/ 2 h 3"/>
                <a:gd name="T42" fmla="*/ 2 w 2"/>
                <a:gd name="T43" fmla="*/ 2 h 3"/>
                <a:gd name="T44" fmla="*/ 2 w 2"/>
                <a:gd name="T45" fmla="*/ 2 h 3"/>
                <a:gd name="T46" fmla="*/ 2 w 2"/>
                <a:gd name="T47" fmla="*/ 2 h 3"/>
                <a:gd name="T48" fmla="*/ 2 w 2"/>
                <a:gd name="T49" fmla="*/ 1 h 3"/>
                <a:gd name="T50" fmla="*/ 2 w 2"/>
                <a:gd name="T51" fmla="*/ 1 h 3"/>
                <a:gd name="T52" fmla="*/ 2 w 2"/>
                <a:gd name="T53" fmla="*/ 1 h 3"/>
                <a:gd name="T54" fmla="*/ 2 w 2"/>
                <a:gd name="T55" fmla="*/ 1 h 3"/>
                <a:gd name="T56" fmla="*/ 2 w 2"/>
                <a:gd name="T57" fmla="*/ 1 h 3"/>
                <a:gd name="T58" fmla="*/ 1 w 2"/>
                <a:gd name="T59" fmla="*/ 0 h 3"/>
                <a:gd name="T60" fmla="*/ 1 w 2"/>
                <a:gd name="T6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7" name="Freeform 812"/>
            <p:cNvSpPr/>
            <p:nvPr/>
          </p:nvSpPr>
          <p:spPr bwMode="auto">
            <a:xfrm>
              <a:off x="856" y="619"/>
              <a:ext cx="7" cy="7"/>
            </a:xfrm>
            <a:custGeom>
              <a:avLst/>
              <a:gdLst>
                <a:gd name="T0" fmla="*/ 3 w 3"/>
                <a:gd name="T1" fmla="*/ 1 h 3"/>
                <a:gd name="T2" fmla="*/ 2 w 3"/>
                <a:gd name="T3" fmla="*/ 1 h 3"/>
                <a:gd name="T4" fmla="*/ 2 w 3"/>
                <a:gd name="T5" fmla="*/ 0 h 3"/>
                <a:gd name="T6" fmla="*/ 2 w 3"/>
                <a:gd name="T7" fmla="*/ 0 h 3"/>
                <a:gd name="T8" fmla="*/ 1 w 3"/>
                <a:gd name="T9" fmla="*/ 0 h 3"/>
                <a:gd name="T10" fmla="*/ 1 w 3"/>
                <a:gd name="T11" fmla="*/ 0 h 3"/>
                <a:gd name="T12" fmla="*/ 1 w 3"/>
                <a:gd name="T13" fmla="*/ 0 h 3"/>
                <a:gd name="T14" fmla="*/ 1 w 3"/>
                <a:gd name="T15" fmla="*/ 0 h 3"/>
                <a:gd name="T16" fmla="*/ 1 w 3"/>
                <a:gd name="T17" fmla="*/ 0 h 3"/>
                <a:gd name="T18" fmla="*/ 1 w 3"/>
                <a:gd name="T19" fmla="*/ 0 h 3"/>
                <a:gd name="T20" fmla="*/ 0 w 3"/>
                <a:gd name="T21" fmla="*/ 0 h 3"/>
                <a:gd name="T22" fmla="*/ 0 w 3"/>
                <a:gd name="T23" fmla="*/ 0 h 3"/>
                <a:gd name="T24" fmla="*/ 0 w 3"/>
                <a:gd name="T25" fmla="*/ 1 h 3"/>
                <a:gd name="T26" fmla="*/ 1 w 3"/>
                <a:gd name="T27" fmla="*/ 1 h 3"/>
                <a:gd name="T28" fmla="*/ 1 w 3"/>
                <a:gd name="T29" fmla="*/ 2 h 3"/>
                <a:gd name="T30" fmla="*/ 2 w 3"/>
                <a:gd name="T31" fmla="*/ 2 h 3"/>
                <a:gd name="T32" fmla="*/ 2 w 3"/>
                <a:gd name="T33" fmla="*/ 3 h 3"/>
                <a:gd name="T34" fmla="*/ 3 w 3"/>
                <a:gd name="T35" fmla="*/ 2 h 3"/>
                <a:gd name="T36" fmla="*/ 3 w 3"/>
                <a:gd name="T37" fmla="*/ 2 h 3"/>
                <a:gd name="T38" fmla="*/ 3 w 3"/>
                <a:gd name="T3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8" name="Freeform 813"/>
            <p:cNvSpPr/>
            <p:nvPr/>
          </p:nvSpPr>
          <p:spPr bwMode="auto">
            <a:xfrm>
              <a:off x="424" y="514"/>
              <a:ext cx="67" cy="184"/>
            </a:xfrm>
            <a:custGeom>
              <a:avLst/>
              <a:gdLst>
                <a:gd name="T0" fmla="*/ 1 w 28"/>
                <a:gd name="T1" fmla="*/ 1 h 77"/>
                <a:gd name="T2" fmla="*/ 7 w 28"/>
                <a:gd name="T3" fmla="*/ 41 h 77"/>
                <a:gd name="T4" fmla="*/ 27 w 28"/>
                <a:gd name="T5" fmla="*/ 76 h 77"/>
                <a:gd name="T6" fmla="*/ 28 w 28"/>
                <a:gd name="T7" fmla="*/ 76 h 77"/>
                <a:gd name="T8" fmla="*/ 9 w 28"/>
                <a:gd name="T9" fmla="*/ 41 h 77"/>
                <a:gd name="T10" fmla="*/ 3 w 28"/>
                <a:gd name="T11" fmla="*/ 1 h 77"/>
                <a:gd name="T12" fmla="*/ 1 w 28"/>
                <a:gd name="T13" fmla="*/ 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77">
                  <a:moveTo>
                    <a:pt x="1" y="1"/>
                  </a:moveTo>
                  <a:cubicBezTo>
                    <a:pt x="0" y="14"/>
                    <a:pt x="3" y="28"/>
                    <a:pt x="7" y="41"/>
                  </a:cubicBezTo>
                  <a:cubicBezTo>
                    <a:pt x="12" y="54"/>
                    <a:pt x="19" y="66"/>
                    <a:pt x="27" y="76"/>
                  </a:cubicBezTo>
                  <a:cubicBezTo>
                    <a:pt x="28" y="77"/>
                    <a:pt x="28" y="76"/>
                    <a:pt x="28" y="76"/>
                  </a:cubicBezTo>
                  <a:cubicBezTo>
                    <a:pt x="20" y="65"/>
                    <a:pt x="14" y="53"/>
                    <a:pt x="9" y="41"/>
                  </a:cubicBezTo>
                  <a:cubicBezTo>
                    <a:pt x="5" y="28"/>
                    <a:pt x="3" y="15"/>
                    <a:pt x="3" y="1"/>
                  </a:cubicBezTo>
                  <a:cubicBezTo>
                    <a:pt x="3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9" name="Freeform 814"/>
            <p:cNvSpPr/>
            <p:nvPr/>
          </p:nvSpPr>
          <p:spPr bwMode="auto">
            <a:xfrm>
              <a:off x="431" y="495"/>
              <a:ext cx="7" cy="4"/>
            </a:xfrm>
            <a:custGeom>
              <a:avLst/>
              <a:gdLst>
                <a:gd name="T0" fmla="*/ 2 w 3"/>
                <a:gd name="T1" fmla="*/ 0 h 2"/>
                <a:gd name="T2" fmla="*/ 2 w 3"/>
                <a:gd name="T3" fmla="*/ 0 h 2"/>
                <a:gd name="T4" fmla="*/ 2 w 3"/>
                <a:gd name="T5" fmla="*/ 0 h 2"/>
                <a:gd name="T6" fmla="*/ 2 w 3"/>
                <a:gd name="T7" fmla="*/ 0 h 2"/>
                <a:gd name="T8" fmla="*/ 1 w 3"/>
                <a:gd name="T9" fmla="*/ 0 h 2"/>
                <a:gd name="T10" fmla="*/ 1 w 3"/>
                <a:gd name="T11" fmla="*/ 0 h 2"/>
                <a:gd name="T12" fmla="*/ 0 w 3"/>
                <a:gd name="T13" fmla="*/ 1 h 2"/>
                <a:gd name="T14" fmla="*/ 1 w 3"/>
                <a:gd name="T15" fmla="*/ 1 h 2"/>
                <a:gd name="T16" fmla="*/ 1 w 3"/>
                <a:gd name="T17" fmla="*/ 1 h 2"/>
                <a:gd name="T18" fmla="*/ 1 w 3"/>
                <a:gd name="T19" fmla="*/ 1 h 2"/>
                <a:gd name="T20" fmla="*/ 1 w 3"/>
                <a:gd name="T21" fmla="*/ 2 h 2"/>
                <a:gd name="T22" fmla="*/ 1 w 3"/>
                <a:gd name="T23" fmla="*/ 2 h 2"/>
                <a:gd name="T24" fmla="*/ 2 w 3"/>
                <a:gd name="T25" fmla="*/ 1 h 2"/>
                <a:gd name="T26" fmla="*/ 2 w 3"/>
                <a:gd name="T27" fmla="*/ 1 h 2"/>
                <a:gd name="T28" fmla="*/ 3 w 3"/>
                <a:gd name="T29" fmla="*/ 1 h 2"/>
                <a:gd name="T30" fmla="*/ 3 w 3"/>
                <a:gd name="T31" fmla="*/ 0 h 2"/>
                <a:gd name="T32" fmla="*/ 3 w 3"/>
                <a:gd name="T33" fmla="*/ 0 h 2"/>
                <a:gd name="T34" fmla="*/ 3 w 3"/>
                <a:gd name="T35" fmla="*/ 0 h 2"/>
                <a:gd name="T36" fmla="*/ 2 w 3"/>
                <a:gd name="T3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0" name="Freeform 815"/>
            <p:cNvSpPr/>
            <p:nvPr/>
          </p:nvSpPr>
          <p:spPr bwMode="auto">
            <a:xfrm>
              <a:off x="438" y="464"/>
              <a:ext cx="10" cy="7"/>
            </a:xfrm>
            <a:custGeom>
              <a:avLst/>
              <a:gdLst>
                <a:gd name="T0" fmla="*/ 1 w 4"/>
                <a:gd name="T1" fmla="*/ 1 h 3"/>
                <a:gd name="T2" fmla="*/ 3 w 4"/>
                <a:gd name="T3" fmla="*/ 2 h 3"/>
                <a:gd name="T4" fmla="*/ 1 w 4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1" y="1"/>
                  </a:moveTo>
                  <a:cubicBezTo>
                    <a:pt x="0" y="1"/>
                    <a:pt x="2" y="3"/>
                    <a:pt x="3" y="2"/>
                  </a:cubicBezTo>
                  <a:cubicBezTo>
                    <a:pt x="4" y="2"/>
                    <a:pt x="3" y="0"/>
                    <a:pt x="1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1" name="Freeform 816"/>
            <p:cNvSpPr/>
            <p:nvPr/>
          </p:nvSpPr>
          <p:spPr bwMode="auto">
            <a:xfrm>
              <a:off x="512" y="727"/>
              <a:ext cx="7" cy="7"/>
            </a:xfrm>
            <a:custGeom>
              <a:avLst/>
              <a:gdLst>
                <a:gd name="T0" fmla="*/ 1 w 3"/>
                <a:gd name="T1" fmla="*/ 2 h 3"/>
                <a:gd name="T2" fmla="*/ 2 w 3"/>
                <a:gd name="T3" fmla="*/ 3 h 3"/>
                <a:gd name="T4" fmla="*/ 3 w 3"/>
                <a:gd name="T5" fmla="*/ 2 h 3"/>
                <a:gd name="T6" fmla="*/ 3 w 3"/>
                <a:gd name="T7" fmla="*/ 1 h 3"/>
                <a:gd name="T8" fmla="*/ 1 w 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2" y="2"/>
                    <a:pt x="2" y="2"/>
                    <a:pt x="2" y="3"/>
                  </a:cubicBezTo>
                  <a:cubicBezTo>
                    <a:pt x="2" y="3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2" y="0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3" name="Freeform 817"/>
            <p:cNvSpPr/>
            <p:nvPr/>
          </p:nvSpPr>
          <p:spPr bwMode="auto">
            <a:xfrm>
              <a:off x="529" y="758"/>
              <a:ext cx="5" cy="2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1 w 2"/>
                <a:gd name="T5" fmla="*/ 0 h 1"/>
                <a:gd name="T6" fmla="*/ 1 w 2"/>
                <a:gd name="T7" fmla="*/ 0 h 1"/>
                <a:gd name="T8" fmla="*/ 1 w 2"/>
                <a:gd name="T9" fmla="*/ 0 h 1"/>
                <a:gd name="T10" fmla="*/ 1 w 2"/>
                <a:gd name="T11" fmla="*/ 0 h 1"/>
                <a:gd name="T12" fmla="*/ 1 w 2"/>
                <a:gd name="T13" fmla="*/ 0 h 1"/>
                <a:gd name="T14" fmla="*/ 0 w 2"/>
                <a:gd name="T15" fmla="*/ 0 h 1"/>
                <a:gd name="T16" fmla="*/ 0 w 2"/>
                <a:gd name="T17" fmla="*/ 0 h 1"/>
                <a:gd name="T18" fmla="*/ 0 w 2"/>
                <a:gd name="T19" fmla="*/ 0 h 1"/>
                <a:gd name="T20" fmla="*/ 0 w 2"/>
                <a:gd name="T21" fmla="*/ 1 h 1"/>
                <a:gd name="T22" fmla="*/ 0 w 2"/>
                <a:gd name="T23" fmla="*/ 1 h 1"/>
                <a:gd name="T24" fmla="*/ 0 w 2"/>
                <a:gd name="T25" fmla="*/ 1 h 1"/>
                <a:gd name="T26" fmla="*/ 0 w 2"/>
                <a:gd name="T27" fmla="*/ 1 h 1"/>
                <a:gd name="T28" fmla="*/ 1 w 2"/>
                <a:gd name="T29" fmla="*/ 1 h 1"/>
                <a:gd name="T30" fmla="*/ 1 w 2"/>
                <a:gd name="T31" fmla="*/ 1 h 1"/>
                <a:gd name="T32" fmla="*/ 1 w 2"/>
                <a:gd name="T33" fmla="*/ 1 h 1"/>
                <a:gd name="T34" fmla="*/ 2 w 2"/>
                <a:gd name="T35" fmla="*/ 1 h 1"/>
                <a:gd name="T36" fmla="*/ 2 w 2"/>
                <a:gd name="T37" fmla="*/ 1 h 1"/>
                <a:gd name="T38" fmla="*/ 2 w 2"/>
                <a:gd name="T39" fmla="*/ 1 h 1"/>
                <a:gd name="T40" fmla="*/ 2 w 2"/>
                <a:gd name="T41" fmla="*/ 0 h 1"/>
                <a:gd name="T42" fmla="*/ 2 w 2"/>
                <a:gd name="T43" fmla="*/ 0 h 1"/>
                <a:gd name="T44" fmla="*/ 2 w 2"/>
                <a:gd name="T45" fmla="*/ 0 h 1"/>
                <a:gd name="T46" fmla="*/ 2 w 2"/>
                <a:gd name="T4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4" name="Freeform 818"/>
            <p:cNvSpPr/>
            <p:nvPr/>
          </p:nvSpPr>
          <p:spPr bwMode="auto">
            <a:xfrm>
              <a:off x="543" y="786"/>
              <a:ext cx="7" cy="10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1 h 4"/>
                <a:gd name="T4" fmla="*/ 1 w 3"/>
                <a:gd name="T5" fmla="*/ 3 h 4"/>
                <a:gd name="T6" fmla="*/ 1 w 3"/>
                <a:gd name="T7" fmla="*/ 3 h 4"/>
                <a:gd name="T8" fmla="*/ 1 w 3"/>
                <a:gd name="T9" fmla="*/ 4 h 4"/>
                <a:gd name="T10" fmla="*/ 2 w 3"/>
                <a:gd name="T11" fmla="*/ 4 h 4"/>
                <a:gd name="T12" fmla="*/ 2 w 3"/>
                <a:gd name="T13" fmla="*/ 4 h 4"/>
                <a:gd name="T14" fmla="*/ 3 w 3"/>
                <a:gd name="T15" fmla="*/ 3 h 4"/>
                <a:gd name="T16" fmla="*/ 3 w 3"/>
                <a:gd name="T17" fmla="*/ 3 h 4"/>
                <a:gd name="T18" fmla="*/ 2 w 3"/>
                <a:gd name="T19" fmla="*/ 2 h 4"/>
                <a:gd name="T20" fmla="*/ 2 w 3"/>
                <a:gd name="T21" fmla="*/ 1 h 4"/>
                <a:gd name="T22" fmla="*/ 1 w 3"/>
                <a:gd name="T2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1" y="1"/>
                    <a:pt x="0" y="1"/>
                    <a:pt x="1" y="1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5" name="Freeform 819"/>
            <p:cNvSpPr/>
            <p:nvPr/>
          </p:nvSpPr>
          <p:spPr bwMode="auto">
            <a:xfrm>
              <a:off x="562" y="951"/>
              <a:ext cx="5" cy="8"/>
            </a:xfrm>
            <a:custGeom>
              <a:avLst/>
              <a:gdLst>
                <a:gd name="T0" fmla="*/ 1 w 2"/>
                <a:gd name="T1" fmla="*/ 0 h 3"/>
                <a:gd name="T2" fmla="*/ 0 w 2"/>
                <a:gd name="T3" fmla="*/ 0 h 3"/>
                <a:gd name="T4" fmla="*/ 0 w 2"/>
                <a:gd name="T5" fmla="*/ 1 h 3"/>
                <a:gd name="T6" fmla="*/ 0 w 2"/>
                <a:gd name="T7" fmla="*/ 1 h 3"/>
                <a:gd name="T8" fmla="*/ 1 w 2"/>
                <a:gd name="T9" fmla="*/ 2 h 3"/>
                <a:gd name="T10" fmla="*/ 2 w 2"/>
                <a:gd name="T11" fmla="*/ 3 h 3"/>
                <a:gd name="T12" fmla="*/ 2 w 2"/>
                <a:gd name="T13" fmla="*/ 3 h 3"/>
                <a:gd name="T14" fmla="*/ 2 w 2"/>
                <a:gd name="T15" fmla="*/ 2 h 3"/>
                <a:gd name="T16" fmla="*/ 2 w 2"/>
                <a:gd name="T17" fmla="*/ 2 h 3"/>
                <a:gd name="T18" fmla="*/ 2 w 2"/>
                <a:gd name="T19" fmla="*/ 0 h 3"/>
                <a:gd name="T20" fmla="*/ 1 w 2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6" name="Freeform 820"/>
            <p:cNvSpPr/>
            <p:nvPr/>
          </p:nvSpPr>
          <p:spPr bwMode="auto">
            <a:xfrm>
              <a:off x="584" y="973"/>
              <a:ext cx="7" cy="12"/>
            </a:xfrm>
            <a:custGeom>
              <a:avLst/>
              <a:gdLst>
                <a:gd name="T0" fmla="*/ 0 w 3"/>
                <a:gd name="T1" fmla="*/ 1 h 5"/>
                <a:gd name="T2" fmla="*/ 0 w 3"/>
                <a:gd name="T3" fmla="*/ 1 h 5"/>
                <a:gd name="T4" fmla="*/ 1 w 3"/>
                <a:gd name="T5" fmla="*/ 3 h 5"/>
                <a:gd name="T6" fmla="*/ 1 w 3"/>
                <a:gd name="T7" fmla="*/ 5 h 5"/>
                <a:gd name="T8" fmla="*/ 2 w 3"/>
                <a:gd name="T9" fmla="*/ 5 h 5"/>
                <a:gd name="T10" fmla="*/ 3 w 3"/>
                <a:gd name="T11" fmla="*/ 5 h 5"/>
                <a:gd name="T12" fmla="*/ 3 w 3"/>
                <a:gd name="T13" fmla="*/ 4 h 5"/>
                <a:gd name="T14" fmla="*/ 2 w 3"/>
                <a:gd name="T15" fmla="*/ 2 h 5"/>
                <a:gd name="T16" fmla="*/ 1 w 3"/>
                <a:gd name="T17" fmla="*/ 2 h 5"/>
                <a:gd name="T18" fmla="*/ 1 w 3"/>
                <a:gd name="T19" fmla="*/ 1 h 5"/>
                <a:gd name="T20" fmla="*/ 0 w 3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5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1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1" y="5"/>
                    <a:pt x="2" y="5"/>
                    <a:pt x="2" y="5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cubicBezTo>
                    <a:pt x="3" y="4"/>
                    <a:pt x="2" y="3"/>
                    <a:pt x="2" y="2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30" name="Freeform 821"/>
            <p:cNvSpPr/>
            <p:nvPr/>
          </p:nvSpPr>
          <p:spPr bwMode="auto">
            <a:xfrm>
              <a:off x="620" y="959"/>
              <a:ext cx="7" cy="4"/>
            </a:xfrm>
            <a:custGeom>
              <a:avLst/>
              <a:gdLst>
                <a:gd name="T0" fmla="*/ 2 w 3"/>
                <a:gd name="T1" fmla="*/ 0 h 2"/>
                <a:gd name="T2" fmla="*/ 2 w 3"/>
                <a:gd name="T3" fmla="*/ 0 h 2"/>
                <a:gd name="T4" fmla="*/ 1 w 3"/>
                <a:gd name="T5" fmla="*/ 0 h 2"/>
                <a:gd name="T6" fmla="*/ 1 w 3"/>
                <a:gd name="T7" fmla="*/ 0 h 2"/>
                <a:gd name="T8" fmla="*/ 1 w 3"/>
                <a:gd name="T9" fmla="*/ 0 h 2"/>
                <a:gd name="T10" fmla="*/ 1 w 3"/>
                <a:gd name="T11" fmla="*/ 0 h 2"/>
                <a:gd name="T12" fmla="*/ 0 w 3"/>
                <a:gd name="T13" fmla="*/ 1 h 2"/>
                <a:gd name="T14" fmla="*/ 0 w 3"/>
                <a:gd name="T15" fmla="*/ 2 h 2"/>
                <a:gd name="T16" fmla="*/ 0 w 3"/>
                <a:gd name="T17" fmla="*/ 2 h 2"/>
                <a:gd name="T18" fmla="*/ 1 w 3"/>
                <a:gd name="T19" fmla="*/ 2 h 2"/>
                <a:gd name="T20" fmla="*/ 1 w 3"/>
                <a:gd name="T21" fmla="*/ 2 h 2"/>
                <a:gd name="T22" fmla="*/ 1 w 3"/>
                <a:gd name="T23" fmla="*/ 2 h 2"/>
                <a:gd name="T24" fmla="*/ 1 w 3"/>
                <a:gd name="T25" fmla="*/ 2 h 2"/>
                <a:gd name="T26" fmla="*/ 1 w 3"/>
                <a:gd name="T27" fmla="*/ 2 h 2"/>
                <a:gd name="T28" fmla="*/ 1 w 3"/>
                <a:gd name="T29" fmla="*/ 2 h 2"/>
                <a:gd name="T30" fmla="*/ 1 w 3"/>
                <a:gd name="T31" fmla="*/ 2 h 2"/>
                <a:gd name="T32" fmla="*/ 1 w 3"/>
                <a:gd name="T33" fmla="*/ 2 h 2"/>
                <a:gd name="T34" fmla="*/ 1 w 3"/>
                <a:gd name="T35" fmla="*/ 2 h 2"/>
                <a:gd name="T36" fmla="*/ 2 w 3"/>
                <a:gd name="T37" fmla="*/ 2 h 2"/>
                <a:gd name="T38" fmla="*/ 2 w 3"/>
                <a:gd name="T39" fmla="*/ 2 h 2"/>
                <a:gd name="T40" fmla="*/ 2 w 3"/>
                <a:gd name="T41" fmla="*/ 2 h 2"/>
                <a:gd name="T42" fmla="*/ 3 w 3"/>
                <a:gd name="T43" fmla="*/ 2 h 2"/>
                <a:gd name="T44" fmla="*/ 3 w 3"/>
                <a:gd name="T45" fmla="*/ 1 h 2"/>
                <a:gd name="T46" fmla="*/ 3 w 3"/>
                <a:gd name="T47" fmla="*/ 1 h 2"/>
                <a:gd name="T48" fmla="*/ 3 w 3"/>
                <a:gd name="T49" fmla="*/ 1 h 2"/>
                <a:gd name="T50" fmla="*/ 3 w 3"/>
                <a:gd name="T51" fmla="*/ 0 h 2"/>
                <a:gd name="T52" fmla="*/ 2 w 3"/>
                <a:gd name="T5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31" name="Freeform 822"/>
            <p:cNvSpPr/>
            <p:nvPr/>
          </p:nvSpPr>
          <p:spPr bwMode="auto">
            <a:xfrm>
              <a:off x="916" y="736"/>
              <a:ext cx="7" cy="5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0" y="1"/>
                    <a:pt x="1" y="2"/>
                    <a:pt x="2" y="2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32" name="Freeform 823"/>
            <p:cNvSpPr/>
            <p:nvPr/>
          </p:nvSpPr>
          <p:spPr bwMode="auto">
            <a:xfrm>
              <a:off x="933" y="760"/>
              <a:ext cx="7" cy="10"/>
            </a:xfrm>
            <a:custGeom>
              <a:avLst/>
              <a:gdLst>
                <a:gd name="T0" fmla="*/ 1 w 3"/>
                <a:gd name="T1" fmla="*/ 1 h 4"/>
                <a:gd name="T2" fmla="*/ 0 w 3"/>
                <a:gd name="T3" fmla="*/ 1 h 4"/>
                <a:gd name="T4" fmla="*/ 0 w 3"/>
                <a:gd name="T5" fmla="*/ 1 h 4"/>
                <a:gd name="T6" fmla="*/ 0 w 3"/>
                <a:gd name="T7" fmla="*/ 2 h 4"/>
                <a:gd name="T8" fmla="*/ 1 w 3"/>
                <a:gd name="T9" fmla="*/ 3 h 4"/>
                <a:gd name="T10" fmla="*/ 1 w 3"/>
                <a:gd name="T11" fmla="*/ 3 h 4"/>
                <a:gd name="T12" fmla="*/ 1 w 3"/>
                <a:gd name="T13" fmla="*/ 3 h 4"/>
                <a:gd name="T14" fmla="*/ 1 w 3"/>
                <a:gd name="T15" fmla="*/ 4 h 4"/>
                <a:gd name="T16" fmla="*/ 2 w 3"/>
                <a:gd name="T17" fmla="*/ 4 h 4"/>
                <a:gd name="T18" fmla="*/ 2 w 3"/>
                <a:gd name="T19" fmla="*/ 4 h 4"/>
                <a:gd name="T20" fmla="*/ 2 w 3"/>
                <a:gd name="T21" fmla="*/ 4 h 4"/>
                <a:gd name="T22" fmla="*/ 3 w 3"/>
                <a:gd name="T23" fmla="*/ 3 h 4"/>
                <a:gd name="T24" fmla="*/ 3 w 3"/>
                <a:gd name="T25" fmla="*/ 3 h 4"/>
                <a:gd name="T26" fmla="*/ 3 w 3"/>
                <a:gd name="T27" fmla="*/ 3 h 4"/>
                <a:gd name="T28" fmla="*/ 3 w 3"/>
                <a:gd name="T29" fmla="*/ 2 h 4"/>
                <a:gd name="T30" fmla="*/ 3 w 3"/>
                <a:gd name="T31" fmla="*/ 2 h 4"/>
                <a:gd name="T32" fmla="*/ 2 w 3"/>
                <a:gd name="T33" fmla="*/ 2 h 4"/>
                <a:gd name="T34" fmla="*/ 2 w 3"/>
                <a:gd name="T35" fmla="*/ 1 h 4"/>
                <a:gd name="T36" fmla="*/ 1 w 3"/>
                <a:gd name="T3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" h="4">
                  <a:moveTo>
                    <a:pt x="1" y="1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33" name="Freeform 824"/>
            <p:cNvSpPr/>
            <p:nvPr/>
          </p:nvSpPr>
          <p:spPr bwMode="auto">
            <a:xfrm>
              <a:off x="966" y="722"/>
              <a:ext cx="10" cy="5"/>
            </a:xfrm>
            <a:custGeom>
              <a:avLst/>
              <a:gdLst>
                <a:gd name="T0" fmla="*/ 4 w 4"/>
                <a:gd name="T1" fmla="*/ 1 h 2"/>
                <a:gd name="T2" fmla="*/ 3 w 4"/>
                <a:gd name="T3" fmla="*/ 1 h 2"/>
                <a:gd name="T4" fmla="*/ 3 w 4"/>
                <a:gd name="T5" fmla="*/ 1 h 2"/>
                <a:gd name="T6" fmla="*/ 3 w 4"/>
                <a:gd name="T7" fmla="*/ 1 h 2"/>
                <a:gd name="T8" fmla="*/ 3 w 4"/>
                <a:gd name="T9" fmla="*/ 1 h 2"/>
                <a:gd name="T10" fmla="*/ 3 w 4"/>
                <a:gd name="T11" fmla="*/ 0 h 2"/>
                <a:gd name="T12" fmla="*/ 2 w 4"/>
                <a:gd name="T13" fmla="*/ 0 h 2"/>
                <a:gd name="T14" fmla="*/ 2 w 4"/>
                <a:gd name="T15" fmla="*/ 0 h 2"/>
                <a:gd name="T16" fmla="*/ 1 w 4"/>
                <a:gd name="T17" fmla="*/ 0 h 2"/>
                <a:gd name="T18" fmla="*/ 1 w 4"/>
                <a:gd name="T19" fmla="*/ 0 h 2"/>
                <a:gd name="T20" fmla="*/ 0 w 4"/>
                <a:gd name="T21" fmla="*/ 1 h 2"/>
                <a:gd name="T22" fmla="*/ 0 w 4"/>
                <a:gd name="T23" fmla="*/ 2 h 2"/>
                <a:gd name="T24" fmla="*/ 1 w 4"/>
                <a:gd name="T25" fmla="*/ 2 h 2"/>
                <a:gd name="T26" fmla="*/ 2 w 4"/>
                <a:gd name="T27" fmla="*/ 2 h 2"/>
                <a:gd name="T28" fmla="*/ 2 w 4"/>
                <a:gd name="T29" fmla="*/ 2 h 2"/>
                <a:gd name="T30" fmla="*/ 2 w 4"/>
                <a:gd name="T31" fmla="*/ 2 h 2"/>
                <a:gd name="T32" fmla="*/ 3 w 4"/>
                <a:gd name="T33" fmla="*/ 2 h 2"/>
                <a:gd name="T34" fmla="*/ 3 w 4"/>
                <a:gd name="T35" fmla="*/ 2 h 2"/>
                <a:gd name="T36" fmla="*/ 3 w 4"/>
                <a:gd name="T37" fmla="*/ 2 h 2"/>
                <a:gd name="T38" fmla="*/ 4 w 4"/>
                <a:gd name="T39" fmla="*/ 2 h 2"/>
                <a:gd name="T40" fmla="*/ 4 w 4"/>
                <a:gd name="T4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2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34" name="Freeform 825"/>
            <p:cNvSpPr/>
            <p:nvPr/>
          </p:nvSpPr>
          <p:spPr bwMode="auto">
            <a:xfrm>
              <a:off x="634" y="550"/>
              <a:ext cx="2" cy="7"/>
            </a:xfrm>
            <a:custGeom>
              <a:avLst/>
              <a:gdLst>
                <a:gd name="T0" fmla="*/ 1 w 1"/>
                <a:gd name="T1" fmla="*/ 0 h 3"/>
                <a:gd name="T2" fmla="*/ 0 w 1"/>
                <a:gd name="T3" fmla="*/ 0 h 3"/>
                <a:gd name="T4" fmla="*/ 0 w 1"/>
                <a:gd name="T5" fmla="*/ 0 h 3"/>
                <a:gd name="T6" fmla="*/ 0 w 1"/>
                <a:gd name="T7" fmla="*/ 1 h 3"/>
                <a:gd name="T8" fmla="*/ 0 w 1"/>
                <a:gd name="T9" fmla="*/ 1 h 3"/>
                <a:gd name="T10" fmla="*/ 0 w 1"/>
                <a:gd name="T11" fmla="*/ 1 h 3"/>
                <a:gd name="T12" fmla="*/ 0 w 1"/>
                <a:gd name="T13" fmla="*/ 1 h 3"/>
                <a:gd name="T14" fmla="*/ 0 w 1"/>
                <a:gd name="T15" fmla="*/ 1 h 3"/>
                <a:gd name="T16" fmla="*/ 0 w 1"/>
                <a:gd name="T17" fmla="*/ 2 h 3"/>
                <a:gd name="T18" fmla="*/ 0 w 1"/>
                <a:gd name="T19" fmla="*/ 2 h 3"/>
                <a:gd name="T20" fmla="*/ 0 w 1"/>
                <a:gd name="T21" fmla="*/ 2 h 3"/>
                <a:gd name="T22" fmla="*/ 0 w 1"/>
                <a:gd name="T23" fmla="*/ 2 h 3"/>
                <a:gd name="T24" fmla="*/ 0 w 1"/>
                <a:gd name="T25" fmla="*/ 2 h 3"/>
                <a:gd name="T26" fmla="*/ 1 w 1"/>
                <a:gd name="T27" fmla="*/ 2 h 3"/>
                <a:gd name="T28" fmla="*/ 1 w 1"/>
                <a:gd name="T29" fmla="*/ 2 h 3"/>
                <a:gd name="T30" fmla="*/ 1 w 1"/>
                <a:gd name="T31" fmla="*/ 2 h 3"/>
                <a:gd name="T32" fmla="*/ 1 w 1"/>
                <a:gd name="T33" fmla="*/ 1 h 3"/>
                <a:gd name="T34" fmla="*/ 1 w 1"/>
                <a:gd name="T35" fmla="*/ 1 h 3"/>
                <a:gd name="T36" fmla="*/ 1 w 1"/>
                <a:gd name="T37" fmla="*/ 1 h 3"/>
                <a:gd name="T38" fmla="*/ 1 w 1"/>
                <a:gd name="T39" fmla="*/ 1 h 3"/>
                <a:gd name="T40" fmla="*/ 1 w 1"/>
                <a:gd name="T41" fmla="*/ 1 h 3"/>
                <a:gd name="T42" fmla="*/ 1 w 1"/>
                <a:gd name="T43" fmla="*/ 1 h 3"/>
                <a:gd name="T44" fmla="*/ 1 w 1"/>
                <a:gd name="T45" fmla="*/ 1 h 3"/>
                <a:gd name="T46" fmla="*/ 1 w 1"/>
                <a:gd name="T47" fmla="*/ 0 h 3"/>
                <a:gd name="T48" fmla="*/ 1 w 1"/>
                <a:gd name="T4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35" name="Freeform 826"/>
            <p:cNvSpPr/>
            <p:nvPr/>
          </p:nvSpPr>
          <p:spPr bwMode="auto">
            <a:xfrm>
              <a:off x="665" y="624"/>
              <a:ext cx="5" cy="5"/>
            </a:xfrm>
            <a:custGeom>
              <a:avLst/>
              <a:gdLst>
                <a:gd name="T0" fmla="*/ 1 w 2"/>
                <a:gd name="T1" fmla="*/ 1 h 2"/>
                <a:gd name="T2" fmla="*/ 2 w 2"/>
                <a:gd name="T3" fmla="*/ 2 h 2"/>
                <a:gd name="T4" fmla="*/ 1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0" y="1"/>
                    <a:pt x="1" y="2"/>
                    <a:pt x="2" y="2"/>
                  </a:cubicBezTo>
                  <a:cubicBezTo>
                    <a:pt x="2" y="1"/>
                    <a:pt x="2" y="0"/>
                    <a:pt x="1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36" name="Freeform 827"/>
            <p:cNvSpPr/>
            <p:nvPr/>
          </p:nvSpPr>
          <p:spPr bwMode="auto">
            <a:xfrm>
              <a:off x="699" y="571"/>
              <a:ext cx="4" cy="5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1 w 2"/>
                <a:gd name="T5" fmla="*/ 0 h 2"/>
                <a:gd name="T6" fmla="*/ 1 w 2"/>
                <a:gd name="T7" fmla="*/ 0 h 2"/>
                <a:gd name="T8" fmla="*/ 1 w 2"/>
                <a:gd name="T9" fmla="*/ 0 h 2"/>
                <a:gd name="T10" fmla="*/ 1 w 2"/>
                <a:gd name="T11" fmla="*/ 1 h 2"/>
                <a:gd name="T12" fmla="*/ 0 w 2"/>
                <a:gd name="T13" fmla="*/ 1 h 2"/>
                <a:gd name="T14" fmla="*/ 0 w 2"/>
                <a:gd name="T15" fmla="*/ 1 h 2"/>
                <a:gd name="T16" fmla="*/ 0 w 2"/>
                <a:gd name="T17" fmla="*/ 1 h 2"/>
                <a:gd name="T18" fmla="*/ 0 w 2"/>
                <a:gd name="T19" fmla="*/ 1 h 2"/>
                <a:gd name="T20" fmla="*/ 0 w 2"/>
                <a:gd name="T21" fmla="*/ 1 h 2"/>
                <a:gd name="T22" fmla="*/ 0 w 2"/>
                <a:gd name="T23" fmla="*/ 2 h 2"/>
                <a:gd name="T24" fmla="*/ 0 w 2"/>
                <a:gd name="T25" fmla="*/ 2 h 2"/>
                <a:gd name="T26" fmla="*/ 0 w 2"/>
                <a:gd name="T27" fmla="*/ 2 h 2"/>
                <a:gd name="T28" fmla="*/ 1 w 2"/>
                <a:gd name="T29" fmla="*/ 2 h 2"/>
                <a:gd name="T30" fmla="*/ 1 w 2"/>
                <a:gd name="T31" fmla="*/ 2 h 2"/>
                <a:gd name="T32" fmla="*/ 1 w 2"/>
                <a:gd name="T33" fmla="*/ 2 h 2"/>
                <a:gd name="T34" fmla="*/ 1 w 2"/>
                <a:gd name="T35" fmla="*/ 2 h 2"/>
                <a:gd name="T36" fmla="*/ 1 w 2"/>
                <a:gd name="T37" fmla="*/ 2 h 2"/>
                <a:gd name="T38" fmla="*/ 2 w 2"/>
                <a:gd name="T39" fmla="*/ 1 h 2"/>
                <a:gd name="T40" fmla="*/ 2 w 2"/>
                <a:gd name="T41" fmla="*/ 1 h 2"/>
                <a:gd name="T42" fmla="*/ 2 w 2"/>
                <a:gd name="T43" fmla="*/ 1 h 2"/>
                <a:gd name="T44" fmla="*/ 2 w 2"/>
                <a:gd name="T45" fmla="*/ 0 h 2"/>
                <a:gd name="T46" fmla="*/ 1 w 2"/>
                <a:gd name="T4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</p:grpSp>
      <p:grpSp>
        <p:nvGrpSpPr>
          <p:cNvPr id="850" name="组合 849"/>
          <p:cNvGrpSpPr/>
          <p:nvPr/>
        </p:nvGrpSpPr>
        <p:grpSpPr>
          <a:xfrm>
            <a:off x="596977" y="4949940"/>
            <a:ext cx="351836" cy="348341"/>
            <a:chOff x="3362325" y="293688"/>
            <a:chExt cx="479425" cy="474663"/>
          </a:xfrm>
        </p:grpSpPr>
        <p:sp>
          <p:nvSpPr>
            <p:cNvPr id="851" name="Freeform 2191"/>
            <p:cNvSpPr/>
            <p:nvPr/>
          </p:nvSpPr>
          <p:spPr bwMode="auto">
            <a:xfrm>
              <a:off x="3367088" y="304801"/>
              <a:ext cx="346075" cy="419100"/>
            </a:xfrm>
            <a:custGeom>
              <a:avLst/>
              <a:gdLst>
                <a:gd name="T0" fmla="*/ 37 w 92"/>
                <a:gd name="T1" fmla="*/ 104 h 111"/>
                <a:gd name="T2" fmla="*/ 28 w 92"/>
                <a:gd name="T3" fmla="*/ 111 h 111"/>
                <a:gd name="T4" fmla="*/ 16 w 92"/>
                <a:gd name="T5" fmla="*/ 111 h 111"/>
                <a:gd name="T6" fmla="*/ 14 w 92"/>
                <a:gd name="T7" fmla="*/ 106 h 111"/>
                <a:gd name="T8" fmla="*/ 20 w 92"/>
                <a:gd name="T9" fmla="*/ 93 h 111"/>
                <a:gd name="T10" fmla="*/ 22 w 92"/>
                <a:gd name="T11" fmla="*/ 88 h 111"/>
                <a:gd name="T12" fmla="*/ 27 w 92"/>
                <a:gd name="T13" fmla="*/ 73 h 111"/>
                <a:gd name="T14" fmla="*/ 25 w 92"/>
                <a:gd name="T15" fmla="*/ 68 h 111"/>
                <a:gd name="T16" fmla="*/ 25 w 92"/>
                <a:gd name="T17" fmla="*/ 66 h 111"/>
                <a:gd name="T18" fmla="*/ 22 w 92"/>
                <a:gd name="T19" fmla="*/ 63 h 111"/>
                <a:gd name="T20" fmla="*/ 9 w 92"/>
                <a:gd name="T21" fmla="*/ 46 h 111"/>
                <a:gd name="T22" fmla="*/ 2 w 92"/>
                <a:gd name="T23" fmla="*/ 40 h 111"/>
                <a:gd name="T24" fmla="*/ 0 w 92"/>
                <a:gd name="T25" fmla="*/ 37 h 111"/>
                <a:gd name="T26" fmla="*/ 3 w 92"/>
                <a:gd name="T27" fmla="*/ 34 h 111"/>
                <a:gd name="T28" fmla="*/ 11 w 92"/>
                <a:gd name="T29" fmla="*/ 33 h 111"/>
                <a:gd name="T30" fmla="*/ 16 w 92"/>
                <a:gd name="T31" fmla="*/ 34 h 111"/>
                <a:gd name="T32" fmla="*/ 29 w 92"/>
                <a:gd name="T33" fmla="*/ 36 h 111"/>
                <a:gd name="T34" fmla="*/ 36 w 92"/>
                <a:gd name="T35" fmla="*/ 36 h 111"/>
                <a:gd name="T36" fmla="*/ 39 w 92"/>
                <a:gd name="T37" fmla="*/ 35 h 111"/>
                <a:gd name="T38" fmla="*/ 55 w 92"/>
                <a:gd name="T39" fmla="*/ 6 h 111"/>
                <a:gd name="T40" fmla="*/ 56 w 92"/>
                <a:gd name="T41" fmla="*/ 5 h 111"/>
                <a:gd name="T42" fmla="*/ 65 w 92"/>
                <a:gd name="T43" fmla="*/ 1 h 111"/>
                <a:gd name="T44" fmla="*/ 71 w 92"/>
                <a:gd name="T45" fmla="*/ 0 h 111"/>
                <a:gd name="T46" fmla="*/ 72 w 92"/>
                <a:gd name="T47" fmla="*/ 0 h 111"/>
                <a:gd name="T48" fmla="*/ 74 w 92"/>
                <a:gd name="T49" fmla="*/ 10 h 111"/>
                <a:gd name="T50" fmla="*/ 75 w 92"/>
                <a:gd name="T51" fmla="*/ 15 h 111"/>
                <a:gd name="T52" fmla="*/ 72 w 92"/>
                <a:gd name="T53" fmla="*/ 14 h 111"/>
                <a:gd name="T54" fmla="*/ 67 w 92"/>
                <a:gd name="T55" fmla="*/ 9 h 111"/>
                <a:gd name="T56" fmla="*/ 61 w 92"/>
                <a:gd name="T57" fmla="*/ 15 h 111"/>
                <a:gd name="T58" fmla="*/ 74 w 92"/>
                <a:gd name="T59" fmla="*/ 33 h 111"/>
                <a:gd name="T60" fmla="*/ 73 w 92"/>
                <a:gd name="T61" fmla="*/ 43 h 111"/>
                <a:gd name="T62" fmla="*/ 70 w 92"/>
                <a:gd name="T63" fmla="*/ 44 h 111"/>
                <a:gd name="T64" fmla="*/ 66 w 92"/>
                <a:gd name="T65" fmla="*/ 41 h 111"/>
                <a:gd name="T66" fmla="*/ 70 w 92"/>
                <a:gd name="T67" fmla="*/ 43 h 111"/>
                <a:gd name="T68" fmla="*/ 75 w 92"/>
                <a:gd name="T69" fmla="*/ 45 h 111"/>
                <a:gd name="T70" fmla="*/ 86 w 92"/>
                <a:gd name="T71" fmla="*/ 44 h 111"/>
                <a:gd name="T72" fmla="*/ 91 w 92"/>
                <a:gd name="T73" fmla="*/ 54 h 111"/>
                <a:gd name="T74" fmla="*/ 87 w 92"/>
                <a:gd name="T75" fmla="*/ 56 h 111"/>
                <a:gd name="T76" fmla="*/ 85 w 92"/>
                <a:gd name="T77" fmla="*/ 54 h 111"/>
                <a:gd name="T78" fmla="*/ 85 w 92"/>
                <a:gd name="T79" fmla="*/ 49 h 111"/>
                <a:gd name="T80" fmla="*/ 80 w 92"/>
                <a:gd name="T81" fmla="*/ 50 h 111"/>
                <a:gd name="T82" fmla="*/ 77 w 92"/>
                <a:gd name="T83" fmla="*/ 61 h 111"/>
                <a:gd name="T84" fmla="*/ 79 w 92"/>
                <a:gd name="T85" fmla="*/ 60 h 111"/>
                <a:gd name="T86" fmla="*/ 82 w 92"/>
                <a:gd name="T87" fmla="*/ 57 h 111"/>
                <a:gd name="T88" fmla="*/ 83 w 92"/>
                <a:gd name="T89" fmla="*/ 62 h 111"/>
                <a:gd name="T90" fmla="*/ 83 w 92"/>
                <a:gd name="T91" fmla="*/ 63 h 111"/>
                <a:gd name="T92" fmla="*/ 73 w 92"/>
                <a:gd name="T93" fmla="*/ 70 h 111"/>
                <a:gd name="T94" fmla="*/ 70 w 92"/>
                <a:gd name="T95" fmla="*/ 71 h 111"/>
                <a:gd name="T96" fmla="*/ 60 w 92"/>
                <a:gd name="T97" fmla="*/ 69 h 111"/>
                <a:gd name="T98" fmla="*/ 59 w 92"/>
                <a:gd name="T99" fmla="*/ 72 h 111"/>
                <a:gd name="T100" fmla="*/ 62 w 92"/>
                <a:gd name="T101" fmla="*/ 72 h 111"/>
                <a:gd name="T102" fmla="*/ 66 w 92"/>
                <a:gd name="T103" fmla="*/ 74 h 111"/>
                <a:gd name="T104" fmla="*/ 62 w 92"/>
                <a:gd name="T105" fmla="*/ 77 h 111"/>
                <a:gd name="T106" fmla="*/ 61 w 92"/>
                <a:gd name="T107" fmla="*/ 80 h 111"/>
                <a:gd name="T108" fmla="*/ 58 w 92"/>
                <a:gd name="T109" fmla="*/ 82 h 111"/>
                <a:gd name="T110" fmla="*/ 59 w 92"/>
                <a:gd name="T111" fmla="*/ 84 h 111"/>
                <a:gd name="T112" fmla="*/ 60 w 92"/>
                <a:gd name="T113" fmla="*/ 86 h 111"/>
                <a:gd name="T114" fmla="*/ 60 w 92"/>
                <a:gd name="T115" fmla="*/ 88 h 111"/>
                <a:gd name="T116" fmla="*/ 55 w 92"/>
                <a:gd name="T117" fmla="*/ 92 h 111"/>
                <a:gd name="T118" fmla="*/ 51 w 92"/>
                <a:gd name="T119" fmla="*/ 93 h 111"/>
                <a:gd name="T120" fmla="*/ 42 w 92"/>
                <a:gd name="T121" fmla="*/ 94 h 111"/>
                <a:gd name="T122" fmla="*/ 25 w 92"/>
                <a:gd name="T123" fmla="*/ 102 h 111"/>
                <a:gd name="T124" fmla="*/ 37 w 92"/>
                <a:gd name="T125" fmla="*/ 104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2" h="111">
                  <a:moveTo>
                    <a:pt x="37" y="104"/>
                  </a:moveTo>
                  <a:cubicBezTo>
                    <a:pt x="34" y="106"/>
                    <a:pt x="32" y="109"/>
                    <a:pt x="28" y="111"/>
                  </a:cubicBezTo>
                  <a:cubicBezTo>
                    <a:pt x="24" y="111"/>
                    <a:pt x="20" y="111"/>
                    <a:pt x="16" y="111"/>
                  </a:cubicBezTo>
                  <a:cubicBezTo>
                    <a:pt x="13" y="110"/>
                    <a:pt x="13" y="108"/>
                    <a:pt x="14" y="106"/>
                  </a:cubicBezTo>
                  <a:cubicBezTo>
                    <a:pt x="15" y="101"/>
                    <a:pt x="19" y="98"/>
                    <a:pt x="20" y="93"/>
                  </a:cubicBezTo>
                  <a:cubicBezTo>
                    <a:pt x="22" y="92"/>
                    <a:pt x="22" y="90"/>
                    <a:pt x="22" y="88"/>
                  </a:cubicBezTo>
                  <a:cubicBezTo>
                    <a:pt x="23" y="83"/>
                    <a:pt x="24" y="78"/>
                    <a:pt x="27" y="73"/>
                  </a:cubicBezTo>
                  <a:cubicBezTo>
                    <a:pt x="28" y="71"/>
                    <a:pt x="27" y="70"/>
                    <a:pt x="25" y="68"/>
                  </a:cubicBezTo>
                  <a:cubicBezTo>
                    <a:pt x="25" y="67"/>
                    <a:pt x="25" y="67"/>
                    <a:pt x="25" y="66"/>
                  </a:cubicBezTo>
                  <a:cubicBezTo>
                    <a:pt x="24" y="66"/>
                    <a:pt x="23" y="64"/>
                    <a:pt x="22" y="63"/>
                  </a:cubicBezTo>
                  <a:cubicBezTo>
                    <a:pt x="18" y="57"/>
                    <a:pt x="14" y="52"/>
                    <a:pt x="9" y="46"/>
                  </a:cubicBezTo>
                  <a:cubicBezTo>
                    <a:pt x="7" y="44"/>
                    <a:pt x="5" y="41"/>
                    <a:pt x="2" y="40"/>
                  </a:cubicBezTo>
                  <a:cubicBezTo>
                    <a:pt x="1" y="40"/>
                    <a:pt x="0" y="39"/>
                    <a:pt x="0" y="37"/>
                  </a:cubicBezTo>
                  <a:cubicBezTo>
                    <a:pt x="1" y="36"/>
                    <a:pt x="2" y="34"/>
                    <a:pt x="3" y="34"/>
                  </a:cubicBezTo>
                  <a:cubicBezTo>
                    <a:pt x="6" y="33"/>
                    <a:pt x="8" y="33"/>
                    <a:pt x="11" y="33"/>
                  </a:cubicBezTo>
                  <a:cubicBezTo>
                    <a:pt x="12" y="34"/>
                    <a:pt x="14" y="33"/>
                    <a:pt x="16" y="34"/>
                  </a:cubicBezTo>
                  <a:cubicBezTo>
                    <a:pt x="20" y="34"/>
                    <a:pt x="24" y="36"/>
                    <a:pt x="29" y="36"/>
                  </a:cubicBezTo>
                  <a:cubicBezTo>
                    <a:pt x="31" y="37"/>
                    <a:pt x="34" y="36"/>
                    <a:pt x="36" y="36"/>
                  </a:cubicBezTo>
                  <a:cubicBezTo>
                    <a:pt x="37" y="37"/>
                    <a:pt x="38" y="36"/>
                    <a:pt x="39" y="35"/>
                  </a:cubicBezTo>
                  <a:cubicBezTo>
                    <a:pt x="46" y="26"/>
                    <a:pt x="53" y="17"/>
                    <a:pt x="55" y="6"/>
                  </a:cubicBezTo>
                  <a:cubicBezTo>
                    <a:pt x="55" y="6"/>
                    <a:pt x="56" y="5"/>
                    <a:pt x="56" y="5"/>
                  </a:cubicBezTo>
                  <a:cubicBezTo>
                    <a:pt x="58" y="2"/>
                    <a:pt x="61" y="0"/>
                    <a:pt x="65" y="1"/>
                  </a:cubicBezTo>
                  <a:cubicBezTo>
                    <a:pt x="67" y="1"/>
                    <a:pt x="69" y="1"/>
                    <a:pt x="71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6" y="3"/>
                    <a:pt x="74" y="6"/>
                    <a:pt x="74" y="10"/>
                  </a:cubicBezTo>
                  <a:cubicBezTo>
                    <a:pt x="75" y="11"/>
                    <a:pt x="75" y="13"/>
                    <a:pt x="75" y="15"/>
                  </a:cubicBezTo>
                  <a:cubicBezTo>
                    <a:pt x="73" y="17"/>
                    <a:pt x="73" y="15"/>
                    <a:pt x="72" y="14"/>
                  </a:cubicBezTo>
                  <a:cubicBezTo>
                    <a:pt x="71" y="12"/>
                    <a:pt x="70" y="10"/>
                    <a:pt x="67" y="9"/>
                  </a:cubicBezTo>
                  <a:cubicBezTo>
                    <a:pt x="63" y="8"/>
                    <a:pt x="60" y="10"/>
                    <a:pt x="61" y="15"/>
                  </a:cubicBezTo>
                  <a:cubicBezTo>
                    <a:pt x="62" y="23"/>
                    <a:pt x="66" y="30"/>
                    <a:pt x="74" y="33"/>
                  </a:cubicBezTo>
                  <a:cubicBezTo>
                    <a:pt x="75" y="36"/>
                    <a:pt x="72" y="39"/>
                    <a:pt x="73" y="43"/>
                  </a:cubicBezTo>
                  <a:cubicBezTo>
                    <a:pt x="74" y="46"/>
                    <a:pt x="71" y="44"/>
                    <a:pt x="70" y="44"/>
                  </a:cubicBezTo>
                  <a:cubicBezTo>
                    <a:pt x="69" y="43"/>
                    <a:pt x="67" y="43"/>
                    <a:pt x="66" y="41"/>
                  </a:cubicBezTo>
                  <a:cubicBezTo>
                    <a:pt x="67" y="43"/>
                    <a:pt x="69" y="43"/>
                    <a:pt x="70" y="43"/>
                  </a:cubicBezTo>
                  <a:cubicBezTo>
                    <a:pt x="71" y="45"/>
                    <a:pt x="73" y="45"/>
                    <a:pt x="75" y="45"/>
                  </a:cubicBezTo>
                  <a:cubicBezTo>
                    <a:pt x="78" y="43"/>
                    <a:pt x="82" y="46"/>
                    <a:pt x="86" y="44"/>
                  </a:cubicBezTo>
                  <a:cubicBezTo>
                    <a:pt x="88" y="43"/>
                    <a:pt x="92" y="52"/>
                    <a:pt x="91" y="54"/>
                  </a:cubicBezTo>
                  <a:cubicBezTo>
                    <a:pt x="90" y="55"/>
                    <a:pt x="89" y="55"/>
                    <a:pt x="87" y="56"/>
                  </a:cubicBezTo>
                  <a:cubicBezTo>
                    <a:pt x="86" y="56"/>
                    <a:pt x="85" y="55"/>
                    <a:pt x="85" y="54"/>
                  </a:cubicBezTo>
                  <a:cubicBezTo>
                    <a:pt x="84" y="52"/>
                    <a:pt x="84" y="51"/>
                    <a:pt x="85" y="49"/>
                  </a:cubicBezTo>
                  <a:cubicBezTo>
                    <a:pt x="83" y="50"/>
                    <a:pt x="82" y="50"/>
                    <a:pt x="80" y="50"/>
                  </a:cubicBezTo>
                  <a:cubicBezTo>
                    <a:pt x="84" y="55"/>
                    <a:pt x="84" y="55"/>
                    <a:pt x="77" y="61"/>
                  </a:cubicBezTo>
                  <a:cubicBezTo>
                    <a:pt x="77" y="61"/>
                    <a:pt x="78" y="61"/>
                    <a:pt x="79" y="60"/>
                  </a:cubicBezTo>
                  <a:cubicBezTo>
                    <a:pt x="80" y="59"/>
                    <a:pt x="80" y="56"/>
                    <a:pt x="82" y="57"/>
                  </a:cubicBezTo>
                  <a:cubicBezTo>
                    <a:pt x="84" y="58"/>
                    <a:pt x="83" y="60"/>
                    <a:pt x="83" y="62"/>
                  </a:cubicBezTo>
                  <a:cubicBezTo>
                    <a:pt x="83" y="62"/>
                    <a:pt x="83" y="63"/>
                    <a:pt x="83" y="63"/>
                  </a:cubicBezTo>
                  <a:cubicBezTo>
                    <a:pt x="78" y="64"/>
                    <a:pt x="76" y="67"/>
                    <a:pt x="73" y="70"/>
                  </a:cubicBezTo>
                  <a:cubicBezTo>
                    <a:pt x="71" y="69"/>
                    <a:pt x="71" y="70"/>
                    <a:pt x="70" y="71"/>
                  </a:cubicBezTo>
                  <a:cubicBezTo>
                    <a:pt x="65" y="74"/>
                    <a:pt x="64" y="73"/>
                    <a:pt x="60" y="69"/>
                  </a:cubicBezTo>
                  <a:cubicBezTo>
                    <a:pt x="60" y="70"/>
                    <a:pt x="58" y="70"/>
                    <a:pt x="59" y="72"/>
                  </a:cubicBezTo>
                  <a:cubicBezTo>
                    <a:pt x="59" y="73"/>
                    <a:pt x="61" y="72"/>
                    <a:pt x="62" y="72"/>
                  </a:cubicBezTo>
                  <a:cubicBezTo>
                    <a:pt x="63" y="72"/>
                    <a:pt x="66" y="72"/>
                    <a:pt x="66" y="74"/>
                  </a:cubicBezTo>
                  <a:cubicBezTo>
                    <a:pt x="66" y="76"/>
                    <a:pt x="65" y="77"/>
                    <a:pt x="62" y="77"/>
                  </a:cubicBezTo>
                  <a:cubicBezTo>
                    <a:pt x="60" y="77"/>
                    <a:pt x="60" y="78"/>
                    <a:pt x="61" y="80"/>
                  </a:cubicBezTo>
                  <a:cubicBezTo>
                    <a:pt x="61" y="83"/>
                    <a:pt x="61" y="83"/>
                    <a:pt x="58" y="82"/>
                  </a:cubicBezTo>
                  <a:cubicBezTo>
                    <a:pt x="58" y="83"/>
                    <a:pt x="59" y="83"/>
                    <a:pt x="59" y="84"/>
                  </a:cubicBezTo>
                  <a:cubicBezTo>
                    <a:pt x="60" y="85"/>
                    <a:pt x="60" y="86"/>
                    <a:pt x="60" y="86"/>
                  </a:cubicBezTo>
                  <a:cubicBezTo>
                    <a:pt x="60" y="87"/>
                    <a:pt x="60" y="87"/>
                    <a:pt x="60" y="88"/>
                  </a:cubicBezTo>
                  <a:cubicBezTo>
                    <a:pt x="60" y="91"/>
                    <a:pt x="58" y="93"/>
                    <a:pt x="55" y="92"/>
                  </a:cubicBezTo>
                  <a:cubicBezTo>
                    <a:pt x="53" y="92"/>
                    <a:pt x="52" y="93"/>
                    <a:pt x="51" y="93"/>
                  </a:cubicBezTo>
                  <a:cubicBezTo>
                    <a:pt x="48" y="94"/>
                    <a:pt x="45" y="94"/>
                    <a:pt x="42" y="94"/>
                  </a:cubicBezTo>
                  <a:cubicBezTo>
                    <a:pt x="35" y="93"/>
                    <a:pt x="30" y="97"/>
                    <a:pt x="25" y="102"/>
                  </a:cubicBezTo>
                  <a:cubicBezTo>
                    <a:pt x="29" y="104"/>
                    <a:pt x="33" y="102"/>
                    <a:pt x="37" y="104"/>
                  </a:cubicBezTo>
                  <a:close/>
                </a:path>
              </a:pathLst>
            </a:custGeom>
            <a:solidFill>
              <a:srgbClr val="FEEB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852" name="Freeform 2192"/>
            <p:cNvSpPr/>
            <p:nvPr/>
          </p:nvSpPr>
          <p:spPr bwMode="auto">
            <a:xfrm>
              <a:off x="3578226" y="304801"/>
              <a:ext cx="55563" cy="19050"/>
            </a:xfrm>
            <a:custGeom>
              <a:avLst/>
              <a:gdLst>
                <a:gd name="T0" fmla="*/ 15 w 15"/>
                <a:gd name="T1" fmla="*/ 0 h 5"/>
                <a:gd name="T2" fmla="*/ 10 w 15"/>
                <a:gd name="T3" fmla="*/ 1 h 5"/>
                <a:gd name="T4" fmla="*/ 0 w 15"/>
                <a:gd name="T5" fmla="*/ 5 h 5"/>
                <a:gd name="T6" fmla="*/ 2 w 15"/>
                <a:gd name="T7" fmla="*/ 0 h 5"/>
                <a:gd name="T8" fmla="*/ 15 w 1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">
                  <a:moveTo>
                    <a:pt x="15" y="0"/>
                  </a:moveTo>
                  <a:cubicBezTo>
                    <a:pt x="14" y="2"/>
                    <a:pt x="12" y="1"/>
                    <a:pt x="10" y="1"/>
                  </a:cubicBezTo>
                  <a:cubicBezTo>
                    <a:pt x="6" y="1"/>
                    <a:pt x="3" y="2"/>
                    <a:pt x="0" y="5"/>
                  </a:cubicBezTo>
                  <a:cubicBezTo>
                    <a:pt x="1" y="3"/>
                    <a:pt x="1" y="2"/>
                    <a:pt x="2" y="0"/>
                  </a:cubicBezTo>
                  <a:cubicBezTo>
                    <a:pt x="6" y="0"/>
                    <a:pt x="11" y="0"/>
                    <a:pt x="15" y="0"/>
                  </a:cubicBezTo>
                  <a:close/>
                </a:path>
              </a:pathLst>
            </a:custGeom>
            <a:solidFill>
              <a:srgbClr val="FEF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853" name="Freeform 2193"/>
            <p:cNvSpPr/>
            <p:nvPr/>
          </p:nvSpPr>
          <p:spPr bwMode="auto">
            <a:xfrm>
              <a:off x="3619501" y="342901"/>
              <a:ext cx="195263" cy="241300"/>
            </a:xfrm>
            <a:custGeom>
              <a:avLst/>
              <a:gdLst>
                <a:gd name="T0" fmla="*/ 2 w 52"/>
                <a:gd name="T1" fmla="*/ 33 h 64"/>
                <a:gd name="T2" fmla="*/ 6 w 52"/>
                <a:gd name="T3" fmla="*/ 33 h 64"/>
                <a:gd name="T4" fmla="*/ 5 w 52"/>
                <a:gd name="T5" fmla="*/ 28 h 64"/>
                <a:gd name="T6" fmla="*/ 6 w 52"/>
                <a:gd name="T7" fmla="*/ 27 h 64"/>
                <a:gd name="T8" fmla="*/ 7 w 52"/>
                <a:gd name="T9" fmla="*/ 23 h 64"/>
                <a:gd name="T10" fmla="*/ 7 w 52"/>
                <a:gd name="T11" fmla="*/ 6 h 64"/>
                <a:gd name="T12" fmla="*/ 7 w 52"/>
                <a:gd name="T13" fmla="*/ 0 h 64"/>
                <a:gd name="T14" fmla="*/ 15 w 52"/>
                <a:gd name="T15" fmla="*/ 24 h 64"/>
                <a:gd name="T16" fmla="*/ 23 w 52"/>
                <a:gd name="T17" fmla="*/ 31 h 64"/>
                <a:gd name="T18" fmla="*/ 49 w 52"/>
                <a:gd name="T19" fmla="*/ 36 h 64"/>
                <a:gd name="T20" fmla="*/ 51 w 52"/>
                <a:gd name="T21" fmla="*/ 45 h 64"/>
                <a:gd name="T22" fmla="*/ 36 w 52"/>
                <a:gd name="T23" fmla="*/ 58 h 64"/>
                <a:gd name="T24" fmla="*/ 26 w 52"/>
                <a:gd name="T25" fmla="*/ 64 h 64"/>
                <a:gd name="T26" fmla="*/ 24 w 52"/>
                <a:gd name="T27" fmla="*/ 63 h 64"/>
                <a:gd name="T28" fmla="*/ 24 w 52"/>
                <a:gd name="T29" fmla="*/ 61 h 64"/>
                <a:gd name="T30" fmla="*/ 25 w 52"/>
                <a:gd name="T31" fmla="*/ 60 h 64"/>
                <a:gd name="T32" fmla="*/ 32 w 52"/>
                <a:gd name="T33" fmla="*/ 53 h 64"/>
                <a:gd name="T34" fmla="*/ 41 w 52"/>
                <a:gd name="T35" fmla="*/ 39 h 64"/>
                <a:gd name="T36" fmla="*/ 24 w 52"/>
                <a:gd name="T37" fmla="*/ 49 h 64"/>
                <a:gd name="T38" fmla="*/ 16 w 52"/>
                <a:gd name="T39" fmla="*/ 52 h 64"/>
                <a:gd name="T40" fmla="*/ 15 w 52"/>
                <a:gd name="T41" fmla="*/ 48 h 64"/>
                <a:gd name="T42" fmla="*/ 12 w 52"/>
                <a:gd name="T43" fmla="*/ 50 h 64"/>
                <a:gd name="T44" fmla="*/ 7 w 52"/>
                <a:gd name="T45" fmla="*/ 51 h 64"/>
                <a:gd name="T46" fmla="*/ 15 w 52"/>
                <a:gd name="T47" fmla="*/ 46 h 64"/>
                <a:gd name="T48" fmla="*/ 14 w 52"/>
                <a:gd name="T49" fmla="*/ 43 h 64"/>
                <a:gd name="T50" fmla="*/ 11 w 52"/>
                <a:gd name="T51" fmla="*/ 40 h 64"/>
                <a:gd name="T52" fmla="*/ 18 w 52"/>
                <a:gd name="T53" fmla="*/ 37 h 64"/>
                <a:gd name="T54" fmla="*/ 19 w 52"/>
                <a:gd name="T55" fmla="*/ 39 h 64"/>
                <a:gd name="T56" fmla="*/ 19 w 52"/>
                <a:gd name="T57" fmla="*/ 43 h 64"/>
                <a:gd name="T58" fmla="*/ 22 w 52"/>
                <a:gd name="T59" fmla="*/ 44 h 64"/>
                <a:gd name="T60" fmla="*/ 20 w 52"/>
                <a:gd name="T61" fmla="*/ 36 h 64"/>
                <a:gd name="T62" fmla="*/ 17 w 52"/>
                <a:gd name="T63" fmla="*/ 35 h 64"/>
                <a:gd name="T64" fmla="*/ 17 w 52"/>
                <a:gd name="T65" fmla="*/ 36 h 64"/>
                <a:gd name="T66" fmla="*/ 2 w 52"/>
                <a:gd name="T67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2" h="64">
                  <a:moveTo>
                    <a:pt x="2" y="33"/>
                  </a:moveTo>
                  <a:cubicBezTo>
                    <a:pt x="4" y="33"/>
                    <a:pt x="5" y="34"/>
                    <a:pt x="6" y="33"/>
                  </a:cubicBezTo>
                  <a:cubicBezTo>
                    <a:pt x="4" y="32"/>
                    <a:pt x="0" y="30"/>
                    <a:pt x="5" y="28"/>
                  </a:cubicBezTo>
                  <a:cubicBezTo>
                    <a:pt x="6" y="28"/>
                    <a:pt x="6" y="27"/>
                    <a:pt x="6" y="27"/>
                  </a:cubicBezTo>
                  <a:cubicBezTo>
                    <a:pt x="3" y="24"/>
                    <a:pt x="6" y="24"/>
                    <a:pt x="7" y="23"/>
                  </a:cubicBezTo>
                  <a:cubicBezTo>
                    <a:pt x="7" y="17"/>
                    <a:pt x="6" y="11"/>
                    <a:pt x="7" y="6"/>
                  </a:cubicBezTo>
                  <a:cubicBezTo>
                    <a:pt x="7" y="4"/>
                    <a:pt x="7" y="2"/>
                    <a:pt x="7" y="0"/>
                  </a:cubicBezTo>
                  <a:cubicBezTo>
                    <a:pt x="9" y="8"/>
                    <a:pt x="14" y="15"/>
                    <a:pt x="15" y="24"/>
                  </a:cubicBezTo>
                  <a:cubicBezTo>
                    <a:pt x="16" y="28"/>
                    <a:pt x="18" y="31"/>
                    <a:pt x="23" y="31"/>
                  </a:cubicBezTo>
                  <a:cubicBezTo>
                    <a:pt x="32" y="31"/>
                    <a:pt x="41" y="34"/>
                    <a:pt x="49" y="36"/>
                  </a:cubicBezTo>
                  <a:cubicBezTo>
                    <a:pt x="52" y="39"/>
                    <a:pt x="51" y="42"/>
                    <a:pt x="51" y="45"/>
                  </a:cubicBezTo>
                  <a:cubicBezTo>
                    <a:pt x="47" y="51"/>
                    <a:pt x="42" y="55"/>
                    <a:pt x="36" y="58"/>
                  </a:cubicBezTo>
                  <a:cubicBezTo>
                    <a:pt x="33" y="60"/>
                    <a:pt x="30" y="63"/>
                    <a:pt x="26" y="64"/>
                  </a:cubicBezTo>
                  <a:cubicBezTo>
                    <a:pt x="25" y="64"/>
                    <a:pt x="24" y="64"/>
                    <a:pt x="24" y="63"/>
                  </a:cubicBezTo>
                  <a:cubicBezTo>
                    <a:pt x="24" y="62"/>
                    <a:pt x="24" y="62"/>
                    <a:pt x="24" y="61"/>
                  </a:cubicBezTo>
                  <a:cubicBezTo>
                    <a:pt x="24" y="61"/>
                    <a:pt x="24" y="60"/>
                    <a:pt x="25" y="60"/>
                  </a:cubicBezTo>
                  <a:cubicBezTo>
                    <a:pt x="27" y="57"/>
                    <a:pt x="29" y="55"/>
                    <a:pt x="32" y="53"/>
                  </a:cubicBezTo>
                  <a:cubicBezTo>
                    <a:pt x="35" y="49"/>
                    <a:pt x="39" y="46"/>
                    <a:pt x="41" y="39"/>
                  </a:cubicBezTo>
                  <a:cubicBezTo>
                    <a:pt x="34" y="42"/>
                    <a:pt x="29" y="45"/>
                    <a:pt x="24" y="49"/>
                  </a:cubicBezTo>
                  <a:cubicBezTo>
                    <a:pt x="21" y="50"/>
                    <a:pt x="19" y="52"/>
                    <a:pt x="16" y="52"/>
                  </a:cubicBezTo>
                  <a:cubicBezTo>
                    <a:pt x="14" y="51"/>
                    <a:pt x="17" y="49"/>
                    <a:pt x="15" y="48"/>
                  </a:cubicBezTo>
                  <a:cubicBezTo>
                    <a:pt x="13" y="47"/>
                    <a:pt x="13" y="50"/>
                    <a:pt x="12" y="50"/>
                  </a:cubicBezTo>
                  <a:cubicBezTo>
                    <a:pt x="11" y="52"/>
                    <a:pt x="9" y="52"/>
                    <a:pt x="7" y="51"/>
                  </a:cubicBezTo>
                  <a:cubicBezTo>
                    <a:pt x="11" y="51"/>
                    <a:pt x="11" y="47"/>
                    <a:pt x="15" y="46"/>
                  </a:cubicBezTo>
                  <a:cubicBezTo>
                    <a:pt x="15" y="46"/>
                    <a:pt x="16" y="44"/>
                    <a:pt x="14" y="43"/>
                  </a:cubicBezTo>
                  <a:cubicBezTo>
                    <a:pt x="13" y="42"/>
                    <a:pt x="12" y="41"/>
                    <a:pt x="11" y="40"/>
                  </a:cubicBezTo>
                  <a:cubicBezTo>
                    <a:pt x="13" y="37"/>
                    <a:pt x="16" y="40"/>
                    <a:pt x="18" y="37"/>
                  </a:cubicBezTo>
                  <a:cubicBezTo>
                    <a:pt x="19" y="37"/>
                    <a:pt x="19" y="39"/>
                    <a:pt x="19" y="39"/>
                  </a:cubicBezTo>
                  <a:cubicBezTo>
                    <a:pt x="19" y="40"/>
                    <a:pt x="18" y="42"/>
                    <a:pt x="19" y="43"/>
                  </a:cubicBezTo>
                  <a:cubicBezTo>
                    <a:pt x="20" y="45"/>
                    <a:pt x="21" y="45"/>
                    <a:pt x="22" y="44"/>
                  </a:cubicBezTo>
                  <a:cubicBezTo>
                    <a:pt x="24" y="41"/>
                    <a:pt x="21" y="39"/>
                    <a:pt x="20" y="36"/>
                  </a:cubicBezTo>
                  <a:cubicBezTo>
                    <a:pt x="20" y="35"/>
                    <a:pt x="19" y="34"/>
                    <a:pt x="17" y="35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4" y="37"/>
                    <a:pt x="4" y="35"/>
                    <a:pt x="2" y="33"/>
                  </a:cubicBezTo>
                  <a:close/>
                </a:path>
              </a:pathLst>
            </a:custGeom>
            <a:solidFill>
              <a:srgbClr val="FEED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854" name="Freeform 2194"/>
            <p:cNvSpPr/>
            <p:nvPr/>
          </p:nvSpPr>
          <p:spPr bwMode="auto">
            <a:xfrm>
              <a:off x="3584576" y="622301"/>
              <a:ext cx="128588" cy="123825"/>
            </a:xfrm>
            <a:custGeom>
              <a:avLst/>
              <a:gdLst>
                <a:gd name="T0" fmla="*/ 1 w 34"/>
                <a:gd name="T1" fmla="*/ 3 h 33"/>
                <a:gd name="T2" fmla="*/ 1 w 34"/>
                <a:gd name="T3" fmla="*/ 3 h 33"/>
                <a:gd name="T4" fmla="*/ 9 w 34"/>
                <a:gd name="T5" fmla="*/ 4 h 33"/>
                <a:gd name="T6" fmla="*/ 14 w 34"/>
                <a:gd name="T7" fmla="*/ 6 h 33"/>
                <a:gd name="T8" fmla="*/ 18 w 34"/>
                <a:gd name="T9" fmla="*/ 5 h 33"/>
                <a:gd name="T10" fmla="*/ 20 w 34"/>
                <a:gd name="T11" fmla="*/ 7 h 33"/>
                <a:gd name="T12" fmla="*/ 20 w 34"/>
                <a:gd name="T13" fmla="*/ 9 h 33"/>
                <a:gd name="T14" fmla="*/ 22 w 34"/>
                <a:gd name="T15" fmla="*/ 15 h 33"/>
                <a:gd name="T16" fmla="*/ 23 w 34"/>
                <a:gd name="T17" fmla="*/ 16 h 33"/>
                <a:gd name="T18" fmla="*/ 26 w 34"/>
                <a:gd name="T19" fmla="*/ 18 h 33"/>
                <a:gd name="T20" fmla="*/ 27 w 34"/>
                <a:gd name="T21" fmla="*/ 19 h 33"/>
                <a:gd name="T22" fmla="*/ 34 w 34"/>
                <a:gd name="T23" fmla="*/ 21 h 33"/>
                <a:gd name="T24" fmla="*/ 32 w 34"/>
                <a:gd name="T25" fmla="*/ 24 h 33"/>
                <a:gd name="T26" fmla="*/ 28 w 34"/>
                <a:gd name="T27" fmla="*/ 29 h 33"/>
                <a:gd name="T28" fmla="*/ 24 w 34"/>
                <a:gd name="T29" fmla="*/ 32 h 33"/>
                <a:gd name="T30" fmla="*/ 19 w 34"/>
                <a:gd name="T31" fmla="*/ 32 h 33"/>
                <a:gd name="T32" fmla="*/ 14 w 34"/>
                <a:gd name="T33" fmla="*/ 24 h 33"/>
                <a:gd name="T34" fmla="*/ 10 w 34"/>
                <a:gd name="T35" fmla="*/ 21 h 33"/>
                <a:gd name="T36" fmla="*/ 1 w 34"/>
                <a:gd name="T37" fmla="*/ 16 h 33"/>
                <a:gd name="T38" fmla="*/ 0 w 34"/>
                <a:gd name="T39" fmla="*/ 12 h 33"/>
                <a:gd name="T40" fmla="*/ 1 w 34"/>
                <a:gd name="T41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" h="33"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6" y="0"/>
                    <a:pt x="6" y="0"/>
                    <a:pt x="9" y="4"/>
                  </a:cubicBezTo>
                  <a:cubicBezTo>
                    <a:pt x="10" y="6"/>
                    <a:pt x="12" y="7"/>
                    <a:pt x="14" y="6"/>
                  </a:cubicBezTo>
                  <a:cubicBezTo>
                    <a:pt x="15" y="5"/>
                    <a:pt x="17" y="5"/>
                    <a:pt x="18" y="5"/>
                  </a:cubicBezTo>
                  <a:cubicBezTo>
                    <a:pt x="19" y="6"/>
                    <a:pt x="19" y="6"/>
                    <a:pt x="20" y="7"/>
                  </a:cubicBezTo>
                  <a:cubicBezTo>
                    <a:pt x="20" y="8"/>
                    <a:pt x="20" y="9"/>
                    <a:pt x="20" y="9"/>
                  </a:cubicBezTo>
                  <a:cubicBezTo>
                    <a:pt x="19" y="12"/>
                    <a:pt x="21" y="13"/>
                    <a:pt x="22" y="15"/>
                  </a:cubicBezTo>
                  <a:cubicBezTo>
                    <a:pt x="22" y="15"/>
                    <a:pt x="22" y="16"/>
                    <a:pt x="23" y="16"/>
                  </a:cubicBezTo>
                  <a:cubicBezTo>
                    <a:pt x="24" y="17"/>
                    <a:pt x="25" y="17"/>
                    <a:pt x="26" y="18"/>
                  </a:cubicBezTo>
                  <a:cubicBezTo>
                    <a:pt x="26" y="18"/>
                    <a:pt x="26" y="18"/>
                    <a:pt x="27" y="19"/>
                  </a:cubicBezTo>
                  <a:cubicBezTo>
                    <a:pt x="29" y="20"/>
                    <a:pt x="32" y="19"/>
                    <a:pt x="34" y="21"/>
                  </a:cubicBezTo>
                  <a:cubicBezTo>
                    <a:pt x="34" y="23"/>
                    <a:pt x="33" y="23"/>
                    <a:pt x="32" y="24"/>
                  </a:cubicBezTo>
                  <a:cubicBezTo>
                    <a:pt x="30" y="25"/>
                    <a:pt x="29" y="26"/>
                    <a:pt x="28" y="29"/>
                  </a:cubicBezTo>
                  <a:cubicBezTo>
                    <a:pt x="28" y="32"/>
                    <a:pt x="26" y="33"/>
                    <a:pt x="24" y="32"/>
                  </a:cubicBezTo>
                  <a:cubicBezTo>
                    <a:pt x="22" y="31"/>
                    <a:pt x="21" y="32"/>
                    <a:pt x="19" y="32"/>
                  </a:cubicBezTo>
                  <a:cubicBezTo>
                    <a:pt x="16" y="30"/>
                    <a:pt x="16" y="26"/>
                    <a:pt x="14" y="24"/>
                  </a:cubicBezTo>
                  <a:cubicBezTo>
                    <a:pt x="13" y="22"/>
                    <a:pt x="12" y="20"/>
                    <a:pt x="10" y="21"/>
                  </a:cubicBezTo>
                  <a:cubicBezTo>
                    <a:pt x="6" y="21"/>
                    <a:pt x="3" y="19"/>
                    <a:pt x="1" y="16"/>
                  </a:cubicBezTo>
                  <a:cubicBezTo>
                    <a:pt x="0" y="15"/>
                    <a:pt x="0" y="13"/>
                    <a:pt x="0" y="12"/>
                  </a:cubicBezTo>
                  <a:cubicBezTo>
                    <a:pt x="1" y="9"/>
                    <a:pt x="1" y="6"/>
                    <a:pt x="1" y="3"/>
                  </a:cubicBezTo>
                  <a:close/>
                </a:path>
              </a:pathLst>
            </a:custGeom>
            <a:solidFill>
              <a:srgbClr val="FEE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855" name="Freeform 2195"/>
            <p:cNvSpPr/>
            <p:nvPr/>
          </p:nvSpPr>
          <p:spPr bwMode="auto">
            <a:xfrm>
              <a:off x="3656013" y="579439"/>
              <a:ext cx="71438" cy="174625"/>
            </a:xfrm>
            <a:custGeom>
              <a:avLst/>
              <a:gdLst>
                <a:gd name="T0" fmla="*/ 0 w 19"/>
                <a:gd name="T1" fmla="*/ 43 h 46"/>
                <a:gd name="T2" fmla="*/ 5 w 19"/>
                <a:gd name="T3" fmla="*/ 41 h 46"/>
                <a:gd name="T4" fmla="*/ 8 w 19"/>
                <a:gd name="T5" fmla="*/ 41 h 46"/>
                <a:gd name="T6" fmla="*/ 14 w 19"/>
                <a:gd name="T7" fmla="*/ 33 h 46"/>
                <a:gd name="T8" fmla="*/ 15 w 19"/>
                <a:gd name="T9" fmla="*/ 32 h 46"/>
                <a:gd name="T10" fmla="*/ 12 w 19"/>
                <a:gd name="T11" fmla="*/ 6 h 46"/>
                <a:gd name="T12" fmla="*/ 12 w 19"/>
                <a:gd name="T13" fmla="*/ 2 h 46"/>
                <a:gd name="T14" fmla="*/ 15 w 19"/>
                <a:gd name="T15" fmla="*/ 0 h 46"/>
                <a:gd name="T16" fmla="*/ 16 w 19"/>
                <a:gd name="T17" fmla="*/ 1 h 46"/>
                <a:gd name="T18" fmla="*/ 18 w 19"/>
                <a:gd name="T19" fmla="*/ 14 h 46"/>
                <a:gd name="T20" fmla="*/ 18 w 19"/>
                <a:gd name="T21" fmla="*/ 24 h 46"/>
                <a:gd name="T22" fmla="*/ 18 w 19"/>
                <a:gd name="T23" fmla="*/ 36 h 46"/>
                <a:gd name="T24" fmla="*/ 10 w 19"/>
                <a:gd name="T25" fmla="*/ 44 h 46"/>
                <a:gd name="T26" fmla="*/ 0 w 19"/>
                <a:gd name="T27" fmla="*/ 4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46">
                  <a:moveTo>
                    <a:pt x="0" y="43"/>
                  </a:moveTo>
                  <a:cubicBezTo>
                    <a:pt x="1" y="41"/>
                    <a:pt x="2" y="38"/>
                    <a:pt x="5" y="41"/>
                  </a:cubicBezTo>
                  <a:cubicBezTo>
                    <a:pt x="6" y="43"/>
                    <a:pt x="9" y="42"/>
                    <a:pt x="8" y="41"/>
                  </a:cubicBezTo>
                  <a:cubicBezTo>
                    <a:pt x="7" y="35"/>
                    <a:pt x="11" y="35"/>
                    <a:pt x="14" y="33"/>
                  </a:cubicBezTo>
                  <a:cubicBezTo>
                    <a:pt x="14" y="33"/>
                    <a:pt x="14" y="32"/>
                    <a:pt x="15" y="32"/>
                  </a:cubicBezTo>
                  <a:cubicBezTo>
                    <a:pt x="16" y="23"/>
                    <a:pt x="12" y="15"/>
                    <a:pt x="12" y="6"/>
                  </a:cubicBezTo>
                  <a:cubicBezTo>
                    <a:pt x="12" y="5"/>
                    <a:pt x="11" y="4"/>
                    <a:pt x="12" y="2"/>
                  </a:cubicBezTo>
                  <a:cubicBezTo>
                    <a:pt x="12" y="1"/>
                    <a:pt x="13" y="0"/>
                    <a:pt x="15" y="0"/>
                  </a:cubicBezTo>
                  <a:cubicBezTo>
                    <a:pt x="15" y="0"/>
                    <a:pt x="15" y="1"/>
                    <a:pt x="16" y="1"/>
                  </a:cubicBezTo>
                  <a:cubicBezTo>
                    <a:pt x="15" y="6"/>
                    <a:pt x="17" y="10"/>
                    <a:pt x="18" y="14"/>
                  </a:cubicBezTo>
                  <a:cubicBezTo>
                    <a:pt x="19" y="18"/>
                    <a:pt x="19" y="21"/>
                    <a:pt x="18" y="24"/>
                  </a:cubicBezTo>
                  <a:cubicBezTo>
                    <a:pt x="17" y="28"/>
                    <a:pt x="19" y="32"/>
                    <a:pt x="18" y="36"/>
                  </a:cubicBezTo>
                  <a:cubicBezTo>
                    <a:pt x="18" y="42"/>
                    <a:pt x="16" y="44"/>
                    <a:pt x="10" y="44"/>
                  </a:cubicBezTo>
                  <a:cubicBezTo>
                    <a:pt x="7" y="44"/>
                    <a:pt x="3" y="46"/>
                    <a:pt x="0" y="43"/>
                  </a:cubicBezTo>
                  <a:close/>
                </a:path>
              </a:pathLst>
            </a:custGeom>
            <a:solidFill>
              <a:srgbClr val="FEE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856" name="Freeform 2196"/>
            <p:cNvSpPr/>
            <p:nvPr/>
          </p:nvSpPr>
          <p:spPr bwMode="auto">
            <a:xfrm>
              <a:off x="3449638" y="652464"/>
              <a:ext cx="109538" cy="44450"/>
            </a:xfrm>
            <a:custGeom>
              <a:avLst/>
              <a:gdLst>
                <a:gd name="T0" fmla="*/ 15 w 29"/>
                <a:gd name="T1" fmla="*/ 12 h 12"/>
                <a:gd name="T2" fmla="*/ 3 w 29"/>
                <a:gd name="T3" fmla="*/ 12 h 12"/>
                <a:gd name="T4" fmla="*/ 2 w 29"/>
                <a:gd name="T5" fmla="*/ 9 h 12"/>
                <a:gd name="T6" fmla="*/ 20 w 29"/>
                <a:gd name="T7" fmla="*/ 0 h 12"/>
                <a:gd name="T8" fmla="*/ 17 w 29"/>
                <a:gd name="T9" fmla="*/ 8 h 12"/>
                <a:gd name="T10" fmla="*/ 25 w 29"/>
                <a:gd name="T11" fmla="*/ 4 h 12"/>
                <a:gd name="T12" fmla="*/ 28 w 29"/>
                <a:gd name="T13" fmla="*/ 4 h 12"/>
                <a:gd name="T14" fmla="*/ 28 w 29"/>
                <a:gd name="T15" fmla="*/ 5 h 12"/>
                <a:gd name="T16" fmla="*/ 28 w 29"/>
                <a:gd name="T17" fmla="*/ 5 h 12"/>
                <a:gd name="T18" fmla="*/ 23 w 29"/>
                <a:gd name="T19" fmla="*/ 9 h 12"/>
                <a:gd name="T20" fmla="*/ 18 w 29"/>
                <a:gd name="T21" fmla="*/ 11 h 12"/>
                <a:gd name="T22" fmla="*/ 15 w 29"/>
                <a:gd name="T2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" h="12">
                  <a:moveTo>
                    <a:pt x="15" y="12"/>
                  </a:moveTo>
                  <a:cubicBezTo>
                    <a:pt x="11" y="12"/>
                    <a:pt x="7" y="12"/>
                    <a:pt x="3" y="12"/>
                  </a:cubicBezTo>
                  <a:cubicBezTo>
                    <a:pt x="1" y="12"/>
                    <a:pt x="0" y="11"/>
                    <a:pt x="2" y="9"/>
                  </a:cubicBezTo>
                  <a:cubicBezTo>
                    <a:pt x="6" y="4"/>
                    <a:pt x="12" y="0"/>
                    <a:pt x="20" y="0"/>
                  </a:cubicBezTo>
                  <a:cubicBezTo>
                    <a:pt x="21" y="4"/>
                    <a:pt x="20" y="6"/>
                    <a:pt x="17" y="8"/>
                  </a:cubicBezTo>
                  <a:cubicBezTo>
                    <a:pt x="20" y="7"/>
                    <a:pt x="23" y="7"/>
                    <a:pt x="25" y="4"/>
                  </a:cubicBezTo>
                  <a:cubicBezTo>
                    <a:pt x="26" y="3"/>
                    <a:pt x="27" y="3"/>
                    <a:pt x="28" y="4"/>
                  </a:cubicBezTo>
                  <a:cubicBezTo>
                    <a:pt x="28" y="4"/>
                    <a:pt x="29" y="4"/>
                    <a:pt x="28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7" y="6"/>
                    <a:pt x="25" y="8"/>
                    <a:pt x="23" y="9"/>
                  </a:cubicBezTo>
                  <a:cubicBezTo>
                    <a:pt x="22" y="10"/>
                    <a:pt x="20" y="10"/>
                    <a:pt x="18" y="11"/>
                  </a:cubicBezTo>
                  <a:cubicBezTo>
                    <a:pt x="17" y="11"/>
                    <a:pt x="16" y="11"/>
                    <a:pt x="15" y="12"/>
                  </a:cubicBezTo>
                  <a:close/>
                </a:path>
              </a:pathLst>
            </a:custGeom>
            <a:solidFill>
              <a:srgbClr val="FED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857" name="Freeform 2197"/>
            <p:cNvSpPr/>
            <p:nvPr/>
          </p:nvSpPr>
          <p:spPr bwMode="auto">
            <a:xfrm>
              <a:off x="3551238" y="633414"/>
              <a:ext cx="49213" cy="49213"/>
            </a:xfrm>
            <a:custGeom>
              <a:avLst/>
              <a:gdLst>
                <a:gd name="T0" fmla="*/ 1 w 13"/>
                <a:gd name="T1" fmla="*/ 10 h 13"/>
                <a:gd name="T2" fmla="*/ 1 w 13"/>
                <a:gd name="T3" fmla="*/ 9 h 13"/>
                <a:gd name="T4" fmla="*/ 2 w 13"/>
                <a:gd name="T5" fmla="*/ 4 h 13"/>
                <a:gd name="T6" fmla="*/ 5 w 13"/>
                <a:gd name="T7" fmla="*/ 4 h 13"/>
                <a:gd name="T8" fmla="*/ 10 w 13"/>
                <a:gd name="T9" fmla="*/ 0 h 13"/>
                <a:gd name="T10" fmla="*/ 10 w 13"/>
                <a:gd name="T11" fmla="*/ 13 h 13"/>
                <a:gd name="T12" fmla="*/ 1 w 13"/>
                <a:gd name="T13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3">
                  <a:moveTo>
                    <a:pt x="1" y="10"/>
                  </a:moveTo>
                  <a:cubicBezTo>
                    <a:pt x="1" y="10"/>
                    <a:pt x="1" y="9"/>
                    <a:pt x="1" y="9"/>
                  </a:cubicBezTo>
                  <a:cubicBezTo>
                    <a:pt x="0" y="7"/>
                    <a:pt x="1" y="6"/>
                    <a:pt x="2" y="4"/>
                  </a:cubicBezTo>
                  <a:cubicBezTo>
                    <a:pt x="3" y="4"/>
                    <a:pt x="4" y="4"/>
                    <a:pt x="5" y="4"/>
                  </a:cubicBezTo>
                  <a:cubicBezTo>
                    <a:pt x="9" y="5"/>
                    <a:pt x="9" y="3"/>
                    <a:pt x="10" y="0"/>
                  </a:cubicBezTo>
                  <a:cubicBezTo>
                    <a:pt x="13" y="5"/>
                    <a:pt x="10" y="9"/>
                    <a:pt x="10" y="13"/>
                  </a:cubicBezTo>
                  <a:cubicBezTo>
                    <a:pt x="7" y="11"/>
                    <a:pt x="5" y="9"/>
                    <a:pt x="1" y="10"/>
                  </a:cubicBezTo>
                  <a:close/>
                </a:path>
              </a:pathLst>
            </a:custGeom>
            <a:solidFill>
              <a:srgbClr val="FEE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858" name="Freeform 2198"/>
            <p:cNvSpPr/>
            <p:nvPr/>
          </p:nvSpPr>
          <p:spPr bwMode="auto">
            <a:xfrm>
              <a:off x="3427413" y="723901"/>
              <a:ext cx="44450" cy="3175"/>
            </a:xfrm>
            <a:custGeom>
              <a:avLst/>
              <a:gdLst>
                <a:gd name="T0" fmla="*/ 0 w 12"/>
                <a:gd name="T1" fmla="*/ 0 h 1"/>
                <a:gd name="T2" fmla="*/ 12 w 12"/>
                <a:gd name="T3" fmla="*/ 0 h 1"/>
                <a:gd name="T4" fmla="*/ 0 w 1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cubicBezTo>
                    <a:pt x="4" y="0"/>
                    <a:pt x="8" y="0"/>
                    <a:pt x="12" y="0"/>
                  </a:cubicBez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859" name="Freeform 2199"/>
            <p:cNvSpPr/>
            <p:nvPr/>
          </p:nvSpPr>
          <p:spPr bwMode="auto">
            <a:xfrm>
              <a:off x="3724276" y="633414"/>
              <a:ext cx="7938" cy="36513"/>
            </a:xfrm>
            <a:custGeom>
              <a:avLst/>
              <a:gdLst>
                <a:gd name="T0" fmla="*/ 0 w 2"/>
                <a:gd name="T1" fmla="*/ 10 h 10"/>
                <a:gd name="T2" fmla="*/ 0 w 2"/>
                <a:gd name="T3" fmla="*/ 0 h 10"/>
                <a:gd name="T4" fmla="*/ 0 w 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0">
                  <a:moveTo>
                    <a:pt x="0" y="10"/>
                  </a:moveTo>
                  <a:cubicBezTo>
                    <a:pt x="0" y="7"/>
                    <a:pt x="0" y="4"/>
                    <a:pt x="0" y="0"/>
                  </a:cubicBezTo>
                  <a:cubicBezTo>
                    <a:pt x="2" y="4"/>
                    <a:pt x="2" y="7"/>
                    <a:pt x="0" y="1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860" name="Freeform 2200"/>
            <p:cNvSpPr/>
            <p:nvPr/>
          </p:nvSpPr>
          <p:spPr bwMode="auto">
            <a:xfrm>
              <a:off x="3803651" y="477839"/>
              <a:ext cx="14288" cy="34925"/>
            </a:xfrm>
            <a:custGeom>
              <a:avLst/>
              <a:gdLst>
                <a:gd name="T0" fmla="*/ 2 w 4"/>
                <a:gd name="T1" fmla="*/ 9 h 9"/>
                <a:gd name="T2" fmla="*/ 0 w 4"/>
                <a:gd name="T3" fmla="*/ 0 h 9"/>
                <a:gd name="T4" fmla="*/ 2 w 4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9">
                  <a:moveTo>
                    <a:pt x="2" y="9"/>
                  </a:moveTo>
                  <a:cubicBezTo>
                    <a:pt x="2" y="6"/>
                    <a:pt x="2" y="3"/>
                    <a:pt x="0" y="0"/>
                  </a:cubicBezTo>
                  <a:cubicBezTo>
                    <a:pt x="4" y="3"/>
                    <a:pt x="3" y="6"/>
                    <a:pt x="2" y="9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861" name="Freeform 2201"/>
            <p:cNvSpPr/>
            <p:nvPr/>
          </p:nvSpPr>
          <p:spPr bwMode="auto">
            <a:xfrm>
              <a:off x="3475038" y="436564"/>
              <a:ext cx="26988" cy="7938"/>
            </a:xfrm>
            <a:custGeom>
              <a:avLst/>
              <a:gdLst>
                <a:gd name="T0" fmla="*/ 7 w 7"/>
                <a:gd name="T1" fmla="*/ 1 h 2"/>
                <a:gd name="T2" fmla="*/ 0 w 7"/>
                <a:gd name="T3" fmla="*/ 1 h 2"/>
                <a:gd name="T4" fmla="*/ 7 w 7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2">
                  <a:moveTo>
                    <a:pt x="7" y="1"/>
                  </a:moveTo>
                  <a:cubicBezTo>
                    <a:pt x="5" y="1"/>
                    <a:pt x="2" y="2"/>
                    <a:pt x="0" y="1"/>
                  </a:cubicBezTo>
                  <a:cubicBezTo>
                    <a:pt x="2" y="1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862" name="Freeform 2202"/>
            <p:cNvSpPr/>
            <p:nvPr/>
          </p:nvSpPr>
          <p:spPr bwMode="auto">
            <a:xfrm>
              <a:off x="3460751" y="561976"/>
              <a:ext cx="14288" cy="17463"/>
            </a:xfrm>
            <a:custGeom>
              <a:avLst/>
              <a:gdLst>
                <a:gd name="T0" fmla="*/ 0 w 4"/>
                <a:gd name="T1" fmla="*/ 0 h 5"/>
                <a:gd name="T2" fmla="*/ 2 w 4"/>
                <a:gd name="T3" fmla="*/ 5 h 5"/>
                <a:gd name="T4" fmla="*/ 0 w 4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cubicBezTo>
                    <a:pt x="3" y="1"/>
                    <a:pt x="4" y="3"/>
                    <a:pt x="2" y="5"/>
                  </a:cubicBezTo>
                  <a:cubicBezTo>
                    <a:pt x="2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863" name="Freeform 2203"/>
            <p:cNvSpPr/>
            <p:nvPr/>
          </p:nvSpPr>
          <p:spPr bwMode="auto">
            <a:xfrm>
              <a:off x="3367088" y="433389"/>
              <a:ext cx="11113" cy="11113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3 h 3"/>
                <a:gd name="T4" fmla="*/ 3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cubicBezTo>
                    <a:pt x="2" y="1"/>
                    <a:pt x="2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864" name="Freeform 2204"/>
            <p:cNvSpPr/>
            <p:nvPr/>
          </p:nvSpPr>
          <p:spPr bwMode="auto">
            <a:xfrm>
              <a:off x="3441701" y="636589"/>
              <a:ext cx="11113" cy="19050"/>
            </a:xfrm>
            <a:custGeom>
              <a:avLst/>
              <a:gdLst>
                <a:gd name="T0" fmla="*/ 2 w 3"/>
                <a:gd name="T1" fmla="*/ 0 h 5"/>
                <a:gd name="T2" fmla="*/ 0 w 3"/>
                <a:gd name="T3" fmla="*/ 5 h 5"/>
                <a:gd name="T4" fmla="*/ 2 w 3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cubicBezTo>
                    <a:pt x="2" y="2"/>
                    <a:pt x="3" y="4"/>
                    <a:pt x="0" y="5"/>
                  </a:cubicBezTo>
                  <a:cubicBezTo>
                    <a:pt x="1" y="4"/>
                    <a:pt x="1" y="2"/>
                    <a:pt x="2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865" name="Freeform 2205"/>
            <p:cNvSpPr/>
            <p:nvPr/>
          </p:nvSpPr>
          <p:spPr bwMode="auto">
            <a:xfrm>
              <a:off x="3449638" y="542926"/>
              <a:ext cx="11113" cy="11113"/>
            </a:xfrm>
            <a:custGeom>
              <a:avLst/>
              <a:gdLst>
                <a:gd name="T0" fmla="*/ 0 w 3"/>
                <a:gd name="T1" fmla="*/ 0 h 3"/>
                <a:gd name="T2" fmla="*/ 3 w 3"/>
                <a:gd name="T3" fmla="*/ 3 h 3"/>
                <a:gd name="T4" fmla="*/ 0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1" y="1"/>
                    <a:pt x="2" y="2"/>
                    <a:pt x="3" y="3"/>
                  </a:cubicBezTo>
                  <a:cubicBezTo>
                    <a:pt x="1" y="3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866" name="Freeform 2206"/>
            <p:cNvSpPr/>
            <p:nvPr/>
          </p:nvSpPr>
          <p:spPr bwMode="auto">
            <a:xfrm>
              <a:off x="3517901" y="685801"/>
              <a:ext cx="17463" cy="7938"/>
            </a:xfrm>
            <a:custGeom>
              <a:avLst/>
              <a:gdLst>
                <a:gd name="T0" fmla="*/ 0 w 5"/>
                <a:gd name="T1" fmla="*/ 2 h 2"/>
                <a:gd name="T2" fmla="*/ 5 w 5"/>
                <a:gd name="T3" fmla="*/ 0 h 2"/>
                <a:gd name="T4" fmla="*/ 0 w 5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0" y="2"/>
                  </a:moveTo>
                  <a:cubicBezTo>
                    <a:pt x="2" y="1"/>
                    <a:pt x="4" y="0"/>
                    <a:pt x="5" y="0"/>
                  </a:cubicBezTo>
                  <a:cubicBezTo>
                    <a:pt x="4" y="2"/>
                    <a:pt x="2" y="2"/>
                    <a:pt x="0" y="2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867" name="Freeform 2207"/>
            <p:cNvSpPr/>
            <p:nvPr/>
          </p:nvSpPr>
          <p:spPr bwMode="auto">
            <a:xfrm>
              <a:off x="3408363" y="425451"/>
              <a:ext cx="19050" cy="7938"/>
            </a:xfrm>
            <a:custGeom>
              <a:avLst/>
              <a:gdLst>
                <a:gd name="T0" fmla="*/ 5 w 5"/>
                <a:gd name="T1" fmla="*/ 2 h 2"/>
                <a:gd name="T2" fmla="*/ 0 w 5"/>
                <a:gd name="T3" fmla="*/ 1 h 2"/>
                <a:gd name="T4" fmla="*/ 5 w 5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5" y="2"/>
                  </a:moveTo>
                  <a:cubicBezTo>
                    <a:pt x="3" y="2"/>
                    <a:pt x="1" y="2"/>
                    <a:pt x="0" y="1"/>
                  </a:cubicBezTo>
                  <a:cubicBezTo>
                    <a:pt x="1" y="1"/>
                    <a:pt x="3" y="0"/>
                    <a:pt x="5" y="2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868" name="Freeform 2208"/>
            <p:cNvSpPr/>
            <p:nvPr/>
          </p:nvSpPr>
          <p:spPr bwMode="auto">
            <a:xfrm>
              <a:off x="3633788" y="534989"/>
              <a:ext cx="87313" cy="165100"/>
            </a:xfrm>
            <a:custGeom>
              <a:avLst/>
              <a:gdLst>
                <a:gd name="T0" fmla="*/ 19 w 23"/>
                <a:gd name="T1" fmla="*/ 14 h 44"/>
                <a:gd name="T2" fmla="*/ 22 w 23"/>
                <a:gd name="T3" fmla="*/ 36 h 44"/>
                <a:gd name="T4" fmla="*/ 21 w 23"/>
                <a:gd name="T5" fmla="*/ 44 h 44"/>
                <a:gd name="T6" fmla="*/ 13 w 23"/>
                <a:gd name="T7" fmla="*/ 42 h 44"/>
                <a:gd name="T8" fmla="*/ 12 w 23"/>
                <a:gd name="T9" fmla="*/ 37 h 44"/>
                <a:gd name="T10" fmla="*/ 11 w 23"/>
                <a:gd name="T11" fmla="*/ 32 h 44"/>
                <a:gd name="T12" fmla="*/ 11 w 23"/>
                <a:gd name="T13" fmla="*/ 28 h 44"/>
                <a:gd name="T14" fmla="*/ 14 w 23"/>
                <a:gd name="T15" fmla="*/ 26 h 44"/>
                <a:gd name="T16" fmla="*/ 9 w 23"/>
                <a:gd name="T17" fmla="*/ 24 h 44"/>
                <a:gd name="T18" fmla="*/ 10 w 23"/>
                <a:gd name="T19" fmla="*/ 18 h 44"/>
                <a:gd name="T20" fmla="*/ 8 w 23"/>
                <a:gd name="T21" fmla="*/ 21 h 44"/>
                <a:gd name="T22" fmla="*/ 6 w 23"/>
                <a:gd name="T23" fmla="*/ 30 h 44"/>
                <a:gd name="T24" fmla="*/ 5 w 23"/>
                <a:gd name="T25" fmla="*/ 28 h 44"/>
                <a:gd name="T26" fmla="*/ 1 w 23"/>
                <a:gd name="T27" fmla="*/ 8 h 44"/>
                <a:gd name="T28" fmla="*/ 12 w 23"/>
                <a:gd name="T29" fmla="*/ 1 h 44"/>
                <a:gd name="T30" fmla="*/ 13 w 23"/>
                <a:gd name="T31" fmla="*/ 4 h 44"/>
                <a:gd name="T32" fmla="*/ 14 w 23"/>
                <a:gd name="T33" fmla="*/ 4 h 44"/>
                <a:gd name="T34" fmla="*/ 13 w 23"/>
                <a:gd name="T35" fmla="*/ 4 h 44"/>
                <a:gd name="T36" fmla="*/ 18 w 23"/>
                <a:gd name="T37" fmla="*/ 0 h 44"/>
                <a:gd name="T38" fmla="*/ 21 w 23"/>
                <a:gd name="T39" fmla="*/ 3 h 44"/>
                <a:gd name="T40" fmla="*/ 21 w 23"/>
                <a:gd name="T41" fmla="*/ 10 h 44"/>
                <a:gd name="T42" fmla="*/ 21 w 23"/>
                <a:gd name="T43" fmla="*/ 10 h 44"/>
                <a:gd name="T44" fmla="*/ 18 w 23"/>
                <a:gd name="T45" fmla="*/ 9 h 44"/>
                <a:gd name="T46" fmla="*/ 19 w 23"/>
                <a:gd name="T4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" h="44">
                  <a:moveTo>
                    <a:pt x="19" y="14"/>
                  </a:moveTo>
                  <a:cubicBezTo>
                    <a:pt x="19" y="22"/>
                    <a:pt x="21" y="29"/>
                    <a:pt x="22" y="36"/>
                  </a:cubicBezTo>
                  <a:cubicBezTo>
                    <a:pt x="23" y="39"/>
                    <a:pt x="23" y="42"/>
                    <a:pt x="21" y="44"/>
                  </a:cubicBezTo>
                  <a:cubicBezTo>
                    <a:pt x="18" y="44"/>
                    <a:pt x="15" y="44"/>
                    <a:pt x="13" y="42"/>
                  </a:cubicBezTo>
                  <a:cubicBezTo>
                    <a:pt x="14" y="40"/>
                    <a:pt x="15" y="39"/>
                    <a:pt x="12" y="37"/>
                  </a:cubicBezTo>
                  <a:cubicBezTo>
                    <a:pt x="11" y="36"/>
                    <a:pt x="10" y="34"/>
                    <a:pt x="11" y="32"/>
                  </a:cubicBezTo>
                  <a:cubicBezTo>
                    <a:pt x="11" y="31"/>
                    <a:pt x="11" y="29"/>
                    <a:pt x="11" y="28"/>
                  </a:cubicBezTo>
                  <a:cubicBezTo>
                    <a:pt x="10" y="25"/>
                    <a:pt x="12" y="25"/>
                    <a:pt x="14" y="26"/>
                  </a:cubicBezTo>
                  <a:cubicBezTo>
                    <a:pt x="13" y="23"/>
                    <a:pt x="9" y="26"/>
                    <a:pt x="9" y="24"/>
                  </a:cubicBezTo>
                  <a:cubicBezTo>
                    <a:pt x="8" y="22"/>
                    <a:pt x="9" y="20"/>
                    <a:pt x="10" y="18"/>
                  </a:cubicBezTo>
                  <a:cubicBezTo>
                    <a:pt x="9" y="19"/>
                    <a:pt x="8" y="19"/>
                    <a:pt x="8" y="21"/>
                  </a:cubicBezTo>
                  <a:cubicBezTo>
                    <a:pt x="8" y="24"/>
                    <a:pt x="10" y="28"/>
                    <a:pt x="6" y="30"/>
                  </a:cubicBezTo>
                  <a:cubicBezTo>
                    <a:pt x="5" y="30"/>
                    <a:pt x="5" y="29"/>
                    <a:pt x="5" y="28"/>
                  </a:cubicBezTo>
                  <a:cubicBezTo>
                    <a:pt x="1" y="22"/>
                    <a:pt x="0" y="16"/>
                    <a:pt x="1" y="8"/>
                  </a:cubicBezTo>
                  <a:cubicBezTo>
                    <a:pt x="4" y="5"/>
                    <a:pt x="7" y="1"/>
                    <a:pt x="12" y="1"/>
                  </a:cubicBezTo>
                  <a:cubicBezTo>
                    <a:pt x="13" y="2"/>
                    <a:pt x="13" y="3"/>
                    <a:pt x="13" y="4"/>
                  </a:cubicBezTo>
                  <a:cubicBezTo>
                    <a:pt x="13" y="5"/>
                    <a:pt x="14" y="4"/>
                    <a:pt x="14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0"/>
                    <a:pt x="17" y="2"/>
                    <a:pt x="18" y="0"/>
                  </a:cubicBezTo>
                  <a:cubicBezTo>
                    <a:pt x="18" y="0"/>
                    <a:pt x="21" y="2"/>
                    <a:pt x="21" y="3"/>
                  </a:cubicBezTo>
                  <a:cubicBezTo>
                    <a:pt x="20" y="6"/>
                    <a:pt x="22" y="8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19" y="11"/>
                    <a:pt x="19" y="11"/>
                    <a:pt x="18" y="9"/>
                  </a:cubicBezTo>
                  <a:cubicBezTo>
                    <a:pt x="18" y="11"/>
                    <a:pt x="20" y="12"/>
                    <a:pt x="19" y="14"/>
                  </a:cubicBezTo>
                  <a:close/>
                </a:path>
              </a:pathLst>
            </a:custGeom>
            <a:solidFill>
              <a:srgbClr val="FED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869" name="Freeform 2209"/>
            <p:cNvSpPr/>
            <p:nvPr/>
          </p:nvSpPr>
          <p:spPr bwMode="auto">
            <a:xfrm>
              <a:off x="3578226" y="554039"/>
              <a:ext cx="74613" cy="101600"/>
            </a:xfrm>
            <a:custGeom>
              <a:avLst/>
              <a:gdLst>
                <a:gd name="T0" fmla="*/ 16 w 20"/>
                <a:gd name="T1" fmla="*/ 3 h 27"/>
                <a:gd name="T2" fmla="*/ 20 w 20"/>
                <a:gd name="T3" fmla="*/ 23 h 27"/>
                <a:gd name="T4" fmla="*/ 15 w 20"/>
                <a:gd name="T5" fmla="*/ 26 h 27"/>
                <a:gd name="T6" fmla="*/ 10 w 20"/>
                <a:gd name="T7" fmla="*/ 22 h 27"/>
                <a:gd name="T8" fmla="*/ 6 w 20"/>
                <a:gd name="T9" fmla="*/ 21 h 27"/>
                <a:gd name="T10" fmla="*/ 3 w 20"/>
                <a:gd name="T11" fmla="*/ 21 h 27"/>
                <a:gd name="T12" fmla="*/ 1 w 20"/>
                <a:gd name="T13" fmla="*/ 15 h 27"/>
                <a:gd name="T14" fmla="*/ 4 w 20"/>
                <a:gd name="T15" fmla="*/ 16 h 27"/>
                <a:gd name="T16" fmla="*/ 3 w 20"/>
                <a:gd name="T17" fmla="*/ 14 h 27"/>
                <a:gd name="T18" fmla="*/ 6 w 20"/>
                <a:gd name="T19" fmla="*/ 10 h 27"/>
                <a:gd name="T20" fmla="*/ 9 w 20"/>
                <a:gd name="T21" fmla="*/ 9 h 27"/>
                <a:gd name="T22" fmla="*/ 8 w 20"/>
                <a:gd name="T23" fmla="*/ 7 h 27"/>
                <a:gd name="T24" fmla="*/ 6 w 20"/>
                <a:gd name="T25" fmla="*/ 8 h 27"/>
                <a:gd name="T26" fmla="*/ 1 w 20"/>
                <a:gd name="T27" fmla="*/ 7 h 27"/>
                <a:gd name="T28" fmla="*/ 2 w 20"/>
                <a:gd name="T29" fmla="*/ 4 h 27"/>
                <a:gd name="T30" fmla="*/ 5 w 20"/>
                <a:gd name="T31" fmla="*/ 0 h 27"/>
                <a:gd name="T32" fmla="*/ 6 w 20"/>
                <a:gd name="T33" fmla="*/ 1 h 27"/>
                <a:gd name="T34" fmla="*/ 14 w 20"/>
                <a:gd name="T35" fmla="*/ 3 h 27"/>
                <a:gd name="T36" fmla="*/ 16 w 20"/>
                <a:gd name="T37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" h="27">
                  <a:moveTo>
                    <a:pt x="16" y="3"/>
                  </a:moveTo>
                  <a:cubicBezTo>
                    <a:pt x="17" y="10"/>
                    <a:pt x="18" y="17"/>
                    <a:pt x="20" y="23"/>
                  </a:cubicBezTo>
                  <a:cubicBezTo>
                    <a:pt x="19" y="25"/>
                    <a:pt x="17" y="25"/>
                    <a:pt x="15" y="26"/>
                  </a:cubicBezTo>
                  <a:cubicBezTo>
                    <a:pt x="13" y="27"/>
                    <a:pt x="11" y="25"/>
                    <a:pt x="10" y="22"/>
                  </a:cubicBezTo>
                  <a:cubicBezTo>
                    <a:pt x="9" y="19"/>
                    <a:pt x="8" y="19"/>
                    <a:pt x="6" y="21"/>
                  </a:cubicBezTo>
                  <a:cubicBezTo>
                    <a:pt x="4" y="23"/>
                    <a:pt x="4" y="20"/>
                    <a:pt x="3" y="21"/>
                  </a:cubicBezTo>
                  <a:cubicBezTo>
                    <a:pt x="4" y="18"/>
                    <a:pt x="0" y="17"/>
                    <a:pt x="1" y="15"/>
                  </a:cubicBezTo>
                  <a:cubicBezTo>
                    <a:pt x="2" y="15"/>
                    <a:pt x="2" y="17"/>
                    <a:pt x="4" y="16"/>
                  </a:cubicBezTo>
                  <a:cubicBezTo>
                    <a:pt x="5" y="15"/>
                    <a:pt x="4" y="15"/>
                    <a:pt x="3" y="14"/>
                  </a:cubicBezTo>
                  <a:cubicBezTo>
                    <a:pt x="2" y="11"/>
                    <a:pt x="2" y="9"/>
                    <a:pt x="6" y="10"/>
                  </a:cubicBezTo>
                  <a:cubicBezTo>
                    <a:pt x="7" y="10"/>
                    <a:pt x="8" y="11"/>
                    <a:pt x="9" y="9"/>
                  </a:cubicBezTo>
                  <a:cubicBezTo>
                    <a:pt x="9" y="8"/>
                    <a:pt x="10" y="7"/>
                    <a:pt x="8" y="7"/>
                  </a:cubicBezTo>
                  <a:cubicBezTo>
                    <a:pt x="7" y="7"/>
                    <a:pt x="7" y="6"/>
                    <a:pt x="6" y="8"/>
                  </a:cubicBezTo>
                  <a:cubicBezTo>
                    <a:pt x="3" y="11"/>
                    <a:pt x="3" y="5"/>
                    <a:pt x="1" y="7"/>
                  </a:cubicBezTo>
                  <a:cubicBezTo>
                    <a:pt x="0" y="5"/>
                    <a:pt x="1" y="5"/>
                    <a:pt x="2" y="4"/>
                  </a:cubicBezTo>
                  <a:cubicBezTo>
                    <a:pt x="3" y="3"/>
                    <a:pt x="3" y="1"/>
                    <a:pt x="5" y="0"/>
                  </a:cubicBezTo>
                  <a:cubicBezTo>
                    <a:pt x="5" y="0"/>
                    <a:pt x="6" y="0"/>
                    <a:pt x="6" y="1"/>
                  </a:cubicBezTo>
                  <a:cubicBezTo>
                    <a:pt x="7" y="6"/>
                    <a:pt x="9" y="7"/>
                    <a:pt x="14" y="3"/>
                  </a:cubicBezTo>
                  <a:cubicBezTo>
                    <a:pt x="15" y="2"/>
                    <a:pt x="16" y="3"/>
                    <a:pt x="16" y="3"/>
                  </a:cubicBezTo>
                  <a:close/>
                </a:path>
              </a:pathLst>
            </a:custGeom>
            <a:solidFill>
              <a:srgbClr val="FEE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870" name="Freeform 2210"/>
            <p:cNvSpPr/>
            <p:nvPr/>
          </p:nvSpPr>
          <p:spPr bwMode="auto">
            <a:xfrm>
              <a:off x="3589338" y="331789"/>
              <a:ext cx="66675" cy="96838"/>
            </a:xfrm>
            <a:custGeom>
              <a:avLst/>
              <a:gdLst>
                <a:gd name="T0" fmla="*/ 15 w 18"/>
                <a:gd name="T1" fmla="*/ 9 h 26"/>
                <a:gd name="T2" fmla="*/ 15 w 18"/>
                <a:gd name="T3" fmla="*/ 26 h 26"/>
                <a:gd name="T4" fmla="*/ 3 w 18"/>
                <a:gd name="T5" fmla="*/ 15 h 26"/>
                <a:gd name="T6" fmla="*/ 1 w 18"/>
                <a:gd name="T7" fmla="*/ 7 h 26"/>
                <a:gd name="T8" fmla="*/ 3 w 18"/>
                <a:gd name="T9" fmla="*/ 1 h 26"/>
                <a:gd name="T10" fmla="*/ 12 w 18"/>
                <a:gd name="T11" fmla="*/ 2 h 26"/>
                <a:gd name="T12" fmla="*/ 15 w 18"/>
                <a:gd name="T13" fmla="*/ 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26">
                  <a:moveTo>
                    <a:pt x="15" y="9"/>
                  </a:moveTo>
                  <a:cubicBezTo>
                    <a:pt x="16" y="14"/>
                    <a:pt x="18" y="20"/>
                    <a:pt x="15" y="26"/>
                  </a:cubicBezTo>
                  <a:cubicBezTo>
                    <a:pt x="9" y="25"/>
                    <a:pt x="3" y="21"/>
                    <a:pt x="3" y="15"/>
                  </a:cubicBezTo>
                  <a:cubicBezTo>
                    <a:pt x="2" y="12"/>
                    <a:pt x="0" y="10"/>
                    <a:pt x="1" y="7"/>
                  </a:cubicBezTo>
                  <a:cubicBezTo>
                    <a:pt x="1" y="5"/>
                    <a:pt x="0" y="2"/>
                    <a:pt x="3" y="1"/>
                  </a:cubicBezTo>
                  <a:cubicBezTo>
                    <a:pt x="6" y="0"/>
                    <a:pt x="9" y="0"/>
                    <a:pt x="12" y="2"/>
                  </a:cubicBezTo>
                  <a:cubicBezTo>
                    <a:pt x="14" y="4"/>
                    <a:pt x="14" y="7"/>
                    <a:pt x="15" y="9"/>
                  </a:cubicBezTo>
                  <a:close/>
                </a:path>
              </a:pathLst>
            </a:custGeom>
            <a:solidFill>
              <a:srgbClr val="FEDD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871" name="Freeform 2211"/>
            <p:cNvSpPr/>
            <p:nvPr/>
          </p:nvSpPr>
          <p:spPr bwMode="auto">
            <a:xfrm>
              <a:off x="3408363" y="455614"/>
              <a:ext cx="82550" cy="82550"/>
            </a:xfrm>
            <a:custGeom>
              <a:avLst/>
              <a:gdLst>
                <a:gd name="T0" fmla="*/ 21 w 22"/>
                <a:gd name="T1" fmla="*/ 18 h 22"/>
                <a:gd name="T2" fmla="*/ 20 w 22"/>
                <a:gd name="T3" fmla="*/ 21 h 22"/>
                <a:gd name="T4" fmla="*/ 16 w 22"/>
                <a:gd name="T5" fmla="*/ 20 h 22"/>
                <a:gd name="T6" fmla="*/ 2 w 22"/>
                <a:gd name="T7" fmla="*/ 5 h 22"/>
                <a:gd name="T8" fmla="*/ 1 w 22"/>
                <a:gd name="T9" fmla="*/ 1 h 22"/>
                <a:gd name="T10" fmla="*/ 5 w 22"/>
                <a:gd name="T11" fmla="*/ 0 h 22"/>
                <a:gd name="T12" fmla="*/ 21 w 22"/>
                <a:gd name="T13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2">
                  <a:moveTo>
                    <a:pt x="21" y="18"/>
                  </a:moveTo>
                  <a:cubicBezTo>
                    <a:pt x="21" y="18"/>
                    <a:pt x="21" y="20"/>
                    <a:pt x="20" y="21"/>
                  </a:cubicBezTo>
                  <a:cubicBezTo>
                    <a:pt x="19" y="22"/>
                    <a:pt x="17" y="20"/>
                    <a:pt x="16" y="20"/>
                  </a:cubicBezTo>
                  <a:cubicBezTo>
                    <a:pt x="9" y="16"/>
                    <a:pt x="6" y="11"/>
                    <a:pt x="2" y="5"/>
                  </a:cubicBezTo>
                  <a:cubicBezTo>
                    <a:pt x="1" y="4"/>
                    <a:pt x="0" y="2"/>
                    <a:pt x="1" y="1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11" y="0"/>
                    <a:pt x="22" y="11"/>
                    <a:pt x="21" y="18"/>
                  </a:cubicBezTo>
                  <a:close/>
                </a:path>
              </a:pathLst>
            </a:custGeom>
            <a:solidFill>
              <a:srgbClr val="FEDC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872" name="Freeform 2212"/>
            <p:cNvSpPr/>
            <p:nvPr/>
          </p:nvSpPr>
          <p:spPr bwMode="auto">
            <a:xfrm>
              <a:off x="3675063" y="508001"/>
              <a:ext cx="76200" cy="65088"/>
            </a:xfrm>
            <a:custGeom>
              <a:avLst/>
              <a:gdLst>
                <a:gd name="T0" fmla="*/ 10 w 20"/>
                <a:gd name="T1" fmla="*/ 17 h 17"/>
                <a:gd name="T2" fmla="*/ 7 w 20"/>
                <a:gd name="T3" fmla="*/ 8 h 17"/>
                <a:gd name="T4" fmla="*/ 3 w 20"/>
                <a:gd name="T5" fmla="*/ 10 h 17"/>
                <a:gd name="T6" fmla="*/ 3 w 20"/>
                <a:gd name="T7" fmla="*/ 11 h 17"/>
                <a:gd name="T8" fmla="*/ 3 w 20"/>
                <a:gd name="T9" fmla="*/ 14 h 17"/>
                <a:gd name="T10" fmla="*/ 2 w 20"/>
                <a:gd name="T11" fmla="*/ 12 h 17"/>
                <a:gd name="T12" fmla="*/ 1 w 20"/>
                <a:gd name="T13" fmla="*/ 8 h 17"/>
                <a:gd name="T14" fmla="*/ 1 w 20"/>
                <a:gd name="T15" fmla="*/ 8 h 17"/>
                <a:gd name="T16" fmla="*/ 9 w 20"/>
                <a:gd name="T17" fmla="*/ 4 h 17"/>
                <a:gd name="T18" fmla="*/ 13 w 20"/>
                <a:gd name="T19" fmla="*/ 2 h 17"/>
                <a:gd name="T20" fmla="*/ 14 w 20"/>
                <a:gd name="T21" fmla="*/ 2 h 17"/>
                <a:gd name="T22" fmla="*/ 18 w 20"/>
                <a:gd name="T23" fmla="*/ 0 h 17"/>
                <a:gd name="T24" fmla="*/ 20 w 20"/>
                <a:gd name="T25" fmla="*/ 2 h 17"/>
                <a:gd name="T26" fmla="*/ 18 w 20"/>
                <a:gd name="T27" fmla="*/ 7 h 17"/>
                <a:gd name="T28" fmla="*/ 17 w 20"/>
                <a:gd name="T29" fmla="*/ 10 h 17"/>
                <a:gd name="T30" fmla="*/ 10 w 20"/>
                <a:gd name="T3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" h="17">
                  <a:moveTo>
                    <a:pt x="10" y="17"/>
                  </a:moveTo>
                  <a:cubicBezTo>
                    <a:pt x="7" y="14"/>
                    <a:pt x="10" y="11"/>
                    <a:pt x="7" y="8"/>
                  </a:cubicBezTo>
                  <a:cubicBezTo>
                    <a:pt x="7" y="13"/>
                    <a:pt x="4" y="8"/>
                    <a:pt x="3" y="10"/>
                  </a:cubicBezTo>
                  <a:cubicBezTo>
                    <a:pt x="3" y="10"/>
                    <a:pt x="3" y="11"/>
                    <a:pt x="3" y="11"/>
                  </a:cubicBezTo>
                  <a:cubicBezTo>
                    <a:pt x="3" y="12"/>
                    <a:pt x="4" y="14"/>
                    <a:pt x="3" y="14"/>
                  </a:cubicBezTo>
                  <a:cubicBezTo>
                    <a:pt x="0" y="14"/>
                    <a:pt x="2" y="12"/>
                    <a:pt x="2" y="12"/>
                  </a:cubicBezTo>
                  <a:cubicBezTo>
                    <a:pt x="1" y="11"/>
                    <a:pt x="1" y="9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3" y="6"/>
                    <a:pt x="6" y="5"/>
                    <a:pt x="9" y="4"/>
                  </a:cubicBezTo>
                  <a:cubicBezTo>
                    <a:pt x="10" y="3"/>
                    <a:pt x="11" y="3"/>
                    <a:pt x="13" y="2"/>
                  </a:cubicBezTo>
                  <a:cubicBezTo>
                    <a:pt x="13" y="1"/>
                    <a:pt x="13" y="3"/>
                    <a:pt x="14" y="2"/>
                  </a:cubicBezTo>
                  <a:cubicBezTo>
                    <a:pt x="14" y="0"/>
                    <a:pt x="16" y="0"/>
                    <a:pt x="18" y="0"/>
                  </a:cubicBezTo>
                  <a:cubicBezTo>
                    <a:pt x="19" y="0"/>
                    <a:pt x="20" y="1"/>
                    <a:pt x="20" y="2"/>
                  </a:cubicBezTo>
                  <a:cubicBezTo>
                    <a:pt x="20" y="4"/>
                    <a:pt x="20" y="6"/>
                    <a:pt x="18" y="7"/>
                  </a:cubicBezTo>
                  <a:cubicBezTo>
                    <a:pt x="15" y="7"/>
                    <a:pt x="18" y="9"/>
                    <a:pt x="17" y="10"/>
                  </a:cubicBezTo>
                  <a:cubicBezTo>
                    <a:pt x="15" y="12"/>
                    <a:pt x="12" y="15"/>
                    <a:pt x="10" y="17"/>
                  </a:cubicBezTo>
                  <a:close/>
                </a:path>
              </a:pathLst>
            </a:custGeom>
            <a:solidFill>
              <a:srgbClr val="FEDB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873" name="Freeform 2213"/>
            <p:cNvSpPr/>
            <p:nvPr/>
          </p:nvSpPr>
          <p:spPr bwMode="auto">
            <a:xfrm>
              <a:off x="3509963" y="647701"/>
              <a:ext cx="49213" cy="41275"/>
            </a:xfrm>
            <a:custGeom>
              <a:avLst/>
              <a:gdLst>
                <a:gd name="T0" fmla="*/ 13 w 13"/>
                <a:gd name="T1" fmla="*/ 0 h 11"/>
                <a:gd name="T2" fmla="*/ 12 w 13"/>
                <a:gd name="T3" fmla="*/ 5 h 11"/>
                <a:gd name="T4" fmla="*/ 10 w 13"/>
                <a:gd name="T5" fmla="*/ 5 h 11"/>
                <a:gd name="T6" fmla="*/ 0 w 13"/>
                <a:gd name="T7" fmla="*/ 11 h 11"/>
                <a:gd name="T8" fmla="*/ 4 w 13"/>
                <a:gd name="T9" fmla="*/ 1 h 11"/>
                <a:gd name="T10" fmla="*/ 13 w 13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1">
                  <a:moveTo>
                    <a:pt x="13" y="0"/>
                  </a:moveTo>
                  <a:cubicBezTo>
                    <a:pt x="13" y="2"/>
                    <a:pt x="13" y="3"/>
                    <a:pt x="12" y="5"/>
                  </a:cubicBezTo>
                  <a:cubicBezTo>
                    <a:pt x="11" y="5"/>
                    <a:pt x="10" y="5"/>
                    <a:pt x="10" y="5"/>
                  </a:cubicBezTo>
                  <a:cubicBezTo>
                    <a:pt x="8" y="11"/>
                    <a:pt x="2" y="8"/>
                    <a:pt x="0" y="11"/>
                  </a:cubicBezTo>
                  <a:cubicBezTo>
                    <a:pt x="1" y="8"/>
                    <a:pt x="4" y="5"/>
                    <a:pt x="4" y="1"/>
                  </a:cubicBezTo>
                  <a:cubicBezTo>
                    <a:pt x="7" y="1"/>
                    <a:pt x="10" y="2"/>
                    <a:pt x="13" y="0"/>
                  </a:cubicBezTo>
                  <a:close/>
                </a:path>
              </a:pathLst>
            </a:custGeom>
            <a:solidFill>
              <a:srgbClr val="FED6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874" name="Freeform 2214"/>
            <p:cNvSpPr/>
            <p:nvPr/>
          </p:nvSpPr>
          <p:spPr bwMode="auto">
            <a:xfrm>
              <a:off x="3608388" y="452439"/>
              <a:ext cx="17463" cy="22225"/>
            </a:xfrm>
            <a:custGeom>
              <a:avLst/>
              <a:gdLst>
                <a:gd name="T0" fmla="*/ 5 w 5"/>
                <a:gd name="T1" fmla="*/ 4 h 6"/>
                <a:gd name="T2" fmla="*/ 1 w 5"/>
                <a:gd name="T3" fmla="*/ 3 h 6"/>
                <a:gd name="T4" fmla="*/ 1 w 5"/>
                <a:gd name="T5" fmla="*/ 1 h 6"/>
                <a:gd name="T6" fmla="*/ 3 w 5"/>
                <a:gd name="T7" fmla="*/ 2 h 6"/>
                <a:gd name="T8" fmla="*/ 5 w 5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5" y="4"/>
                  </a:moveTo>
                  <a:cubicBezTo>
                    <a:pt x="4" y="6"/>
                    <a:pt x="3" y="4"/>
                    <a:pt x="1" y="3"/>
                  </a:cubicBezTo>
                  <a:cubicBezTo>
                    <a:pt x="1" y="3"/>
                    <a:pt x="0" y="2"/>
                    <a:pt x="1" y="1"/>
                  </a:cubicBezTo>
                  <a:cubicBezTo>
                    <a:pt x="2" y="1"/>
                    <a:pt x="2" y="0"/>
                    <a:pt x="3" y="2"/>
                  </a:cubicBezTo>
                  <a:cubicBezTo>
                    <a:pt x="4" y="3"/>
                    <a:pt x="5" y="3"/>
                    <a:pt x="5" y="4"/>
                  </a:cubicBezTo>
                  <a:close/>
                </a:path>
              </a:pathLst>
            </a:custGeom>
            <a:solidFill>
              <a:srgbClr val="FEED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875" name="Freeform 2216"/>
            <p:cNvSpPr/>
            <p:nvPr/>
          </p:nvSpPr>
          <p:spPr bwMode="auto">
            <a:xfrm>
              <a:off x="3614738" y="554038"/>
              <a:ext cx="7938" cy="7938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2 h 2"/>
                <a:gd name="T4" fmla="*/ 0 w 2"/>
                <a:gd name="T5" fmla="*/ 1 h 2"/>
                <a:gd name="T6" fmla="*/ 1 w 2"/>
                <a:gd name="T7" fmla="*/ 0 h 2"/>
                <a:gd name="T8" fmla="*/ 2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2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FEE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876" name="Freeform 2217"/>
            <p:cNvSpPr/>
            <p:nvPr/>
          </p:nvSpPr>
          <p:spPr bwMode="auto">
            <a:xfrm>
              <a:off x="3709988" y="485776"/>
              <a:ext cx="66675" cy="60325"/>
            </a:xfrm>
            <a:custGeom>
              <a:avLst/>
              <a:gdLst>
                <a:gd name="T0" fmla="*/ 8 w 18"/>
                <a:gd name="T1" fmla="*/ 16 h 16"/>
                <a:gd name="T2" fmla="*/ 6 w 18"/>
                <a:gd name="T3" fmla="*/ 13 h 16"/>
                <a:gd name="T4" fmla="*/ 10 w 18"/>
                <a:gd name="T5" fmla="*/ 9 h 16"/>
                <a:gd name="T6" fmla="*/ 8 w 18"/>
                <a:gd name="T7" fmla="*/ 6 h 16"/>
                <a:gd name="T8" fmla="*/ 5 w 18"/>
                <a:gd name="T9" fmla="*/ 10 h 16"/>
                <a:gd name="T10" fmla="*/ 2 w 18"/>
                <a:gd name="T11" fmla="*/ 10 h 16"/>
                <a:gd name="T12" fmla="*/ 0 w 18"/>
                <a:gd name="T13" fmla="*/ 10 h 16"/>
                <a:gd name="T14" fmla="*/ 14 w 18"/>
                <a:gd name="T15" fmla="*/ 1 h 16"/>
                <a:gd name="T16" fmla="*/ 17 w 18"/>
                <a:gd name="T17" fmla="*/ 1 h 16"/>
                <a:gd name="T18" fmla="*/ 17 w 18"/>
                <a:gd name="T19" fmla="*/ 4 h 16"/>
                <a:gd name="T20" fmla="*/ 8 w 18"/>
                <a:gd name="T2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16">
                  <a:moveTo>
                    <a:pt x="8" y="16"/>
                  </a:moveTo>
                  <a:cubicBezTo>
                    <a:pt x="8" y="15"/>
                    <a:pt x="7" y="14"/>
                    <a:pt x="6" y="13"/>
                  </a:cubicBezTo>
                  <a:cubicBezTo>
                    <a:pt x="9" y="13"/>
                    <a:pt x="10" y="12"/>
                    <a:pt x="10" y="9"/>
                  </a:cubicBezTo>
                  <a:cubicBezTo>
                    <a:pt x="10" y="7"/>
                    <a:pt x="9" y="6"/>
                    <a:pt x="8" y="6"/>
                  </a:cubicBezTo>
                  <a:cubicBezTo>
                    <a:pt x="5" y="6"/>
                    <a:pt x="6" y="10"/>
                    <a:pt x="5" y="10"/>
                  </a:cubicBezTo>
                  <a:cubicBezTo>
                    <a:pt x="3" y="12"/>
                    <a:pt x="5" y="5"/>
                    <a:pt x="2" y="10"/>
                  </a:cubicBezTo>
                  <a:cubicBezTo>
                    <a:pt x="2" y="10"/>
                    <a:pt x="0" y="10"/>
                    <a:pt x="0" y="10"/>
                  </a:cubicBezTo>
                  <a:cubicBezTo>
                    <a:pt x="4" y="6"/>
                    <a:pt x="9" y="4"/>
                    <a:pt x="14" y="1"/>
                  </a:cubicBezTo>
                  <a:cubicBezTo>
                    <a:pt x="15" y="0"/>
                    <a:pt x="16" y="0"/>
                    <a:pt x="17" y="1"/>
                  </a:cubicBezTo>
                  <a:cubicBezTo>
                    <a:pt x="18" y="1"/>
                    <a:pt x="18" y="3"/>
                    <a:pt x="17" y="4"/>
                  </a:cubicBezTo>
                  <a:cubicBezTo>
                    <a:pt x="16" y="9"/>
                    <a:pt x="12" y="12"/>
                    <a:pt x="8" y="16"/>
                  </a:cubicBezTo>
                  <a:close/>
                </a:path>
              </a:pathLst>
            </a:custGeom>
            <a:solidFill>
              <a:srgbClr val="FED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877" name="Freeform 2218"/>
            <p:cNvSpPr/>
            <p:nvPr/>
          </p:nvSpPr>
          <p:spPr bwMode="auto">
            <a:xfrm>
              <a:off x="3694113" y="561976"/>
              <a:ext cx="19050" cy="25400"/>
            </a:xfrm>
            <a:custGeom>
              <a:avLst/>
              <a:gdLst>
                <a:gd name="T0" fmla="*/ 3 w 5"/>
                <a:gd name="T1" fmla="*/ 7 h 7"/>
                <a:gd name="T2" fmla="*/ 0 w 5"/>
                <a:gd name="T3" fmla="*/ 0 h 7"/>
                <a:gd name="T4" fmla="*/ 5 w 5"/>
                <a:gd name="T5" fmla="*/ 3 h 7"/>
                <a:gd name="T6" fmla="*/ 5 w 5"/>
                <a:gd name="T7" fmla="*/ 5 h 7"/>
                <a:gd name="T8" fmla="*/ 3 w 5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cubicBezTo>
                    <a:pt x="3" y="4"/>
                    <a:pt x="1" y="2"/>
                    <a:pt x="0" y="0"/>
                  </a:cubicBezTo>
                  <a:cubicBezTo>
                    <a:pt x="3" y="0"/>
                    <a:pt x="2" y="3"/>
                    <a:pt x="5" y="3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4" y="7"/>
                    <a:pt x="3" y="7"/>
                  </a:cubicBezTo>
                  <a:close/>
                </a:path>
              </a:pathLst>
            </a:custGeom>
            <a:solidFill>
              <a:srgbClr val="FEDB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878" name="Freeform 2219"/>
            <p:cNvSpPr/>
            <p:nvPr/>
          </p:nvSpPr>
          <p:spPr bwMode="auto">
            <a:xfrm>
              <a:off x="3652838" y="592138"/>
              <a:ext cx="44450" cy="101600"/>
            </a:xfrm>
            <a:custGeom>
              <a:avLst/>
              <a:gdLst>
                <a:gd name="T0" fmla="*/ 1 w 12"/>
                <a:gd name="T1" fmla="*/ 15 h 27"/>
                <a:gd name="T2" fmla="*/ 1 w 12"/>
                <a:gd name="T3" fmla="*/ 6 h 27"/>
                <a:gd name="T4" fmla="*/ 1 w 12"/>
                <a:gd name="T5" fmla="*/ 4 h 27"/>
                <a:gd name="T6" fmla="*/ 5 w 12"/>
                <a:gd name="T7" fmla="*/ 2 h 27"/>
                <a:gd name="T8" fmla="*/ 7 w 12"/>
                <a:gd name="T9" fmla="*/ 4 h 27"/>
                <a:gd name="T10" fmla="*/ 6 w 12"/>
                <a:gd name="T11" fmla="*/ 5 h 27"/>
                <a:gd name="T12" fmla="*/ 4 w 12"/>
                <a:gd name="T13" fmla="*/ 9 h 27"/>
                <a:gd name="T14" fmla="*/ 11 w 12"/>
                <a:gd name="T15" fmla="*/ 9 h 27"/>
                <a:gd name="T16" fmla="*/ 6 w 12"/>
                <a:gd name="T17" fmla="*/ 10 h 27"/>
                <a:gd name="T18" fmla="*/ 6 w 12"/>
                <a:gd name="T19" fmla="*/ 18 h 27"/>
                <a:gd name="T20" fmla="*/ 9 w 12"/>
                <a:gd name="T21" fmla="*/ 22 h 27"/>
                <a:gd name="T22" fmla="*/ 8 w 12"/>
                <a:gd name="T23" fmla="*/ 27 h 27"/>
                <a:gd name="T24" fmla="*/ 8 w 12"/>
                <a:gd name="T25" fmla="*/ 27 h 27"/>
                <a:gd name="T26" fmla="*/ 4 w 12"/>
                <a:gd name="T27" fmla="*/ 24 h 27"/>
                <a:gd name="T28" fmla="*/ 4 w 12"/>
                <a:gd name="T29" fmla="*/ 24 h 27"/>
                <a:gd name="T30" fmla="*/ 1 w 12"/>
                <a:gd name="T31" fmla="*/ 17 h 27"/>
                <a:gd name="T32" fmla="*/ 1 w 12"/>
                <a:gd name="T33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27">
                  <a:moveTo>
                    <a:pt x="1" y="15"/>
                  </a:moveTo>
                  <a:cubicBezTo>
                    <a:pt x="2" y="12"/>
                    <a:pt x="2" y="9"/>
                    <a:pt x="1" y="6"/>
                  </a:cubicBezTo>
                  <a:cubicBezTo>
                    <a:pt x="0" y="5"/>
                    <a:pt x="1" y="4"/>
                    <a:pt x="1" y="4"/>
                  </a:cubicBezTo>
                  <a:cubicBezTo>
                    <a:pt x="4" y="5"/>
                    <a:pt x="2" y="0"/>
                    <a:pt x="5" y="2"/>
                  </a:cubicBezTo>
                  <a:cubicBezTo>
                    <a:pt x="6" y="2"/>
                    <a:pt x="7" y="2"/>
                    <a:pt x="7" y="4"/>
                  </a:cubicBezTo>
                  <a:cubicBezTo>
                    <a:pt x="8" y="5"/>
                    <a:pt x="5" y="3"/>
                    <a:pt x="6" y="5"/>
                  </a:cubicBezTo>
                  <a:cubicBezTo>
                    <a:pt x="6" y="6"/>
                    <a:pt x="5" y="7"/>
                    <a:pt x="4" y="9"/>
                  </a:cubicBezTo>
                  <a:cubicBezTo>
                    <a:pt x="7" y="9"/>
                    <a:pt x="9" y="9"/>
                    <a:pt x="11" y="9"/>
                  </a:cubicBezTo>
                  <a:cubicBezTo>
                    <a:pt x="9" y="9"/>
                    <a:pt x="10" y="15"/>
                    <a:pt x="6" y="10"/>
                  </a:cubicBezTo>
                  <a:cubicBezTo>
                    <a:pt x="6" y="13"/>
                    <a:pt x="8" y="16"/>
                    <a:pt x="6" y="18"/>
                  </a:cubicBezTo>
                  <a:cubicBezTo>
                    <a:pt x="5" y="20"/>
                    <a:pt x="7" y="21"/>
                    <a:pt x="9" y="22"/>
                  </a:cubicBezTo>
                  <a:cubicBezTo>
                    <a:pt x="12" y="24"/>
                    <a:pt x="11" y="26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7" y="26"/>
                    <a:pt x="5" y="25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2" y="22"/>
                    <a:pt x="2" y="19"/>
                    <a:pt x="1" y="17"/>
                  </a:cubicBezTo>
                  <a:cubicBezTo>
                    <a:pt x="1" y="17"/>
                    <a:pt x="1" y="16"/>
                    <a:pt x="1" y="15"/>
                  </a:cubicBezTo>
                  <a:close/>
                </a:path>
              </a:pathLst>
            </a:custGeom>
            <a:solidFill>
              <a:srgbClr val="FED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879" name="Freeform 2220"/>
            <p:cNvSpPr/>
            <p:nvPr/>
          </p:nvSpPr>
          <p:spPr bwMode="auto">
            <a:xfrm>
              <a:off x="3652838" y="655638"/>
              <a:ext cx="19050" cy="26988"/>
            </a:xfrm>
            <a:custGeom>
              <a:avLst/>
              <a:gdLst>
                <a:gd name="T0" fmla="*/ 1 w 5"/>
                <a:gd name="T1" fmla="*/ 0 h 7"/>
                <a:gd name="T2" fmla="*/ 4 w 5"/>
                <a:gd name="T3" fmla="*/ 7 h 7"/>
                <a:gd name="T4" fmla="*/ 1 w 5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7">
                  <a:moveTo>
                    <a:pt x="1" y="0"/>
                  </a:moveTo>
                  <a:cubicBezTo>
                    <a:pt x="5" y="1"/>
                    <a:pt x="3" y="5"/>
                    <a:pt x="4" y="7"/>
                  </a:cubicBezTo>
                  <a:cubicBezTo>
                    <a:pt x="2" y="5"/>
                    <a:pt x="0" y="3"/>
                    <a:pt x="1" y="0"/>
                  </a:cubicBezTo>
                  <a:close/>
                </a:path>
              </a:pathLst>
            </a:custGeom>
            <a:solidFill>
              <a:srgbClr val="FED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880" name="Freeform 2221"/>
            <p:cNvSpPr/>
            <p:nvPr/>
          </p:nvSpPr>
          <p:spPr bwMode="auto">
            <a:xfrm>
              <a:off x="3614738" y="655638"/>
              <a:ext cx="11113" cy="14288"/>
            </a:xfrm>
            <a:custGeom>
              <a:avLst/>
              <a:gdLst>
                <a:gd name="T0" fmla="*/ 0 w 3"/>
                <a:gd name="T1" fmla="*/ 2 h 4"/>
                <a:gd name="T2" fmla="*/ 1 w 3"/>
                <a:gd name="T3" fmla="*/ 0 h 4"/>
                <a:gd name="T4" fmla="*/ 3 w 3"/>
                <a:gd name="T5" fmla="*/ 2 h 4"/>
                <a:gd name="T6" fmla="*/ 1 w 3"/>
                <a:gd name="T7" fmla="*/ 4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3" y="0"/>
                    <a:pt x="3" y="2"/>
                  </a:cubicBezTo>
                  <a:cubicBezTo>
                    <a:pt x="2" y="2"/>
                    <a:pt x="3" y="4"/>
                    <a:pt x="1" y="4"/>
                  </a:cubicBezTo>
                  <a:cubicBezTo>
                    <a:pt x="1" y="3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FEE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881" name="Freeform 2222"/>
            <p:cNvSpPr/>
            <p:nvPr/>
          </p:nvSpPr>
          <p:spPr bwMode="auto">
            <a:xfrm>
              <a:off x="3667125" y="682626"/>
              <a:ext cx="15875" cy="11113"/>
            </a:xfrm>
            <a:custGeom>
              <a:avLst/>
              <a:gdLst>
                <a:gd name="T0" fmla="*/ 0 w 4"/>
                <a:gd name="T1" fmla="*/ 0 h 3"/>
                <a:gd name="T2" fmla="*/ 4 w 4"/>
                <a:gd name="T3" fmla="*/ 3 h 3"/>
                <a:gd name="T4" fmla="*/ 0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cubicBezTo>
                    <a:pt x="1" y="1"/>
                    <a:pt x="3" y="1"/>
                    <a:pt x="4" y="3"/>
                  </a:cubicBezTo>
                  <a:cubicBezTo>
                    <a:pt x="2" y="2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FED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882" name="Freeform 2223"/>
            <p:cNvSpPr/>
            <p:nvPr/>
          </p:nvSpPr>
          <p:spPr bwMode="auto">
            <a:xfrm>
              <a:off x="3362325" y="293688"/>
              <a:ext cx="479425" cy="474663"/>
            </a:xfrm>
            <a:custGeom>
              <a:avLst/>
              <a:gdLst>
                <a:gd name="T0" fmla="*/ 302 w 302"/>
                <a:gd name="T1" fmla="*/ 128 h 299"/>
                <a:gd name="T2" fmla="*/ 216 w 302"/>
                <a:gd name="T3" fmla="*/ 192 h 299"/>
                <a:gd name="T4" fmla="*/ 223 w 302"/>
                <a:gd name="T5" fmla="*/ 299 h 299"/>
                <a:gd name="T6" fmla="*/ 136 w 302"/>
                <a:gd name="T7" fmla="*/ 240 h 299"/>
                <a:gd name="T8" fmla="*/ 36 w 302"/>
                <a:gd name="T9" fmla="*/ 278 h 299"/>
                <a:gd name="T10" fmla="*/ 67 w 302"/>
                <a:gd name="T11" fmla="*/ 176 h 299"/>
                <a:gd name="T12" fmla="*/ 0 w 302"/>
                <a:gd name="T13" fmla="*/ 92 h 299"/>
                <a:gd name="T14" fmla="*/ 105 w 302"/>
                <a:gd name="T15" fmla="*/ 90 h 299"/>
                <a:gd name="T16" fmla="*/ 164 w 302"/>
                <a:gd name="T17" fmla="*/ 0 h 299"/>
                <a:gd name="T18" fmla="*/ 200 w 302"/>
                <a:gd name="T19" fmla="*/ 100 h 299"/>
                <a:gd name="T20" fmla="*/ 302 w 302"/>
                <a:gd name="T21" fmla="*/ 128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2" h="299">
                  <a:moveTo>
                    <a:pt x="302" y="128"/>
                  </a:moveTo>
                  <a:lnTo>
                    <a:pt x="216" y="192"/>
                  </a:lnTo>
                  <a:lnTo>
                    <a:pt x="223" y="299"/>
                  </a:lnTo>
                  <a:lnTo>
                    <a:pt x="136" y="240"/>
                  </a:lnTo>
                  <a:lnTo>
                    <a:pt x="36" y="278"/>
                  </a:lnTo>
                  <a:lnTo>
                    <a:pt x="67" y="176"/>
                  </a:lnTo>
                  <a:lnTo>
                    <a:pt x="0" y="92"/>
                  </a:lnTo>
                  <a:lnTo>
                    <a:pt x="105" y="90"/>
                  </a:lnTo>
                  <a:lnTo>
                    <a:pt x="164" y="0"/>
                  </a:lnTo>
                  <a:lnTo>
                    <a:pt x="200" y="100"/>
                  </a:lnTo>
                  <a:lnTo>
                    <a:pt x="302" y="128"/>
                  </a:lnTo>
                  <a:close/>
                </a:path>
              </a:pathLst>
            </a:custGeom>
            <a:noFill/>
            <a:ln w="14288" cap="rnd">
              <a:solidFill>
                <a:srgbClr val="49494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</p:grpSp>
      <p:grpSp>
        <p:nvGrpSpPr>
          <p:cNvPr id="883" name="组合 882"/>
          <p:cNvGrpSpPr/>
          <p:nvPr/>
        </p:nvGrpSpPr>
        <p:grpSpPr>
          <a:xfrm>
            <a:off x="8174218" y="1060729"/>
            <a:ext cx="481013" cy="468313"/>
            <a:chOff x="8343900" y="1296988"/>
            <a:chExt cx="481013" cy="468313"/>
          </a:xfrm>
        </p:grpSpPr>
        <p:sp>
          <p:nvSpPr>
            <p:cNvPr id="884" name="Freeform 2258"/>
            <p:cNvSpPr/>
            <p:nvPr/>
          </p:nvSpPr>
          <p:spPr bwMode="auto">
            <a:xfrm>
              <a:off x="8369300" y="1304926"/>
              <a:ext cx="436563" cy="441325"/>
            </a:xfrm>
            <a:custGeom>
              <a:avLst/>
              <a:gdLst>
                <a:gd name="T0" fmla="*/ 116 w 116"/>
                <a:gd name="T1" fmla="*/ 75 h 117"/>
                <a:gd name="T2" fmla="*/ 101 w 116"/>
                <a:gd name="T3" fmla="*/ 83 h 117"/>
                <a:gd name="T4" fmla="*/ 83 w 116"/>
                <a:gd name="T5" fmla="*/ 84 h 117"/>
                <a:gd name="T6" fmla="*/ 73 w 116"/>
                <a:gd name="T7" fmla="*/ 88 h 117"/>
                <a:gd name="T8" fmla="*/ 61 w 116"/>
                <a:gd name="T9" fmla="*/ 107 h 117"/>
                <a:gd name="T10" fmla="*/ 60 w 116"/>
                <a:gd name="T11" fmla="*/ 112 h 117"/>
                <a:gd name="T12" fmla="*/ 54 w 116"/>
                <a:gd name="T13" fmla="*/ 117 h 117"/>
                <a:gd name="T14" fmla="*/ 47 w 116"/>
                <a:gd name="T15" fmla="*/ 109 h 117"/>
                <a:gd name="T16" fmla="*/ 46 w 116"/>
                <a:gd name="T17" fmla="*/ 98 h 117"/>
                <a:gd name="T18" fmla="*/ 44 w 116"/>
                <a:gd name="T19" fmla="*/ 95 h 117"/>
                <a:gd name="T20" fmla="*/ 38 w 116"/>
                <a:gd name="T21" fmla="*/ 84 h 117"/>
                <a:gd name="T22" fmla="*/ 28 w 116"/>
                <a:gd name="T23" fmla="*/ 76 h 117"/>
                <a:gd name="T24" fmla="*/ 8 w 116"/>
                <a:gd name="T25" fmla="*/ 74 h 117"/>
                <a:gd name="T26" fmla="*/ 0 w 116"/>
                <a:gd name="T27" fmla="*/ 69 h 117"/>
                <a:gd name="T28" fmla="*/ 10 w 116"/>
                <a:gd name="T29" fmla="*/ 70 h 117"/>
                <a:gd name="T30" fmla="*/ 24 w 116"/>
                <a:gd name="T31" fmla="*/ 71 h 117"/>
                <a:gd name="T32" fmla="*/ 29 w 116"/>
                <a:gd name="T33" fmla="*/ 68 h 117"/>
                <a:gd name="T34" fmla="*/ 25 w 116"/>
                <a:gd name="T35" fmla="*/ 63 h 117"/>
                <a:gd name="T36" fmla="*/ 13 w 116"/>
                <a:gd name="T37" fmla="*/ 61 h 117"/>
                <a:gd name="T38" fmla="*/ 6 w 116"/>
                <a:gd name="T39" fmla="*/ 60 h 117"/>
                <a:gd name="T40" fmla="*/ 21 w 116"/>
                <a:gd name="T41" fmla="*/ 49 h 117"/>
                <a:gd name="T42" fmla="*/ 25 w 116"/>
                <a:gd name="T43" fmla="*/ 26 h 117"/>
                <a:gd name="T44" fmla="*/ 27 w 116"/>
                <a:gd name="T45" fmla="*/ 9 h 117"/>
                <a:gd name="T46" fmla="*/ 27 w 116"/>
                <a:gd name="T47" fmla="*/ 17 h 117"/>
                <a:gd name="T48" fmla="*/ 29 w 116"/>
                <a:gd name="T49" fmla="*/ 26 h 117"/>
                <a:gd name="T50" fmla="*/ 33 w 116"/>
                <a:gd name="T51" fmla="*/ 28 h 117"/>
                <a:gd name="T52" fmla="*/ 35 w 116"/>
                <a:gd name="T53" fmla="*/ 20 h 117"/>
                <a:gd name="T54" fmla="*/ 36 w 116"/>
                <a:gd name="T55" fmla="*/ 18 h 117"/>
                <a:gd name="T56" fmla="*/ 36 w 116"/>
                <a:gd name="T57" fmla="*/ 16 h 117"/>
                <a:gd name="T58" fmla="*/ 33 w 116"/>
                <a:gd name="T59" fmla="*/ 13 h 117"/>
                <a:gd name="T60" fmla="*/ 27 w 116"/>
                <a:gd name="T61" fmla="*/ 9 h 117"/>
                <a:gd name="T62" fmla="*/ 28 w 116"/>
                <a:gd name="T63" fmla="*/ 2 h 117"/>
                <a:gd name="T64" fmla="*/ 37 w 116"/>
                <a:gd name="T65" fmla="*/ 5 h 117"/>
                <a:gd name="T66" fmla="*/ 45 w 116"/>
                <a:gd name="T67" fmla="*/ 10 h 117"/>
                <a:gd name="T68" fmla="*/ 57 w 116"/>
                <a:gd name="T69" fmla="*/ 14 h 117"/>
                <a:gd name="T70" fmla="*/ 68 w 116"/>
                <a:gd name="T71" fmla="*/ 19 h 117"/>
                <a:gd name="T72" fmla="*/ 67 w 116"/>
                <a:gd name="T73" fmla="*/ 31 h 117"/>
                <a:gd name="T74" fmla="*/ 72 w 116"/>
                <a:gd name="T75" fmla="*/ 29 h 117"/>
                <a:gd name="T76" fmla="*/ 73 w 116"/>
                <a:gd name="T77" fmla="*/ 33 h 117"/>
                <a:gd name="T78" fmla="*/ 75 w 116"/>
                <a:gd name="T79" fmla="*/ 37 h 117"/>
                <a:gd name="T80" fmla="*/ 75 w 116"/>
                <a:gd name="T81" fmla="*/ 39 h 117"/>
                <a:gd name="T82" fmla="*/ 80 w 116"/>
                <a:gd name="T83" fmla="*/ 53 h 117"/>
                <a:gd name="T84" fmla="*/ 96 w 116"/>
                <a:gd name="T85" fmla="*/ 63 h 117"/>
                <a:gd name="T86" fmla="*/ 101 w 116"/>
                <a:gd name="T87" fmla="*/ 62 h 117"/>
                <a:gd name="T88" fmla="*/ 100 w 116"/>
                <a:gd name="T89" fmla="*/ 57 h 117"/>
                <a:gd name="T90" fmla="*/ 99 w 116"/>
                <a:gd name="T91" fmla="*/ 52 h 117"/>
                <a:gd name="T92" fmla="*/ 108 w 116"/>
                <a:gd name="T93" fmla="*/ 68 h 117"/>
                <a:gd name="T94" fmla="*/ 110 w 116"/>
                <a:gd name="T95" fmla="*/ 70 h 117"/>
                <a:gd name="T96" fmla="*/ 116 w 116"/>
                <a:gd name="T97" fmla="*/ 74 h 117"/>
                <a:gd name="T98" fmla="*/ 116 w 116"/>
                <a:gd name="T99" fmla="*/ 7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6" h="117">
                  <a:moveTo>
                    <a:pt x="116" y="75"/>
                  </a:moveTo>
                  <a:cubicBezTo>
                    <a:pt x="114" y="84"/>
                    <a:pt x="107" y="82"/>
                    <a:pt x="101" y="83"/>
                  </a:cubicBezTo>
                  <a:cubicBezTo>
                    <a:pt x="95" y="84"/>
                    <a:pt x="89" y="84"/>
                    <a:pt x="83" y="84"/>
                  </a:cubicBezTo>
                  <a:cubicBezTo>
                    <a:pt x="78" y="84"/>
                    <a:pt x="75" y="85"/>
                    <a:pt x="73" y="88"/>
                  </a:cubicBezTo>
                  <a:cubicBezTo>
                    <a:pt x="70" y="95"/>
                    <a:pt x="64" y="100"/>
                    <a:pt x="61" y="107"/>
                  </a:cubicBezTo>
                  <a:cubicBezTo>
                    <a:pt x="61" y="109"/>
                    <a:pt x="60" y="111"/>
                    <a:pt x="60" y="112"/>
                  </a:cubicBezTo>
                  <a:cubicBezTo>
                    <a:pt x="59" y="115"/>
                    <a:pt x="58" y="117"/>
                    <a:pt x="54" y="117"/>
                  </a:cubicBezTo>
                  <a:cubicBezTo>
                    <a:pt x="47" y="117"/>
                    <a:pt x="47" y="117"/>
                    <a:pt x="47" y="109"/>
                  </a:cubicBezTo>
                  <a:cubicBezTo>
                    <a:pt x="47" y="105"/>
                    <a:pt x="47" y="102"/>
                    <a:pt x="46" y="98"/>
                  </a:cubicBezTo>
                  <a:cubicBezTo>
                    <a:pt x="45" y="97"/>
                    <a:pt x="45" y="95"/>
                    <a:pt x="44" y="95"/>
                  </a:cubicBezTo>
                  <a:cubicBezTo>
                    <a:pt x="39" y="93"/>
                    <a:pt x="40" y="88"/>
                    <a:pt x="38" y="84"/>
                  </a:cubicBezTo>
                  <a:cubicBezTo>
                    <a:pt x="37" y="80"/>
                    <a:pt x="32" y="75"/>
                    <a:pt x="28" y="76"/>
                  </a:cubicBezTo>
                  <a:cubicBezTo>
                    <a:pt x="21" y="76"/>
                    <a:pt x="14" y="75"/>
                    <a:pt x="8" y="74"/>
                  </a:cubicBezTo>
                  <a:cubicBezTo>
                    <a:pt x="4" y="74"/>
                    <a:pt x="1" y="72"/>
                    <a:pt x="0" y="69"/>
                  </a:cubicBezTo>
                  <a:cubicBezTo>
                    <a:pt x="3" y="67"/>
                    <a:pt x="7" y="70"/>
                    <a:pt x="10" y="70"/>
                  </a:cubicBezTo>
                  <a:cubicBezTo>
                    <a:pt x="15" y="71"/>
                    <a:pt x="19" y="72"/>
                    <a:pt x="24" y="71"/>
                  </a:cubicBezTo>
                  <a:cubicBezTo>
                    <a:pt x="26" y="70"/>
                    <a:pt x="29" y="70"/>
                    <a:pt x="29" y="68"/>
                  </a:cubicBezTo>
                  <a:cubicBezTo>
                    <a:pt x="29" y="65"/>
                    <a:pt x="27" y="64"/>
                    <a:pt x="25" y="63"/>
                  </a:cubicBezTo>
                  <a:cubicBezTo>
                    <a:pt x="21" y="62"/>
                    <a:pt x="17" y="61"/>
                    <a:pt x="13" y="61"/>
                  </a:cubicBezTo>
                  <a:cubicBezTo>
                    <a:pt x="10" y="61"/>
                    <a:pt x="8" y="62"/>
                    <a:pt x="6" y="60"/>
                  </a:cubicBezTo>
                  <a:cubicBezTo>
                    <a:pt x="11" y="56"/>
                    <a:pt x="16" y="52"/>
                    <a:pt x="21" y="49"/>
                  </a:cubicBezTo>
                  <a:cubicBezTo>
                    <a:pt x="27" y="44"/>
                    <a:pt x="30" y="34"/>
                    <a:pt x="25" y="26"/>
                  </a:cubicBezTo>
                  <a:cubicBezTo>
                    <a:pt x="22" y="20"/>
                    <a:pt x="23" y="13"/>
                    <a:pt x="27" y="9"/>
                  </a:cubicBezTo>
                  <a:cubicBezTo>
                    <a:pt x="29" y="12"/>
                    <a:pt x="27" y="15"/>
                    <a:pt x="27" y="17"/>
                  </a:cubicBezTo>
                  <a:cubicBezTo>
                    <a:pt x="28" y="20"/>
                    <a:pt x="28" y="23"/>
                    <a:pt x="29" y="26"/>
                  </a:cubicBezTo>
                  <a:cubicBezTo>
                    <a:pt x="29" y="29"/>
                    <a:pt x="30" y="29"/>
                    <a:pt x="33" y="28"/>
                  </a:cubicBezTo>
                  <a:cubicBezTo>
                    <a:pt x="36" y="26"/>
                    <a:pt x="36" y="23"/>
                    <a:pt x="35" y="20"/>
                  </a:cubicBezTo>
                  <a:cubicBezTo>
                    <a:pt x="36" y="19"/>
                    <a:pt x="36" y="19"/>
                    <a:pt x="36" y="18"/>
                  </a:cubicBezTo>
                  <a:cubicBezTo>
                    <a:pt x="36" y="18"/>
                    <a:pt x="37" y="17"/>
                    <a:pt x="36" y="16"/>
                  </a:cubicBezTo>
                  <a:cubicBezTo>
                    <a:pt x="35" y="15"/>
                    <a:pt x="34" y="14"/>
                    <a:pt x="33" y="13"/>
                  </a:cubicBezTo>
                  <a:cubicBezTo>
                    <a:pt x="32" y="10"/>
                    <a:pt x="29" y="11"/>
                    <a:pt x="27" y="9"/>
                  </a:cubicBezTo>
                  <a:cubicBezTo>
                    <a:pt x="25" y="6"/>
                    <a:pt x="24" y="4"/>
                    <a:pt x="28" y="2"/>
                  </a:cubicBezTo>
                  <a:cubicBezTo>
                    <a:pt x="31" y="0"/>
                    <a:pt x="36" y="2"/>
                    <a:pt x="37" y="5"/>
                  </a:cubicBezTo>
                  <a:cubicBezTo>
                    <a:pt x="39" y="9"/>
                    <a:pt x="41" y="11"/>
                    <a:pt x="45" y="10"/>
                  </a:cubicBezTo>
                  <a:cubicBezTo>
                    <a:pt x="50" y="9"/>
                    <a:pt x="53" y="12"/>
                    <a:pt x="57" y="14"/>
                  </a:cubicBezTo>
                  <a:cubicBezTo>
                    <a:pt x="60" y="16"/>
                    <a:pt x="63" y="21"/>
                    <a:pt x="68" y="19"/>
                  </a:cubicBezTo>
                  <a:cubicBezTo>
                    <a:pt x="71" y="23"/>
                    <a:pt x="68" y="26"/>
                    <a:pt x="67" y="31"/>
                  </a:cubicBezTo>
                  <a:cubicBezTo>
                    <a:pt x="68" y="29"/>
                    <a:pt x="70" y="28"/>
                    <a:pt x="72" y="29"/>
                  </a:cubicBezTo>
                  <a:cubicBezTo>
                    <a:pt x="73" y="30"/>
                    <a:pt x="74" y="31"/>
                    <a:pt x="73" y="33"/>
                  </a:cubicBezTo>
                  <a:cubicBezTo>
                    <a:pt x="73" y="35"/>
                    <a:pt x="74" y="36"/>
                    <a:pt x="75" y="37"/>
                  </a:cubicBezTo>
                  <a:cubicBezTo>
                    <a:pt x="75" y="38"/>
                    <a:pt x="75" y="39"/>
                    <a:pt x="75" y="39"/>
                  </a:cubicBezTo>
                  <a:cubicBezTo>
                    <a:pt x="73" y="45"/>
                    <a:pt x="76" y="49"/>
                    <a:pt x="80" y="53"/>
                  </a:cubicBezTo>
                  <a:cubicBezTo>
                    <a:pt x="84" y="59"/>
                    <a:pt x="89" y="62"/>
                    <a:pt x="96" y="63"/>
                  </a:cubicBezTo>
                  <a:cubicBezTo>
                    <a:pt x="98" y="63"/>
                    <a:pt x="100" y="64"/>
                    <a:pt x="101" y="62"/>
                  </a:cubicBezTo>
                  <a:cubicBezTo>
                    <a:pt x="102" y="60"/>
                    <a:pt x="101" y="59"/>
                    <a:pt x="100" y="57"/>
                  </a:cubicBezTo>
                  <a:cubicBezTo>
                    <a:pt x="99" y="56"/>
                    <a:pt x="97" y="54"/>
                    <a:pt x="99" y="52"/>
                  </a:cubicBezTo>
                  <a:cubicBezTo>
                    <a:pt x="105" y="56"/>
                    <a:pt x="109" y="60"/>
                    <a:pt x="108" y="68"/>
                  </a:cubicBezTo>
                  <a:cubicBezTo>
                    <a:pt x="108" y="70"/>
                    <a:pt x="109" y="70"/>
                    <a:pt x="110" y="70"/>
                  </a:cubicBezTo>
                  <a:cubicBezTo>
                    <a:pt x="112" y="71"/>
                    <a:pt x="114" y="73"/>
                    <a:pt x="116" y="74"/>
                  </a:cubicBezTo>
                  <a:cubicBezTo>
                    <a:pt x="116" y="75"/>
                    <a:pt x="116" y="75"/>
                    <a:pt x="116" y="75"/>
                  </a:cubicBezTo>
                  <a:close/>
                </a:path>
              </a:pathLst>
            </a:custGeom>
            <a:solidFill>
              <a:srgbClr val="FEEB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885" name="Freeform 2259"/>
            <p:cNvSpPr/>
            <p:nvPr/>
          </p:nvSpPr>
          <p:spPr bwMode="auto">
            <a:xfrm>
              <a:off x="8640763" y="1341438"/>
              <a:ext cx="117475" cy="211138"/>
            </a:xfrm>
            <a:custGeom>
              <a:avLst/>
              <a:gdLst>
                <a:gd name="T0" fmla="*/ 27 w 31"/>
                <a:gd name="T1" fmla="*/ 42 h 56"/>
                <a:gd name="T2" fmla="*/ 29 w 31"/>
                <a:gd name="T3" fmla="*/ 47 h 56"/>
                <a:gd name="T4" fmla="*/ 30 w 31"/>
                <a:gd name="T5" fmla="*/ 54 h 56"/>
                <a:gd name="T6" fmla="*/ 24 w 31"/>
                <a:gd name="T7" fmla="*/ 54 h 56"/>
                <a:gd name="T8" fmla="*/ 18 w 31"/>
                <a:gd name="T9" fmla="*/ 51 h 56"/>
                <a:gd name="T10" fmla="*/ 13 w 31"/>
                <a:gd name="T11" fmla="*/ 46 h 56"/>
                <a:gd name="T12" fmla="*/ 7 w 31"/>
                <a:gd name="T13" fmla="*/ 43 h 56"/>
                <a:gd name="T14" fmla="*/ 2 w 31"/>
                <a:gd name="T15" fmla="*/ 27 h 56"/>
                <a:gd name="T16" fmla="*/ 12 w 31"/>
                <a:gd name="T17" fmla="*/ 4 h 56"/>
                <a:gd name="T18" fmla="*/ 20 w 31"/>
                <a:gd name="T19" fmla="*/ 2 h 56"/>
                <a:gd name="T20" fmla="*/ 22 w 31"/>
                <a:gd name="T21" fmla="*/ 10 h 56"/>
                <a:gd name="T22" fmla="*/ 18 w 31"/>
                <a:gd name="T23" fmla="*/ 30 h 56"/>
                <a:gd name="T24" fmla="*/ 19 w 31"/>
                <a:gd name="T25" fmla="*/ 36 h 56"/>
                <a:gd name="T26" fmla="*/ 24 w 31"/>
                <a:gd name="T27" fmla="*/ 39 h 56"/>
                <a:gd name="T28" fmla="*/ 27 w 31"/>
                <a:gd name="T29" fmla="*/ 4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" h="56">
                  <a:moveTo>
                    <a:pt x="27" y="42"/>
                  </a:moveTo>
                  <a:cubicBezTo>
                    <a:pt x="27" y="44"/>
                    <a:pt x="28" y="45"/>
                    <a:pt x="29" y="47"/>
                  </a:cubicBezTo>
                  <a:cubicBezTo>
                    <a:pt x="31" y="49"/>
                    <a:pt x="31" y="52"/>
                    <a:pt x="30" y="54"/>
                  </a:cubicBezTo>
                  <a:cubicBezTo>
                    <a:pt x="28" y="56"/>
                    <a:pt x="26" y="54"/>
                    <a:pt x="24" y="54"/>
                  </a:cubicBezTo>
                  <a:cubicBezTo>
                    <a:pt x="22" y="52"/>
                    <a:pt x="20" y="53"/>
                    <a:pt x="18" y="51"/>
                  </a:cubicBezTo>
                  <a:cubicBezTo>
                    <a:pt x="16" y="50"/>
                    <a:pt x="13" y="50"/>
                    <a:pt x="13" y="46"/>
                  </a:cubicBezTo>
                  <a:cubicBezTo>
                    <a:pt x="13" y="46"/>
                    <a:pt x="10" y="44"/>
                    <a:pt x="7" y="43"/>
                  </a:cubicBezTo>
                  <a:cubicBezTo>
                    <a:pt x="1" y="40"/>
                    <a:pt x="0" y="34"/>
                    <a:pt x="2" y="27"/>
                  </a:cubicBezTo>
                  <a:cubicBezTo>
                    <a:pt x="4" y="19"/>
                    <a:pt x="7" y="11"/>
                    <a:pt x="12" y="4"/>
                  </a:cubicBezTo>
                  <a:cubicBezTo>
                    <a:pt x="14" y="2"/>
                    <a:pt x="17" y="0"/>
                    <a:pt x="20" y="2"/>
                  </a:cubicBezTo>
                  <a:cubicBezTo>
                    <a:pt x="24" y="4"/>
                    <a:pt x="23" y="7"/>
                    <a:pt x="22" y="10"/>
                  </a:cubicBezTo>
                  <a:cubicBezTo>
                    <a:pt x="21" y="17"/>
                    <a:pt x="20" y="24"/>
                    <a:pt x="18" y="30"/>
                  </a:cubicBezTo>
                  <a:cubicBezTo>
                    <a:pt x="18" y="32"/>
                    <a:pt x="18" y="34"/>
                    <a:pt x="19" y="36"/>
                  </a:cubicBezTo>
                  <a:cubicBezTo>
                    <a:pt x="20" y="38"/>
                    <a:pt x="22" y="38"/>
                    <a:pt x="24" y="39"/>
                  </a:cubicBezTo>
                  <a:cubicBezTo>
                    <a:pt x="25" y="40"/>
                    <a:pt x="26" y="41"/>
                    <a:pt x="27" y="42"/>
                  </a:cubicBezTo>
                  <a:close/>
                </a:path>
              </a:pathLst>
            </a:custGeom>
            <a:solidFill>
              <a:srgbClr val="FED8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886" name="Freeform 2260"/>
            <p:cNvSpPr/>
            <p:nvPr/>
          </p:nvSpPr>
          <p:spPr bwMode="auto">
            <a:xfrm>
              <a:off x="8618538" y="1323976"/>
              <a:ext cx="131763" cy="153988"/>
            </a:xfrm>
            <a:custGeom>
              <a:avLst/>
              <a:gdLst>
                <a:gd name="T0" fmla="*/ 25 w 35"/>
                <a:gd name="T1" fmla="*/ 41 h 41"/>
                <a:gd name="T2" fmla="*/ 23 w 35"/>
                <a:gd name="T3" fmla="*/ 35 h 41"/>
                <a:gd name="T4" fmla="*/ 28 w 35"/>
                <a:gd name="T5" fmla="*/ 12 h 41"/>
                <a:gd name="T6" fmla="*/ 26 w 35"/>
                <a:gd name="T7" fmla="*/ 8 h 41"/>
                <a:gd name="T8" fmla="*/ 22 w 35"/>
                <a:gd name="T9" fmla="*/ 8 h 41"/>
                <a:gd name="T10" fmla="*/ 16 w 35"/>
                <a:gd name="T11" fmla="*/ 15 h 41"/>
                <a:gd name="T12" fmla="*/ 8 w 35"/>
                <a:gd name="T13" fmla="*/ 32 h 41"/>
                <a:gd name="T14" fmla="*/ 6 w 35"/>
                <a:gd name="T15" fmla="*/ 30 h 41"/>
                <a:gd name="T16" fmla="*/ 0 w 35"/>
                <a:gd name="T17" fmla="*/ 27 h 41"/>
                <a:gd name="T18" fmla="*/ 2 w 35"/>
                <a:gd name="T19" fmla="*/ 14 h 41"/>
                <a:gd name="T20" fmla="*/ 10 w 35"/>
                <a:gd name="T21" fmla="*/ 8 h 41"/>
                <a:gd name="T22" fmla="*/ 21 w 35"/>
                <a:gd name="T23" fmla="*/ 2 h 41"/>
                <a:gd name="T24" fmla="*/ 34 w 35"/>
                <a:gd name="T25" fmla="*/ 2 h 41"/>
                <a:gd name="T26" fmla="*/ 34 w 35"/>
                <a:gd name="T27" fmla="*/ 7 h 41"/>
                <a:gd name="T28" fmla="*/ 32 w 35"/>
                <a:gd name="T29" fmla="*/ 18 h 41"/>
                <a:gd name="T30" fmla="*/ 32 w 35"/>
                <a:gd name="T31" fmla="*/ 19 h 41"/>
                <a:gd name="T32" fmla="*/ 25 w 35"/>
                <a:gd name="T3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41">
                  <a:moveTo>
                    <a:pt x="25" y="41"/>
                  </a:moveTo>
                  <a:cubicBezTo>
                    <a:pt x="22" y="39"/>
                    <a:pt x="22" y="38"/>
                    <a:pt x="23" y="35"/>
                  </a:cubicBezTo>
                  <a:cubicBezTo>
                    <a:pt x="25" y="28"/>
                    <a:pt x="26" y="20"/>
                    <a:pt x="28" y="12"/>
                  </a:cubicBezTo>
                  <a:cubicBezTo>
                    <a:pt x="28" y="11"/>
                    <a:pt x="28" y="9"/>
                    <a:pt x="26" y="8"/>
                  </a:cubicBezTo>
                  <a:cubicBezTo>
                    <a:pt x="25" y="7"/>
                    <a:pt x="23" y="7"/>
                    <a:pt x="22" y="8"/>
                  </a:cubicBezTo>
                  <a:cubicBezTo>
                    <a:pt x="19" y="9"/>
                    <a:pt x="17" y="12"/>
                    <a:pt x="16" y="15"/>
                  </a:cubicBezTo>
                  <a:cubicBezTo>
                    <a:pt x="13" y="21"/>
                    <a:pt x="10" y="26"/>
                    <a:pt x="8" y="32"/>
                  </a:cubicBezTo>
                  <a:cubicBezTo>
                    <a:pt x="7" y="31"/>
                    <a:pt x="6" y="30"/>
                    <a:pt x="6" y="30"/>
                  </a:cubicBezTo>
                  <a:cubicBezTo>
                    <a:pt x="7" y="23"/>
                    <a:pt x="4" y="24"/>
                    <a:pt x="0" y="27"/>
                  </a:cubicBezTo>
                  <a:cubicBezTo>
                    <a:pt x="0" y="22"/>
                    <a:pt x="3" y="18"/>
                    <a:pt x="2" y="14"/>
                  </a:cubicBezTo>
                  <a:cubicBezTo>
                    <a:pt x="4" y="11"/>
                    <a:pt x="7" y="10"/>
                    <a:pt x="10" y="8"/>
                  </a:cubicBezTo>
                  <a:cubicBezTo>
                    <a:pt x="14" y="6"/>
                    <a:pt x="18" y="6"/>
                    <a:pt x="21" y="2"/>
                  </a:cubicBezTo>
                  <a:cubicBezTo>
                    <a:pt x="22" y="0"/>
                    <a:pt x="31" y="0"/>
                    <a:pt x="34" y="2"/>
                  </a:cubicBezTo>
                  <a:cubicBezTo>
                    <a:pt x="35" y="3"/>
                    <a:pt x="35" y="5"/>
                    <a:pt x="34" y="7"/>
                  </a:cubicBezTo>
                  <a:cubicBezTo>
                    <a:pt x="32" y="10"/>
                    <a:pt x="29" y="13"/>
                    <a:pt x="32" y="18"/>
                  </a:cubicBezTo>
                  <a:cubicBezTo>
                    <a:pt x="32" y="18"/>
                    <a:pt x="32" y="19"/>
                    <a:pt x="32" y="19"/>
                  </a:cubicBezTo>
                  <a:cubicBezTo>
                    <a:pt x="28" y="26"/>
                    <a:pt x="29" y="34"/>
                    <a:pt x="25" y="41"/>
                  </a:cubicBezTo>
                  <a:close/>
                </a:path>
              </a:pathLst>
            </a:custGeom>
            <a:solidFill>
              <a:srgbClr val="FEE9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887" name="Freeform 2261"/>
            <p:cNvSpPr/>
            <p:nvPr/>
          </p:nvSpPr>
          <p:spPr bwMode="auto">
            <a:xfrm>
              <a:off x="8361363" y="1527176"/>
              <a:ext cx="125413" cy="52388"/>
            </a:xfrm>
            <a:custGeom>
              <a:avLst/>
              <a:gdLst>
                <a:gd name="T0" fmla="*/ 8 w 33"/>
                <a:gd name="T1" fmla="*/ 1 h 14"/>
                <a:gd name="T2" fmla="*/ 29 w 33"/>
                <a:gd name="T3" fmla="*/ 4 h 14"/>
                <a:gd name="T4" fmla="*/ 33 w 33"/>
                <a:gd name="T5" fmla="*/ 9 h 14"/>
                <a:gd name="T6" fmla="*/ 27 w 33"/>
                <a:gd name="T7" fmla="*/ 13 h 14"/>
                <a:gd name="T8" fmla="*/ 2 w 33"/>
                <a:gd name="T9" fmla="*/ 10 h 14"/>
                <a:gd name="T10" fmla="*/ 4 w 33"/>
                <a:gd name="T11" fmla="*/ 2 h 14"/>
                <a:gd name="T12" fmla="*/ 8 w 33"/>
                <a:gd name="T13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4">
                  <a:moveTo>
                    <a:pt x="8" y="1"/>
                  </a:moveTo>
                  <a:cubicBezTo>
                    <a:pt x="15" y="1"/>
                    <a:pt x="22" y="0"/>
                    <a:pt x="29" y="4"/>
                  </a:cubicBezTo>
                  <a:cubicBezTo>
                    <a:pt x="31" y="5"/>
                    <a:pt x="33" y="6"/>
                    <a:pt x="33" y="9"/>
                  </a:cubicBezTo>
                  <a:cubicBezTo>
                    <a:pt x="33" y="12"/>
                    <a:pt x="29" y="13"/>
                    <a:pt x="27" y="13"/>
                  </a:cubicBezTo>
                  <a:cubicBezTo>
                    <a:pt x="19" y="14"/>
                    <a:pt x="10" y="13"/>
                    <a:pt x="2" y="10"/>
                  </a:cubicBezTo>
                  <a:cubicBezTo>
                    <a:pt x="0" y="7"/>
                    <a:pt x="0" y="4"/>
                    <a:pt x="4" y="2"/>
                  </a:cubicBezTo>
                  <a:cubicBezTo>
                    <a:pt x="5" y="2"/>
                    <a:pt x="6" y="1"/>
                    <a:pt x="8" y="1"/>
                  </a:cubicBezTo>
                  <a:close/>
                </a:path>
              </a:pathLst>
            </a:custGeom>
            <a:solidFill>
              <a:srgbClr val="FED9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888" name="Freeform 2262"/>
            <p:cNvSpPr/>
            <p:nvPr/>
          </p:nvSpPr>
          <p:spPr bwMode="auto">
            <a:xfrm>
              <a:off x="8731250" y="1489076"/>
              <a:ext cx="11113" cy="11113"/>
            </a:xfrm>
            <a:custGeom>
              <a:avLst/>
              <a:gdLst>
                <a:gd name="T0" fmla="*/ 3 w 3"/>
                <a:gd name="T1" fmla="*/ 3 h 3"/>
                <a:gd name="T2" fmla="*/ 0 w 3"/>
                <a:gd name="T3" fmla="*/ 0 h 3"/>
                <a:gd name="T4" fmla="*/ 3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cubicBezTo>
                    <a:pt x="1" y="3"/>
                    <a:pt x="0" y="2"/>
                    <a:pt x="0" y="0"/>
                  </a:cubicBezTo>
                  <a:cubicBezTo>
                    <a:pt x="2" y="1"/>
                    <a:pt x="3" y="2"/>
                    <a:pt x="3" y="3"/>
                  </a:cubicBezTo>
                  <a:close/>
                </a:path>
              </a:pathLst>
            </a:custGeom>
            <a:solidFill>
              <a:srgbClr val="FEEB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889" name="Freeform 2263"/>
            <p:cNvSpPr/>
            <p:nvPr/>
          </p:nvSpPr>
          <p:spPr bwMode="auto">
            <a:xfrm>
              <a:off x="8602663" y="1557338"/>
              <a:ext cx="144463" cy="71438"/>
            </a:xfrm>
            <a:custGeom>
              <a:avLst/>
              <a:gdLst>
                <a:gd name="T0" fmla="*/ 21 w 38"/>
                <a:gd name="T1" fmla="*/ 1 h 19"/>
                <a:gd name="T2" fmla="*/ 35 w 38"/>
                <a:gd name="T3" fmla="*/ 4 h 19"/>
                <a:gd name="T4" fmla="*/ 37 w 38"/>
                <a:gd name="T5" fmla="*/ 7 h 19"/>
                <a:gd name="T6" fmla="*/ 34 w 38"/>
                <a:gd name="T7" fmla="*/ 11 h 19"/>
                <a:gd name="T8" fmla="*/ 24 w 38"/>
                <a:gd name="T9" fmla="*/ 13 h 19"/>
                <a:gd name="T10" fmla="*/ 12 w 38"/>
                <a:gd name="T11" fmla="*/ 17 h 19"/>
                <a:gd name="T12" fmla="*/ 9 w 38"/>
                <a:gd name="T13" fmla="*/ 18 h 19"/>
                <a:gd name="T14" fmla="*/ 1 w 38"/>
                <a:gd name="T15" fmla="*/ 16 h 19"/>
                <a:gd name="T16" fmla="*/ 7 w 38"/>
                <a:gd name="T17" fmla="*/ 5 h 19"/>
                <a:gd name="T18" fmla="*/ 21 w 38"/>
                <a:gd name="T19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9">
                  <a:moveTo>
                    <a:pt x="21" y="1"/>
                  </a:moveTo>
                  <a:cubicBezTo>
                    <a:pt x="26" y="1"/>
                    <a:pt x="31" y="0"/>
                    <a:pt x="35" y="4"/>
                  </a:cubicBezTo>
                  <a:cubicBezTo>
                    <a:pt x="36" y="5"/>
                    <a:pt x="38" y="5"/>
                    <a:pt x="37" y="7"/>
                  </a:cubicBezTo>
                  <a:cubicBezTo>
                    <a:pt x="37" y="9"/>
                    <a:pt x="36" y="10"/>
                    <a:pt x="34" y="11"/>
                  </a:cubicBezTo>
                  <a:cubicBezTo>
                    <a:pt x="31" y="13"/>
                    <a:pt x="28" y="13"/>
                    <a:pt x="24" y="13"/>
                  </a:cubicBezTo>
                  <a:cubicBezTo>
                    <a:pt x="20" y="13"/>
                    <a:pt x="16" y="15"/>
                    <a:pt x="12" y="17"/>
                  </a:cubicBezTo>
                  <a:cubicBezTo>
                    <a:pt x="11" y="17"/>
                    <a:pt x="10" y="18"/>
                    <a:pt x="9" y="18"/>
                  </a:cubicBezTo>
                  <a:cubicBezTo>
                    <a:pt x="6" y="18"/>
                    <a:pt x="3" y="19"/>
                    <a:pt x="1" y="16"/>
                  </a:cubicBezTo>
                  <a:cubicBezTo>
                    <a:pt x="0" y="14"/>
                    <a:pt x="3" y="7"/>
                    <a:pt x="7" y="5"/>
                  </a:cubicBezTo>
                  <a:cubicBezTo>
                    <a:pt x="11" y="2"/>
                    <a:pt x="16" y="1"/>
                    <a:pt x="21" y="1"/>
                  </a:cubicBezTo>
                  <a:close/>
                </a:path>
              </a:pathLst>
            </a:custGeom>
            <a:solidFill>
              <a:srgbClr val="FED8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890" name="Freeform 2264"/>
            <p:cNvSpPr/>
            <p:nvPr/>
          </p:nvSpPr>
          <p:spPr bwMode="auto">
            <a:xfrm>
              <a:off x="8524875" y="1606551"/>
              <a:ext cx="63500" cy="82550"/>
            </a:xfrm>
            <a:custGeom>
              <a:avLst/>
              <a:gdLst>
                <a:gd name="T0" fmla="*/ 7 w 17"/>
                <a:gd name="T1" fmla="*/ 18 h 22"/>
                <a:gd name="T2" fmla="*/ 2 w 17"/>
                <a:gd name="T3" fmla="*/ 6 h 22"/>
                <a:gd name="T4" fmla="*/ 2 w 17"/>
                <a:gd name="T5" fmla="*/ 1 h 22"/>
                <a:gd name="T6" fmla="*/ 8 w 17"/>
                <a:gd name="T7" fmla="*/ 1 h 22"/>
                <a:gd name="T8" fmla="*/ 16 w 17"/>
                <a:gd name="T9" fmla="*/ 20 h 22"/>
                <a:gd name="T10" fmla="*/ 7 w 17"/>
                <a:gd name="T11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2">
                  <a:moveTo>
                    <a:pt x="7" y="18"/>
                  </a:moveTo>
                  <a:cubicBezTo>
                    <a:pt x="4" y="15"/>
                    <a:pt x="3" y="10"/>
                    <a:pt x="2" y="6"/>
                  </a:cubicBezTo>
                  <a:cubicBezTo>
                    <a:pt x="1" y="4"/>
                    <a:pt x="0" y="2"/>
                    <a:pt x="2" y="1"/>
                  </a:cubicBezTo>
                  <a:cubicBezTo>
                    <a:pt x="4" y="0"/>
                    <a:pt x="7" y="0"/>
                    <a:pt x="8" y="1"/>
                  </a:cubicBezTo>
                  <a:cubicBezTo>
                    <a:pt x="14" y="6"/>
                    <a:pt x="17" y="12"/>
                    <a:pt x="16" y="20"/>
                  </a:cubicBezTo>
                  <a:cubicBezTo>
                    <a:pt x="13" y="22"/>
                    <a:pt x="10" y="21"/>
                    <a:pt x="7" y="18"/>
                  </a:cubicBezTo>
                  <a:close/>
                </a:path>
              </a:pathLst>
            </a:custGeom>
            <a:solidFill>
              <a:srgbClr val="FED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891" name="Freeform 2265"/>
            <p:cNvSpPr/>
            <p:nvPr/>
          </p:nvSpPr>
          <p:spPr bwMode="auto">
            <a:xfrm>
              <a:off x="8464550" y="1335088"/>
              <a:ext cx="47625" cy="79375"/>
            </a:xfrm>
            <a:custGeom>
              <a:avLst/>
              <a:gdLst>
                <a:gd name="T0" fmla="*/ 3 w 13"/>
                <a:gd name="T1" fmla="*/ 19 h 21"/>
                <a:gd name="T2" fmla="*/ 2 w 13"/>
                <a:gd name="T3" fmla="*/ 1 h 21"/>
                <a:gd name="T4" fmla="*/ 2 w 13"/>
                <a:gd name="T5" fmla="*/ 1 h 21"/>
                <a:gd name="T6" fmla="*/ 9 w 13"/>
                <a:gd name="T7" fmla="*/ 5 h 21"/>
                <a:gd name="T8" fmla="*/ 11 w 13"/>
                <a:gd name="T9" fmla="*/ 11 h 21"/>
                <a:gd name="T10" fmla="*/ 8 w 13"/>
                <a:gd name="T11" fmla="*/ 21 h 21"/>
                <a:gd name="T12" fmla="*/ 3 w 13"/>
                <a:gd name="T13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21">
                  <a:moveTo>
                    <a:pt x="3" y="19"/>
                  </a:moveTo>
                  <a:cubicBezTo>
                    <a:pt x="2" y="13"/>
                    <a:pt x="0" y="7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5" y="1"/>
                    <a:pt x="9" y="0"/>
                    <a:pt x="9" y="5"/>
                  </a:cubicBezTo>
                  <a:cubicBezTo>
                    <a:pt x="8" y="8"/>
                    <a:pt x="10" y="9"/>
                    <a:pt x="11" y="11"/>
                  </a:cubicBezTo>
                  <a:cubicBezTo>
                    <a:pt x="12" y="15"/>
                    <a:pt x="13" y="19"/>
                    <a:pt x="8" y="21"/>
                  </a:cubicBezTo>
                  <a:cubicBezTo>
                    <a:pt x="7" y="19"/>
                    <a:pt x="4" y="21"/>
                    <a:pt x="3" y="19"/>
                  </a:cubicBezTo>
                  <a:close/>
                </a:path>
              </a:pathLst>
            </a:custGeom>
            <a:solidFill>
              <a:srgbClr val="FED9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892" name="Freeform 2266"/>
            <p:cNvSpPr/>
            <p:nvPr/>
          </p:nvSpPr>
          <p:spPr bwMode="auto">
            <a:xfrm>
              <a:off x="8667750" y="1504951"/>
              <a:ext cx="66675" cy="41275"/>
            </a:xfrm>
            <a:custGeom>
              <a:avLst/>
              <a:gdLst>
                <a:gd name="T0" fmla="*/ 0 w 18"/>
                <a:gd name="T1" fmla="*/ 0 h 11"/>
                <a:gd name="T2" fmla="*/ 7 w 18"/>
                <a:gd name="T3" fmla="*/ 4 h 11"/>
                <a:gd name="T4" fmla="*/ 18 w 18"/>
                <a:gd name="T5" fmla="*/ 8 h 11"/>
                <a:gd name="T6" fmla="*/ 17 w 18"/>
                <a:gd name="T7" fmla="*/ 11 h 11"/>
                <a:gd name="T8" fmla="*/ 0 w 18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1">
                  <a:moveTo>
                    <a:pt x="0" y="0"/>
                  </a:moveTo>
                  <a:cubicBezTo>
                    <a:pt x="4" y="0"/>
                    <a:pt x="7" y="0"/>
                    <a:pt x="7" y="4"/>
                  </a:cubicBezTo>
                  <a:cubicBezTo>
                    <a:pt x="8" y="7"/>
                    <a:pt x="15" y="9"/>
                    <a:pt x="18" y="8"/>
                  </a:cubicBezTo>
                  <a:cubicBezTo>
                    <a:pt x="18" y="9"/>
                    <a:pt x="17" y="10"/>
                    <a:pt x="17" y="11"/>
                  </a:cubicBezTo>
                  <a:cubicBezTo>
                    <a:pt x="10" y="10"/>
                    <a:pt x="4" y="7"/>
                    <a:pt x="0" y="0"/>
                  </a:cubicBezTo>
                  <a:close/>
                </a:path>
              </a:pathLst>
            </a:custGeom>
            <a:solidFill>
              <a:srgbClr val="FEDD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893" name="Freeform 2267"/>
            <p:cNvSpPr/>
            <p:nvPr/>
          </p:nvSpPr>
          <p:spPr bwMode="auto">
            <a:xfrm>
              <a:off x="8550275" y="1674813"/>
              <a:ext cx="33338" cy="22225"/>
            </a:xfrm>
            <a:custGeom>
              <a:avLst/>
              <a:gdLst>
                <a:gd name="T0" fmla="*/ 0 w 9"/>
                <a:gd name="T1" fmla="*/ 0 h 6"/>
                <a:gd name="T2" fmla="*/ 9 w 9"/>
                <a:gd name="T3" fmla="*/ 2 h 6"/>
                <a:gd name="T4" fmla="*/ 7 w 9"/>
                <a:gd name="T5" fmla="*/ 6 h 6"/>
                <a:gd name="T6" fmla="*/ 3 w 9"/>
                <a:gd name="T7" fmla="*/ 4 h 6"/>
                <a:gd name="T8" fmla="*/ 0 w 9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0" y="0"/>
                  </a:moveTo>
                  <a:cubicBezTo>
                    <a:pt x="3" y="3"/>
                    <a:pt x="6" y="2"/>
                    <a:pt x="9" y="2"/>
                  </a:cubicBezTo>
                  <a:cubicBezTo>
                    <a:pt x="9" y="4"/>
                    <a:pt x="9" y="6"/>
                    <a:pt x="7" y="6"/>
                  </a:cubicBezTo>
                  <a:cubicBezTo>
                    <a:pt x="6" y="6"/>
                    <a:pt x="4" y="6"/>
                    <a:pt x="3" y="4"/>
                  </a:cubicBezTo>
                  <a:cubicBezTo>
                    <a:pt x="2" y="3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FEDE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894" name="Freeform 2268"/>
            <p:cNvSpPr/>
            <p:nvPr/>
          </p:nvSpPr>
          <p:spPr bwMode="auto">
            <a:xfrm>
              <a:off x="8486775" y="1354138"/>
              <a:ext cx="25400" cy="22225"/>
            </a:xfrm>
            <a:custGeom>
              <a:avLst/>
              <a:gdLst>
                <a:gd name="T0" fmla="*/ 5 w 7"/>
                <a:gd name="T1" fmla="*/ 6 h 6"/>
                <a:gd name="T2" fmla="*/ 3 w 7"/>
                <a:gd name="T3" fmla="*/ 0 h 6"/>
                <a:gd name="T4" fmla="*/ 6 w 7"/>
                <a:gd name="T5" fmla="*/ 2 h 6"/>
                <a:gd name="T6" fmla="*/ 5 w 7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cubicBezTo>
                    <a:pt x="0" y="4"/>
                    <a:pt x="0" y="4"/>
                    <a:pt x="3" y="0"/>
                  </a:cubicBezTo>
                  <a:cubicBezTo>
                    <a:pt x="4" y="1"/>
                    <a:pt x="5" y="1"/>
                    <a:pt x="6" y="2"/>
                  </a:cubicBezTo>
                  <a:cubicBezTo>
                    <a:pt x="7" y="3"/>
                    <a:pt x="6" y="5"/>
                    <a:pt x="5" y="6"/>
                  </a:cubicBezTo>
                  <a:close/>
                </a:path>
              </a:pathLst>
            </a:custGeom>
            <a:solidFill>
              <a:srgbClr val="FED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895" name="Freeform 2269"/>
            <p:cNvSpPr/>
            <p:nvPr/>
          </p:nvSpPr>
          <p:spPr bwMode="auto">
            <a:xfrm>
              <a:off x="8475663" y="1398588"/>
              <a:ext cx="19050" cy="22225"/>
            </a:xfrm>
            <a:custGeom>
              <a:avLst/>
              <a:gdLst>
                <a:gd name="T0" fmla="*/ 0 w 5"/>
                <a:gd name="T1" fmla="*/ 2 h 6"/>
                <a:gd name="T2" fmla="*/ 5 w 5"/>
                <a:gd name="T3" fmla="*/ 4 h 6"/>
                <a:gd name="T4" fmla="*/ 0 w 5"/>
                <a:gd name="T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6">
                  <a:moveTo>
                    <a:pt x="0" y="2"/>
                  </a:moveTo>
                  <a:cubicBezTo>
                    <a:pt x="2" y="3"/>
                    <a:pt x="5" y="0"/>
                    <a:pt x="5" y="4"/>
                  </a:cubicBezTo>
                  <a:cubicBezTo>
                    <a:pt x="3" y="6"/>
                    <a:pt x="1" y="5"/>
                    <a:pt x="0" y="2"/>
                  </a:cubicBezTo>
                  <a:close/>
                </a:path>
              </a:pathLst>
            </a:custGeom>
            <a:solidFill>
              <a:srgbClr val="FEE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896" name="Freeform 2270"/>
            <p:cNvSpPr/>
            <p:nvPr/>
          </p:nvSpPr>
          <p:spPr bwMode="auto">
            <a:xfrm>
              <a:off x="8505825" y="1360488"/>
              <a:ext cx="11113" cy="15875"/>
            </a:xfrm>
            <a:custGeom>
              <a:avLst/>
              <a:gdLst>
                <a:gd name="T0" fmla="*/ 0 w 3"/>
                <a:gd name="T1" fmla="*/ 4 h 4"/>
                <a:gd name="T2" fmla="*/ 1 w 3"/>
                <a:gd name="T3" fmla="*/ 0 h 4"/>
                <a:gd name="T4" fmla="*/ 0 w 3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cubicBezTo>
                    <a:pt x="0" y="2"/>
                    <a:pt x="1" y="1"/>
                    <a:pt x="1" y="0"/>
                  </a:cubicBezTo>
                  <a:cubicBezTo>
                    <a:pt x="3" y="2"/>
                    <a:pt x="2" y="3"/>
                    <a:pt x="0" y="4"/>
                  </a:cubicBezTo>
                  <a:close/>
                </a:path>
              </a:pathLst>
            </a:custGeom>
            <a:solidFill>
              <a:srgbClr val="FED9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897" name="Freeform 2271"/>
            <p:cNvSpPr/>
            <p:nvPr/>
          </p:nvSpPr>
          <p:spPr bwMode="auto">
            <a:xfrm>
              <a:off x="8343900" y="1296988"/>
              <a:ext cx="481013" cy="468313"/>
            </a:xfrm>
            <a:custGeom>
              <a:avLst/>
              <a:gdLst>
                <a:gd name="T0" fmla="*/ 258 w 303"/>
                <a:gd name="T1" fmla="*/ 14 h 295"/>
                <a:gd name="T2" fmla="*/ 232 w 303"/>
                <a:gd name="T3" fmla="*/ 116 h 295"/>
                <a:gd name="T4" fmla="*/ 303 w 303"/>
                <a:gd name="T5" fmla="*/ 195 h 295"/>
                <a:gd name="T6" fmla="*/ 197 w 303"/>
                <a:gd name="T7" fmla="*/ 204 h 295"/>
                <a:gd name="T8" fmla="*/ 144 w 303"/>
                <a:gd name="T9" fmla="*/ 295 h 295"/>
                <a:gd name="T10" fmla="*/ 104 w 303"/>
                <a:gd name="T11" fmla="*/ 197 h 295"/>
                <a:gd name="T12" fmla="*/ 0 w 303"/>
                <a:gd name="T13" fmla="*/ 173 h 295"/>
                <a:gd name="T14" fmla="*/ 80 w 303"/>
                <a:gd name="T15" fmla="*/ 104 h 295"/>
                <a:gd name="T16" fmla="*/ 71 w 303"/>
                <a:gd name="T17" fmla="*/ 0 h 295"/>
                <a:gd name="T18" fmla="*/ 161 w 303"/>
                <a:gd name="T19" fmla="*/ 55 h 295"/>
                <a:gd name="T20" fmla="*/ 258 w 303"/>
                <a:gd name="T21" fmla="*/ 1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3" h="295">
                  <a:moveTo>
                    <a:pt x="258" y="14"/>
                  </a:moveTo>
                  <a:lnTo>
                    <a:pt x="232" y="116"/>
                  </a:lnTo>
                  <a:lnTo>
                    <a:pt x="303" y="195"/>
                  </a:lnTo>
                  <a:lnTo>
                    <a:pt x="197" y="204"/>
                  </a:lnTo>
                  <a:lnTo>
                    <a:pt x="144" y="295"/>
                  </a:lnTo>
                  <a:lnTo>
                    <a:pt x="104" y="197"/>
                  </a:lnTo>
                  <a:lnTo>
                    <a:pt x="0" y="173"/>
                  </a:lnTo>
                  <a:lnTo>
                    <a:pt x="80" y="104"/>
                  </a:lnTo>
                  <a:lnTo>
                    <a:pt x="71" y="0"/>
                  </a:lnTo>
                  <a:lnTo>
                    <a:pt x="161" y="55"/>
                  </a:lnTo>
                  <a:lnTo>
                    <a:pt x="258" y="14"/>
                  </a:lnTo>
                  <a:close/>
                </a:path>
              </a:pathLst>
            </a:custGeom>
            <a:noFill/>
            <a:ln w="14288" cap="rnd">
              <a:solidFill>
                <a:srgbClr val="49494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</p:grpSp>
      <p:sp>
        <p:nvSpPr>
          <p:cNvPr id="5" name="矩形: 圆角 98"/>
          <p:cNvSpPr/>
          <p:nvPr/>
        </p:nvSpPr>
        <p:spPr>
          <a:xfrm>
            <a:off x="5870575" y="2184400"/>
            <a:ext cx="2691130" cy="1999615"/>
          </a:xfrm>
          <a:prstGeom prst="roundRect">
            <a:avLst>
              <a:gd name="adj" fmla="val 13993"/>
            </a:avLst>
          </a:prstGeom>
          <a:solidFill>
            <a:srgbClr val="FFFFFF"/>
          </a:solidFill>
          <a:ln w="15875" cap="rnd">
            <a:solidFill>
              <a:srgbClr val="062338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defTabSz="914400"/>
            <a:r>
              <a:rPr lang="vi-VN" altLang="en-GB" b="1">
                <a:sym typeface="+mn-ea"/>
              </a:rPr>
              <a:t>5</a:t>
            </a:r>
            <a:endParaRPr lang="zh-CN" altLang="en-US">
              <a:ea typeface="Inter" panose="02000503000000020004" charset="0"/>
              <a:cs typeface="Inter" panose="02000503000000020004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35" y="2086610"/>
            <a:ext cx="1155065" cy="1198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35" y="3099435"/>
            <a:ext cx="1155065" cy="1198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020" y="2086610"/>
            <a:ext cx="1155065" cy="1198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020" y="3068955"/>
            <a:ext cx="1155065" cy="1198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185" y="2548255"/>
            <a:ext cx="1155065" cy="1198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035" y="3209290"/>
            <a:ext cx="577850" cy="887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850" y="2171700"/>
            <a:ext cx="604520" cy="927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585" y="3209290"/>
            <a:ext cx="565785" cy="869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3" name="Text Box 922"/>
          <p:cNvSpPr txBox="1"/>
          <p:nvPr/>
        </p:nvSpPr>
        <p:spPr>
          <a:xfrm>
            <a:off x="3341370" y="2731770"/>
            <a:ext cx="106426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GB" sz="6000" b="1"/>
              <a:t> </a:t>
            </a:r>
            <a:r>
              <a:rPr lang="vi-VN" altLang="en-GB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altLang="en-GB" sz="6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4" name="Text Box 923"/>
          <p:cNvSpPr txBox="1"/>
          <p:nvPr/>
        </p:nvSpPr>
        <p:spPr>
          <a:xfrm>
            <a:off x="7402195" y="2548255"/>
            <a:ext cx="11861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GB" sz="6000" b="1"/>
              <a:t>  </a:t>
            </a:r>
            <a:r>
              <a:rPr lang="vi-VN" altLang="en-GB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altLang="en-GB" sz="6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035" y="2227580"/>
            <a:ext cx="575945" cy="884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" name="矩形: 圆角 98"/>
          <p:cNvSpPr/>
          <p:nvPr/>
        </p:nvSpPr>
        <p:spPr>
          <a:xfrm>
            <a:off x="926465" y="4404360"/>
            <a:ext cx="2844165" cy="1491615"/>
          </a:xfrm>
          <a:prstGeom prst="roundRect">
            <a:avLst>
              <a:gd name="adj" fmla="val 13993"/>
            </a:avLst>
          </a:prstGeom>
          <a:solidFill>
            <a:srgbClr val="FFFFFF"/>
          </a:solidFill>
          <a:ln w="15875" cap="rnd">
            <a:solidFill>
              <a:srgbClr val="062338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defTabSz="914400"/>
            <a:r>
              <a:rPr lang="vi-VN" altLang="en-GB" b="1">
                <a:sym typeface="+mn-ea"/>
              </a:rPr>
              <a:t>5</a:t>
            </a:r>
            <a:endParaRPr lang="zh-CN" altLang="en-US">
              <a:ea typeface="Inter" panose="02000503000000020004" charset="0"/>
              <a:cs typeface="Inter" panose="02000503000000020004" charset="0"/>
            </a:endParaRPr>
          </a:p>
        </p:txBody>
      </p:sp>
      <p:sp>
        <p:nvSpPr>
          <p:cNvPr id="91" name="矩形: 圆角 98"/>
          <p:cNvSpPr/>
          <p:nvPr/>
        </p:nvSpPr>
        <p:spPr>
          <a:xfrm>
            <a:off x="4868545" y="4404360"/>
            <a:ext cx="3152140" cy="1596390"/>
          </a:xfrm>
          <a:prstGeom prst="roundRect">
            <a:avLst>
              <a:gd name="adj" fmla="val 13993"/>
            </a:avLst>
          </a:prstGeom>
          <a:solidFill>
            <a:srgbClr val="FFFFFF"/>
          </a:solidFill>
          <a:ln w="15875" cap="rnd">
            <a:solidFill>
              <a:srgbClr val="062338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defTabSz="914400"/>
            <a:r>
              <a:rPr lang="vi-VN" altLang="en-GB" b="1">
                <a:sym typeface="+mn-ea"/>
              </a:rPr>
              <a:t>5</a:t>
            </a:r>
            <a:endParaRPr lang="zh-CN" altLang="en-US">
              <a:ea typeface="Inter" panose="02000503000000020004" charset="0"/>
              <a:cs typeface="Inter" panose="02000503000000020004" charset="0"/>
            </a:endParaRPr>
          </a:p>
        </p:txBody>
      </p:sp>
      <p:pic>
        <p:nvPicPr>
          <p:cNvPr id="93" name="Picture 9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911860" y="4665345"/>
            <a:ext cx="1035685" cy="969645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1882140" y="4646295"/>
            <a:ext cx="1054100" cy="987425"/>
          </a:xfrm>
          <a:prstGeom prst="rect">
            <a:avLst/>
          </a:prstGeom>
        </p:spPr>
      </p:pic>
      <p:sp>
        <p:nvSpPr>
          <p:cNvPr id="97" name="Text Box 96"/>
          <p:cNvSpPr txBox="1"/>
          <p:nvPr/>
        </p:nvSpPr>
        <p:spPr>
          <a:xfrm>
            <a:off x="3017520" y="4718685"/>
            <a:ext cx="5829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GB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altLang="en-GB" sz="6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02" name="Picture Placeholder 901" descr="2e9659fa-c48a-4ad1-959e-ddbc7683d91a"/>
          <p:cNvPicPr>
            <a:picLocks noChangeAspect="1"/>
          </p:cNvPicPr>
          <p:nvPr>
            <p:ph type="pic" sz="quarter" idx="10"/>
          </p:nvPr>
        </p:nvPicPr>
        <p:blipFill>
          <a:blip r:embed="rId6"/>
          <a:stretch>
            <a:fillRect/>
          </a:stretch>
        </p:blipFill>
        <p:spPr>
          <a:xfrm>
            <a:off x="5069205" y="4461510"/>
            <a:ext cx="952500" cy="707390"/>
          </a:xfrm>
          <a:prstGeom prst="rect">
            <a:avLst/>
          </a:prstGeom>
        </p:spPr>
      </p:pic>
      <p:pic>
        <p:nvPicPr>
          <p:cNvPr id="906" name="Picture Placeholder 901" descr="2e9659fa-c48a-4ad1-959e-ddbc7683d91a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0120" y="4718685"/>
            <a:ext cx="952500" cy="707390"/>
          </a:xfrm>
          <a:prstGeom prst="rect">
            <a:avLst/>
          </a:prstGeom>
        </p:spPr>
      </p:pic>
      <p:pic>
        <p:nvPicPr>
          <p:cNvPr id="908" name="Picture Placeholder 901" descr="2e9659fa-c48a-4ad1-959e-ddbc7683d91a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9205" y="5215255"/>
            <a:ext cx="952500" cy="707390"/>
          </a:xfrm>
          <a:prstGeom prst="rect">
            <a:avLst/>
          </a:prstGeom>
        </p:spPr>
      </p:pic>
      <p:sp>
        <p:nvSpPr>
          <p:cNvPr id="909" name="Text Box 908"/>
          <p:cNvSpPr txBox="1"/>
          <p:nvPr/>
        </p:nvSpPr>
        <p:spPr>
          <a:xfrm>
            <a:off x="7209790" y="4718685"/>
            <a:ext cx="15684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GB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altLang="en-GB" sz="6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745490" y="457200"/>
            <a:ext cx="7152005" cy="1783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vi-VN" altLang="en-GB" sz="35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Ôn các nhóm đối tượng</a:t>
            </a:r>
            <a:endParaRPr lang="vi-VN" altLang="en-GB" sz="3500" b="1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r>
              <a:rPr lang="vi-VN" altLang="en-GB" sz="35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có số lượng trong phạm vi 5</a:t>
            </a:r>
            <a:endParaRPr lang="vi-VN" altLang="en-GB" b="1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endParaRPr lang="en-GB" altLang="en-US"/>
          </a:p>
        </p:txBody>
      </p:sp>
      <p:pic>
        <p:nvPicPr>
          <p:cNvPr id="4" name="Picture 3" descr="A logo with a sun and people&#10;&#10;Description automatically generated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220" y="0"/>
            <a:ext cx="1123315" cy="101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9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9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9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9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9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9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9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9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9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9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9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9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9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9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9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9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9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9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" grpId="0"/>
      <p:bldP spid="923" grpId="1"/>
      <p:bldP spid="924" grpId="0"/>
      <p:bldP spid="924" grpId="1"/>
      <p:bldP spid="97" grpId="0"/>
      <p:bldP spid="97" grpId="1"/>
      <p:bldP spid="909" grpId="0"/>
      <p:bldP spid="90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2707_nen-slide-chu-de-giao-duc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"/>
            <a:ext cx="9144000" cy="688213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182245" y="2514600"/>
            <a:ext cx="8395335" cy="11290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vi-VN" altLang="en-GB" sz="5000" b="1" i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TRÒ CHƠI </a:t>
            </a:r>
            <a:endParaRPr lang="vi-VN" altLang="en-GB" sz="5000" b="1" i="1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r>
              <a:rPr lang="vi-VN" altLang="en-GB" sz="5000" b="1" i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TẠO NHÓM</a:t>
            </a:r>
            <a:endParaRPr lang="vi-VN" altLang="en-GB" sz="5000" b="1" i="1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endParaRPr lang="vi-VN" altLang="en-GB" sz="5000" b="1" i="1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6" name="Picture 5" descr="A logo with a sun and people&#10;&#10;Description automatically generated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81000"/>
            <a:ext cx="1484630" cy="1343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2707_nen-slide-chu-de-giao-duc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"/>
            <a:ext cx="9144000" cy="688213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182245" y="2514600"/>
            <a:ext cx="8395335" cy="11290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vi-VN" altLang="en-GB" sz="5000" b="1" i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TRÒ CHƠI  </a:t>
            </a:r>
            <a:endParaRPr lang="vi-VN" altLang="en-GB" sz="5000" b="1" i="1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r>
              <a:rPr lang="vi-VN" altLang="en-GB" sz="5000" b="1" i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ĐI SIÊU THỊ</a:t>
            </a:r>
            <a:endParaRPr lang="vi-VN" altLang="en-GB" sz="5000" b="1" i="1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endParaRPr lang="vi-VN" altLang="en-GB" sz="5000" b="1" i="1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6" name="Picture 5" descr="A logo with a sun and people&#10;&#10;Description automatically generated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81000"/>
            <a:ext cx="1484630" cy="1343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8a28416c47fd7fd5ef9e793a78b01f9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9180000" cy="6866564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2286000" y="2772410"/>
            <a:ext cx="474091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vi-VN" altLang="zh-CN" b="1" i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CHÀO CÁC CON,</a:t>
            </a:r>
            <a:endParaRPr lang="vi-VN" altLang="zh-CN" b="1" i="1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altLang="zh-CN" b="1" i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HẸN GẶP LẠI  !</a:t>
            </a:r>
            <a:endParaRPr lang="vi-VN" altLang="zh-CN" b="1" i="1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6" name="Picture 5" descr="A logo with a sun and people&#10;&#10;Description automatically generated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914400"/>
            <a:ext cx="1484630" cy="134302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vi-VN" sz="40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vi-VN" sz="40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688</Words>
  <Application>WPS Slides</Application>
  <PresentationFormat>On-screen Show (4:3)</PresentationFormat>
  <Paragraphs>63</Paragraphs>
  <Slides>8</Slides>
  <Notes>0</Notes>
  <HiddenSlides>0</HiddenSlides>
  <MMClips>6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8" baseType="lpstr">
      <vt:lpstr>Arial</vt:lpstr>
      <vt:lpstr>SimSun</vt:lpstr>
      <vt:lpstr>Wingdings</vt:lpstr>
      <vt:lpstr>Times New Roman</vt:lpstr>
      <vt:lpstr>Inter</vt:lpstr>
      <vt:lpstr>Corbel</vt:lpstr>
      <vt:lpstr>Microsoft YaHei</vt:lpstr>
      <vt:lpstr>Arial Unicode MS</vt:lpstr>
      <vt:lpstr>Calibri</vt:lpstr>
      <vt:lpstr>1_Default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Customers</dc:creator>
  <cp:lastModifiedBy>Thuong Bui</cp:lastModifiedBy>
  <cp:revision>24</cp:revision>
  <dcterms:created xsi:type="dcterms:W3CDTF">2015-03-10T06:01:00Z</dcterms:created>
  <dcterms:modified xsi:type="dcterms:W3CDTF">2025-05-07T13:52:01Z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D8CEFC58A94B4A52978DCC09E2991CEC_12</vt:lpwstr>
  </property>
  <property fmtid="{D5CDD505-2E9C-101B-9397-08002B2CF9AE}" pid="3" name="KSOProductBuildVer">
    <vt:lpwstr>2057-12.2.0.20795</vt:lpwstr>
  </property>
</Properties>
</file>