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3"/>
    <p:sldId id="269" r:id="rId4"/>
    <p:sldId id="271" r:id="rId5"/>
    <p:sldId id="272" r:id="rId6"/>
    <p:sldId id="286" r:id="rId7"/>
    <p:sldId id="273" r:id="rId8"/>
    <p:sldId id="281" r:id="rId9"/>
    <p:sldId id="282" r:id="rId10"/>
    <p:sldId id="284" r:id="rId11"/>
    <p:sldId id="275" r:id="rId12"/>
    <p:sldId id="276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bg2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278890" y="1879600"/>
            <a:ext cx="103784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PHÒNG GIÁO DỤC VÀ ĐÀO TẠO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PHƯỜNG VIỆT HƯNG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MẦM NON NẮNG MAI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Picture 7" descr="469121280_572369248847318_7265290876274272472_n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675" y="2586990"/>
            <a:ext cx="1902460" cy="190817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3439160" y="4351655"/>
            <a:ext cx="6853555" cy="1414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zh-CN" sz="4200" b="1" i="1" cap="all"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 Khám phá</a:t>
            </a:r>
            <a:endParaRPr lang="vi-VN" altLang="zh-CN" sz="4400" b="1" i="1" cap="all"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vi-VN" altLang="zh-CN" sz="4400" b="1" i="1" cap="all"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077335" y="5043170"/>
            <a:ext cx="557657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GB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 b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é</a:t>
            </a:r>
            <a:r>
              <a:rPr lang="en-US" altLang="en-GB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ó</a:t>
            </a:r>
            <a:r>
              <a:rPr lang="en-US" altLang="en-GB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những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altLang="en-GB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ồ 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ù</a:t>
            </a:r>
            <a:r>
              <a:rPr lang="en-US" altLang="en-GB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 g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ì</a:t>
            </a:r>
            <a:r>
              <a:rPr lang="en-US" altLang="en-GB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altLang="en-GB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vi-VN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Lứa tuổi: Mẫu giáo </a:t>
            </a:r>
            <a:r>
              <a:rPr lang="vi-VN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bé 3-4 tuổi</a:t>
            </a:r>
            <a:endParaRPr lang="vi-VN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GV: Bùi Thương</a:t>
            </a:r>
            <a:endParaRPr lang="vi-VN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g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529580" y="2136775"/>
            <a:ext cx="493903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GB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Tr</a:t>
            </a:r>
            <a:r>
              <a:rPr lang="en-US" altLang="en-US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ò</a:t>
            </a:r>
            <a:r>
              <a:rPr lang="en-US" altLang="en-GB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ch</a:t>
            </a:r>
            <a:r>
              <a:rPr lang="en-US" altLang="en-US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ơ</a:t>
            </a:r>
            <a:r>
              <a:rPr lang="en-US" altLang="en-GB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i:</a:t>
            </a:r>
            <a:endParaRPr lang="en-US" altLang="en-GB" sz="54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en-US" altLang="en-GB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“</a:t>
            </a:r>
            <a:r>
              <a:rPr lang="en-US" altLang="en-US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Đ</a:t>
            </a:r>
            <a:r>
              <a:rPr lang="en-US" altLang="en-GB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o</a:t>
            </a:r>
            <a:r>
              <a:rPr lang="en-US" altLang="en-US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á</a:t>
            </a:r>
            <a:r>
              <a:rPr lang="en-US" altLang="en-GB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n </a:t>
            </a:r>
            <a:r>
              <a:rPr lang="en-US" altLang="en-US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đ</a:t>
            </a:r>
            <a:r>
              <a:rPr lang="en-US" altLang="en-GB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ồ d</a:t>
            </a:r>
            <a:r>
              <a:rPr lang="en-US" altLang="en-US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ù</a:t>
            </a:r>
            <a:r>
              <a:rPr lang="en-US" altLang="en-GB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ng qua lời n</a:t>
            </a:r>
            <a:r>
              <a:rPr lang="en-US" altLang="en-US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ó</a:t>
            </a:r>
            <a:r>
              <a:rPr lang="en-US" altLang="en-GB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i”</a:t>
            </a:r>
            <a:endParaRPr lang="en-US" altLang="en-GB" sz="54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g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529580" y="2136775"/>
            <a:ext cx="493903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GB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Tr</a:t>
            </a:r>
            <a:r>
              <a:rPr lang="en-US" altLang="en-US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ò</a:t>
            </a:r>
            <a:r>
              <a:rPr lang="en-US" altLang="en-GB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ch</a:t>
            </a:r>
            <a:r>
              <a:rPr lang="en-US" altLang="en-US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ơ</a:t>
            </a:r>
            <a:r>
              <a:rPr lang="en-US" altLang="en-GB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i:</a:t>
            </a:r>
            <a:endParaRPr lang="en-US" altLang="en-GB" sz="54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en-US" altLang="en-GB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“Ph</a:t>
            </a:r>
            <a:r>
              <a:rPr lang="en-US" altLang="en-US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â</a:t>
            </a:r>
            <a:r>
              <a:rPr lang="en-US" altLang="en-GB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n loại </a:t>
            </a:r>
            <a:endParaRPr lang="en-US" altLang="en-GB" sz="54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en-US" altLang="en-US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đ</a:t>
            </a:r>
            <a:r>
              <a:rPr lang="en-US" altLang="en-GB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ồ d</a:t>
            </a:r>
            <a:r>
              <a:rPr lang="en-US" altLang="en-US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ù</a:t>
            </a:r>
            <a:r>
              <a:rPr lang="en-US" altLang="en-GB" sz="54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ng”</a:t>
            </a:r>
            <a:endParaRPr lang="en-US" altLang="en-GB" sz="54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g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529580" y="2025015"/>
            <a:ext cx="493903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/>
            <a:r>
              <a:rPr lang="vi-VN" sz="48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Hẹn gặp lại </a:t>
            </a:r>
            <a:endParaRPr lang="vi-VN" sz="48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  <a:p>
            <a:pPr marL="0" indent="0" algn="ctr"/>
            <a:r>
              <a:rPr lang="vi-VN" sz="48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các con</a:t>
            </a:r>
            <a:endParaRPr lang="vi-VN" sz="48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ctr"/>
            <a:r>
              <a:rPr lang="vi-VN" sz="48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 ở những bài học tiếp theo !</a:t>
            </a:r>
            <a:endParaRPr lang="vi-VN" altLang="en-GB" sz="48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g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736590" y="2137410"/>
            <a:ext cx="444627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/>
            <a:r>
              <a:rPr lang="vi-VN" sz="60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Hát bài hát</a:t>
            </a:r>
            <a:endParaRPr lang="vi-VN" sz="60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ctr"/>
            <a:r>
              <a:rPr lang="vi-VN" sz="60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“Cả nhà thương </a:t>
            </a:r>
            <a:r>
              <a:rPr lang="vi-VN" sz="60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nhau”</a:t>
            </a:r>
            <a:endParaRPr lang="vi-VN" sz="60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  <a:p>
            <a:endParaRPr lang="vi-VN" altLang="en-US" sz="60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g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529580" y="2137410"/>
            <a:ext cx="493903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GB" sz="52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Kh</a:t>
            </a:r>
            <a:r>
              <a:rPr lang="en-US" altLang="en-US" sz="52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á</a:t>
            </a:r>
            <a:r>
              <a:rPr lang="en-US" altLang="en-GB" sz="52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m ph</a:t>
            </a:r>
            <a:r>
              <a:rPr lang="en-US" altLang="en-US" sz="52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á</a:t>
            </a:r>
            <a:r>
              <a:rPr lang="en-US" altLang="en-GB" sz="52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en-US" altLang="en-GB" sz="52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en-US" altLang="en-US" sz="52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đ</a:t>
            </a:r>
            <a:r>
              <a:rPr lang="en-US" altLang="en-GB" sz="52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ồ d</a:t>
            </a:r>
            <a:r>
              <a:rPr lang="en-US" altLang="en-US" sz="52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ù</a:t>
            </a:r>
            <a:r>
              <a:rPr lang="en-US" altLang="en-GB" sz="52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ng </a:t>
            </a:r>
            <a:endParaRPr lang="en-US" altLang="en-GB" sz="52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en-US" altLang="en-GB" sz="52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c</a:t>
            </a:r>
            <a:r>
              <a:rPr lang="en-US" altLang="en-US" sz="52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ó</a:t>
            </a:r>
            <a:r>
              <a:rPr lang="en-US" altLang="en-GB" sz="52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 trong gia </a:t>
            </a:r>
            <a:r>
              <a:rPr lang="en-US" altLang="en-US" sz="52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đ</a:t>
            </a:r>
            <a:r>
              <a:rPr lang="en-US" altLang="en-US" sz="52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ì</a:t>
            </a:r>
            <a:r>
              <a:rPr lang="en-US" altLang="en-GB" sz="52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nh</a:t>
            </a:r>
            <a:endParaRPr lang="en-US" altLang="en-GB" sz="52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g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529580" y="2367915"/>
            <a:ext cx="493903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66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Đồ dùng </a:t>
            </a:r>
            <a:endParaRPr lang="vi-VN" altLang="en-US" sz="66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vi-VN" altLang="en-US" sz="66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phòng khách</a:t>
            </a:r>
            <a:endParaRPr lang="vi-VN" altLang="en-US" sz="66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ộ bàn ghế gỗ tự nhiên 1 vă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10" y="662940"/>
            <a:ext cx="3882390" cy="2912110"/>
          </a:xfrm>
          <a:prstGeom prst="rect">
            <a:avLst/>
          </a:prstGeom>
        </p:spPr>
      </p:pic>
      <p:pic>
        <p:nvPicPr>
          <p:cNvPr id="3" name="Picture 2" descr="google-tivi-sony-4k-65-inch-k-65s30-1"/>
          <p:cNvPicPr>
            <a:picLocks noChangeAspect="1"/>
          </p:cNvPicPr>
          <p:nvPr/>
        </p:nvPicPr>
        <p:blipFill>
          <a:blip r:embed="rId2"/>
          <a:srcRect l="13476" t="381" r="15750" b="6325"/>
          <a:stretch>
            <a:fillRect/>
          </a:stretch>
        </p:blipFill>
        <p:spPr>
          <a:xfrm>
            <a:off x="7840345" y="627380"/>
            <a:ext cx="4159885" cy="3109595"/>
          </a:xfrm>
          <a:prstGeom prst="rect">
            <a:avLst/>
          </a:prstGeom>
        </p:spPr>
      </p:pic>
      <p:pic>
        <p:nvPicPr>
          <p:cNvPr id="4" name="Picture 3" descr="RHYTHM-CMJ579NR06"/>
          <p:cNvPicPr>
            <a:picLocks noChangeAspect="1"/>
          </p:cNvPicPr>
          <p:nvPr/>
        </p:nvPicPr>
        <p:blipFill>
          <a:blip r:embed="rId3"/>
          <a:srcRect l="10867" t="10317" r="10067" b="9367"/>
          <a:stretch>
            <a:fillRect/>
          </a:stretch>
        </p:blipFill>
        <p:spPr>
          <a:xfrm>
            <a:off x="8968105" y="4246880"/>
            <a:ext cx="2087880" cy="2120900"/>
          </a:xfrm>
          <a:prstGeom prst="rect">
            <a:avLst/>
          </a:prstGeom>
        </p:spPr>
      </p:pic>
      <p:pic>
        <p:nvPicPr>
          <p:cNvPr id="5" name="Picture 4" descr="quat-tran-den-smaragd-52-0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" y="4228465"/>
            <a:ext cx="3850640" cy="1939925"/>
          </a:xfrm>
          <a:prstGeom prst="rect">
            <a:avLst/>
          </a:prstGeom>
        </p:spPr>
      </p:pic>
      <p:sp>
        <p:nvSpPr>
          <p:cNvPr id="9222" name="TextBox 2"/>
          <p:cNvSpPr txBox="1"/>
          <p:nvPr/>
        </p:nvSpPr>
        <p:spPr>
          <a:xfrm>
            <a:off x="3336290" y="19050"/>
            <a:ext cx="563181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vi-VN" altLang="x-none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phòng </a:t>
            </a:r>
            <a:r>
              <a:rPr lang="vi-VN" altLang="x-none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vi-VN" altLang="x-none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1"/>
          <p:cNvSpPr txBox="1"/>
          <p:nvPr/>
        </p:nvSpPr>
        <p:spPr>
          <a:xfrm>
            <a:off x="1181100" y="6287770"/>
            <a:ext cx="23926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</a:t>
            </a:r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vi-VN" alt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9478010" y="3601720"/>
            <a:ext cx="1447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</a:t>
            </a:r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vi-VN" alt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9207500" y="6287770"/>
            <a:ext cx="19888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vi-VN" alt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31190" y="3583305"/>
            <a:ext cx="28492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bàn </a:t>
            </a:r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vi-VN" alt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sc04322_91af47494f984885b90510e30caff7c2_grande"/>
          <p:cNvPicPr>
            <a:picLocks noChangeAspect="1"/>
          </p:cNvPicPr>
          <p:nvPr/>
        </p:nvPicPr>
        <p:blipFill>
          <a:blip r:embed="rId5"/>
          <a:srcRect l="5964" t="23467" r="5094" b="12956"/>
          <a:stretch>
            <a:fillRect/>
          </a:stretch>
        </p:blipFill>
        <p:spPr>
          <a:xfrm>
            <a:off x="4464050" y="2616835"/>
            <a:ext cx="3263900" cy="2371725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4814570" y="4988560"/>
            <a:ext cx="31623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 tự</a:t>
            </a:r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altLang="x-non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lang="vi-VN" alt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127" grpId="0"/>
      <p:bldP spid="5127" grpId="1"/>
      <p:bldP spid="6" grpId="0"/>
      <p:bldP spid="6" grpId="1"/>
      <p:bldP spid="7" grpId="0"/>
      <p:bldP spid="7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g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529580" y="2367915"/>
            <a:ext cx="493903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66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Đồ dùng </a:t>
            </a:r>
            <a:endParaRPr lang="vi-VN" altLang="en-US" sz="66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vi-VN" altLang="en-US" sz="66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phòng </a:t>
            </a:r>
            <a:r>
              <a:rPr lang="vi-VN" altLang="en-US" sz="66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ngủ</a:t>
            </a:r>
            <a:endParaRPr lang="vi-VN" altLang="en-US" sz="66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3" name="Picture 5" descr="2680512470_7d67122309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0495" y="-351790"/>
            <a:ext cx="5412740" cy="4103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cvu1284435387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25" y="2783840"/>
            <a:ext cx="4984750" cy="3788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 descr="tu-quan-ao-cao-cap-3m-x-2m6-TQA1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85" y="201295"/>
            <a:ext cx="4797425" cy="2837815"/>
          </a:xfrm>
          <a:prstGeom prst="rect">
            <a:avLst/>
          </a:prstGeom>
        </p:spPr>
      </p:pic>
      <p:sp>
        <p:nvSpPr>
          <p:cNvPr id="7176" name="TextBox 3"/>
          <p:cNvSpPr txBox="1"/>
          <p:nvPr/>
        </p:nvSpPr>
        <p:spPr>
          <a:xfrm>
            <a:off x="1270635" y="6324600"/>
            <a:ext cx="32848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vi-VN" altLang="en-SG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trang điểm</a:t>
            </a:r>
            <a:endParaRPr lang="vi-VN" altLang="en-SG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TextBox 5"/>
          <p:cNvSpPr txBox="1"/>
          <p:nvPr/>
        </p:nvSpPr>
        <p:spPr>
          <a:xfrm>
            <a:off x="7257415" y="6324600"/>
            <a:ext cx="39916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chăn, ga, gối</a:t>
            </a:r>
            <a:endParaRPr lang="vi-VN" alt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1270635" y="3039110"/>
            <a:ext cx="39916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 ngủ</a:t>
            </a:r>
            <a:endParaRPr lang="vi-VN" alt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7466965" y="3168015"/>
            <a:ext cx="39916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/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 quần áo</a:t>
            </a:r>
            <a:endParaRPr lang="vi-VN" alt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ban-trang-diem-chan-sat-full-trang-gm142-0_c19d05cc8adb4bbfb79b1318bf714b6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825" y="3622675"/>
            <a:ext cx="3296920" cy="2697480"/>
          </a:xfrm>
          <a:prstGeom prst="rect">
            <a:avLst/>
          </a:prstGeom>
        </p:spPr>
      </p:pic>
      <p:sp>
        <p:nvSpPr>
          <p:cNvPr id="9222" name="TextBox 2"/>
          <p:cNvSpPr txBox="1"/>
          <p:nvPr/>
        </p:nvSpPr>
        <p:spPr>
          <a:xfrm>
            <a:off x="2278380" y="19050"/>
            <a:ext cx="497903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vi-VN" altLang="x-none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phòng </a:t>
            </a:r>
            <a:r>
              <a:rPr lang="vi-VN" altLang="x-none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vi-VN" altLang="x-none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176" grpId="0"/>
      <p:bldP spid="7176" grpId="1"/>
      <p:bldP spid="3" grpId="0"/>
      <p:bldP spid="3" grpId="1"/>
      <p:bldP spid="7178" grpId="0"/>
      <p:bldP spid="717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g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529580" y="2367915"/>
            <a:ext cx="493903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66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Đồ dùng </a:t>
            </a:r>
            <a:endParaRPr lang="vi-VN" altLang="en-US" sz="66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vi-VN" altLang="en-US" sz="66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phòng </a:t>
            </a:r>
            <a:r>
              <a:rPr lang="vi-VN" altLang="en-US" sz="6600" b="1" i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bếp</a:t>
            </a:r>
            <a:endParaRPr lang="vi-VN" altLang="en-US" sz="6600" b="1" i="1">
              <a:solidFill>
                <a:schemeClr val="bg1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22" name="TextBox 2"/>
          <p:cNvSpPr txBox="1"/>
          <p:nvPr/>
        </p:nvSpPr>
        <p:spPr>
          <a:xfrm>
            <a:off x="3336290" y="19050"/>
            <a:ext cx="497903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vi-VN" altLang="x-none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phòng bếp</a:t>
            </a:r>
            <a:endParaRPr lang="vi-VN" altLang="x-none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1267666966_77922742_1-Hinh-anh-ca--Tim-doi-tac-phan-phoi-hang-gia-dung-va-bep-gas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7890" y="664210"/>
            <a:ext cx="2437765" cy="24682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TextBox 3"/>
          <p:cNvSpPr txBox="1"/>
          <p:nvPr/>
        </p:nvSpPr>
        <p:spPr>
          <a:xfrm>
            <a:off x="712470" y="3124200"/>
            <a:ext cx="28086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 cơm điện</a:t>
            </a:r>
            <a:endParaRPr lang="vi-VN" alt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Box 6"/>
          <p:cNvSpPr txBox="1"/>
          <p:nvPr/>
        </p:nvSpPr>
        <p:spPr>
          <a:xfrm>
            <a:off x="897890" y="6222365"/>
            <a:ext cx="24377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ghế ăn</a:t>
            </a:r>
            <a:endParaRPr lang="vi-VN" alt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1" descr="pngtree-a-round-wooden-dining-table-with-matching-chai-white-background-png-image_138838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3707765"/>
            <a:ext cx="2625725" cy="2625725"/>
          </a:xfrm>
          <a:prstGeom prst="rect">
            <a:avLst/>
          </a:prstGeom>
        </p:spPr>
      </p:pic>
      <p:sp>
        <p:nvSpPr>
          <p:cNvPr id="9225" name="TextBox 5"/>
          <p:cNvSpPr txBox="1"/>
          <p:nvPr/>
        </p:nvSpPr>
        <p:spPr>
          <a:xfrm>
            <a:off x="4318000" y="6252210"/>
            <a:ext cx="39973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Xoong, nồi, </a:t>
            </a:r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endParaRPr lang="vi-VN" alt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016250" y="315150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hangingPunct="1"/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Bếp từ</a:t>
            </a:r>
            <a:endParaRPr lang="vi-VN" alt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Picture 5" descr="Faster-FS-600I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260" y="924560"/>
            <a:ext cx="3748405" cy="2219960"/>
          </a:xfrm>
          <a:prstGeom prst="rect">
            <a:avLst/>
          </a:prstGeom>
        </p:spPr>
      </p:pic>
      <p:pic>
        <p:nvPicPr>
          <p:cNvPr id="7" name="Picture 6" descr="Bộ nồi inox cao cấp Goldsun xuất khẩu CW19-4307SG"/>
          <p:cNvPicPr>
            <a:picLocks noChangeAspect="1"/>
          </p:cNvPicPr>
          <p:nvPr/>
        </p:nvPicPr>
        <p:blipFill>
          <a:blip r:embed="rId4"/>
          <a:srcRect t="7705" b="7355"/>
          <a:stretch>
            <a:fillRect/>
          </a:stretch>
        </p:blipFill>
        <p:spPr>
          <a:xfrm>
            <a:off x="4239260" y="3742055"/>
            <a:ext cx="3528695" cy="2503170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9112250" y="6222365"/>
            <a:ext cx="28086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/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 </a:t>
            </a:r>
            <a:r>
              <a:rPr lang="vi-VN" altLang="x-non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vi-VN" altLang="x-none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2080wx1-1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140" y="539750"/>
            <a:ext cx="3756660" cy="570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3" grpId="1"/>
      <p:bldP spid="9226" grpId="0"/>
      <p:bldP spid="9226" grpId="1"/>
      <p:bldP spid="5" grpId="0"/>
      <p:bldP spid="5" grpId="1"/>
      <p:bldP spid="9225" grpId="0"/>
      <p:bldP spid="9225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WPS Presentation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Thuong Bui</cp:lastModifiedBy>
  <cp:revision>3</cp:revision>
  <dcterms:created xsi:type="dcterms:W3CDTF">2025-10-26T03:43:00Z</dcterms:created>
  <dcterms:modified xsi:type="dcterms:W3CDTF">2025-10-26T06:48:30Z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4B9A4B33B0B2497BA440A5E293032458_11</vt:lpwstr>
  </property>
  <property fmtid="{D5CDD505-2E9C-101B-9397-08002B2CF9AE}" pid="3" name="KSOProductBuildVer">
    <vt:lpwstr>2057-12.2.0.21179</vt:lpwstr>
  </property>
</Properties>
</file>