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72" r:id="rId3"/>
    <p:sldId id="281" r:id="rId4"/>
    <p:sldId id="282" r:id="rId5"/>
    <p:sldId id="257" r:id="rId6"/>
    <p:sldId id="279" r:id="rId7"/>
    <p:sldId id="283" r:id="rId8"/>
    <p:sldId id="284" r:id="rId9"/>
    <p:sldId id="278" r:id="rId10"/>
    <p:sldId id="28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2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02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70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4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0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7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5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6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3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1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CFD2-A957-46CE-A4DA-94B48E88E820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42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1CFD2-A957-46CE-A4DA-94B48E88E820}" type="datetimeFigureOut">
              <a:rPr lang="en-US" smtClean="0"/>
              <a:t>15/4/2025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083A3-30A2-4C88-9356-F3EDE68ED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0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9C543-9243-B409-8BE8-3786B26E7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352A70-B09C-864B-AB57-8A3B7D36E0C5}"/>
              </a:ext>
            </a:extLst>
          </p:cNvPr>
          <p:cNvSpPr txBox="1"/>
          <p:nvPr/>
        </p:nvSpPr>
        <p:spPr>
          <a:xfrm>
            <a:off x="3266661" y="346069"/>
            <a:ext cx="6188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7AEC8-CA46-899B-B506-0EBD165EEEE2}"/>
              </a:ext>
            </a:extLst>
          </p:cNvPr>
          <p:cNvSpPr txBox="1"/>
          <p:nvPr/>
        </p:nvSpPr>
        <p:spPr>
          <a:xfrm>
            <a:off x="3137689" y="2139083"/>
            <a:ext cx="6188764" cy="2283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</a:p>
          <a:p>
            <a:pPr algn="ctr"/>
            <a:endParaRPr lang="en-US" sz="1800" b="1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BIẾT TẬP NÓI</a:t>
            </a:r>
          </a:p>
          <a:p>
            <a:pPr algn="ctr"/>
            <a:endParaRPr lang="en-US" sz="2000" b="1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Máy bay</a:t>
            </a:r>
          </a:p>
          <a:p>
            <a:pPr algn="ctr">
              <a:lnSpc>
                <a:spcPct val="150000"/>
              </a:lnSpc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24- 36 tháng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7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60D841-4D3B-8787-A042-9CA4F6497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-16565"/>
            <a:ext cx="12162692" cy="6874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72DC65-12D1-540D-7DB2-DB559CD5A97D}"/>
              </a:ext>
            </a:extLst>
          </p:cNvPr>
          <p:cNvSpPr txBox="1"/>
          <p:nvPr/>
        </p:nvSpPr>
        <p:spPr>
          <a:xfrm flipH="1">
            <a:off x="1420091" y="1896265"/>
            <a:ext cx="9961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 2: Tìm đúng sân bay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chơi trò chơ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2859" y="5315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2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6A377C-418A-0C84-37EF-7A193DC0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" y="-13854"/>
            <a:ext cx="12095018" cy="6763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0399" y="792216"/>
            <a:ext cx="4187365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vi-VN" sz="4000" dirty="0">
                <a:latin typeface="+mj-lt"/>
              </a:rPr>
              <a:t>Chẳng phải là chim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Mà bay trên trời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Đi khắp mọi nơi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Là cái 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vi-VN" sz="4000" dirty="0">
                <a:latin typeface="+mj-lt"/>
              </a:rPr>
            </a:br>
            <a:endParaRPr lang="en-US" sz="40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097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áy bay Vietnam Airlines bị ống lồng đâm hỏng động cơ tại sân bay Nga |  Giao thông | Vietnam+ (VietnamPlus)">
            <a:extLst>
              <a:ext uri="{FF2B5EF4-FFF2-40B4-BE49-F238E27FC236}">
                <a16:creationId xmlns:a16="http://schemas.microsoft.com/office/drawing/2014/main" id="{3EFA3D61-16D9-3391-0EEB-020B4A01E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6" y="156233"/>
            <a:ext cx="12030724" cy="723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446BC5-AB45-294C-5EAF-A405875FD207}"/>
              </a:ext>
            </a:extLst>
          </p:cNvPr>
          <p:cNvSpPr txBox="1"/>
          <p:nvPr/>
        </p:nvSpPr>
        <p:spPr>
          <a:xfrm>
            <a:off x="4966854" y="5593771"/>
            <a:ext cx="335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66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  <a:r>
              <a:rPr lang="en-US" sz="60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5D7C9FB5-5B44-EEBF-C6C2-3FE0DA2AF819}"/>
              </a:ext>
            </a:extLst>
          </p:cNvPr>
          <p:cNvSpPr/>
          <p:nvPr/>
        </p:nvSpPr>
        <p:spPr>
          <a:xfrm>
            <a:off x="10432473" y="1401618"/>
            <a:ext cx="471054" cy="12307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D0C9810-F70D-895C-DE9F-07E5899F6643}"/>
              </a:ext>
            </a:extLst>
          </p:cNvPr>
          <p:cNvSpPr/>
          <p:nvPr/>
        </p:nvSpPr>
        <p:spPr>
          <a:xfrm>
            <a:off x="6968837" y="2192481"/>
            <a:ext cx="471054" cy="12307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3EB762F-DDD2-EDE1-0627-9901B9828C9E}"/>
              </a:ext>
            </a:extLst>
          </p:cNvPr>
          <p:cNvSpPr/>
          <p:nvPr/>
        </p:nvSpPr>
        <p:spPr>
          <a:xfrm>
            <a:off x="2119746" y="2807854"/>
            <a:ext cx="471054" cy="12307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CCEF697-BA27-F046-9104-7166F2754619}"/>
              </a:ext>
            </a:extLst>
          </p:cNvPr>
          <p:cNvSpPr/>
          <p:nvPr/>
        </p:nvSpPr>
        <p:spPr>
          <a:xfrm>
            <a:off x="4495800" y="2378363"/>
            <a:ext cx="471054" cy="12307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B88E165-E135-AD86-AB8D-A71B904E8753}"/>
              </a:ext>
            </a:extLst>
          </p:cNvPr>
          <p:cNvSpPr/>
          <p:nvPr/>
        </p:nvSpPr>
        <p:spPr>
          <a:xfrm rot="16200000">
            <a:off x="4782705" y="4379509"/>
            <a:ext cx="471054" cy="10448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0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8" grpId="0" animBg="1"/>
      <p:bldP spid="8" grpId="1" animBg="1"/>
      <p:bldP spid="8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áy bay Vietnam Airlines bị ống lồng đâm hỏng động cơ tại sân bay Nga |  Giao thông | Vietnam+ (VietnamPlus)">
            <a:extLst>
              <a:ext uri="{FF2B5EF4-FFF2-40B4-BE49-F238E27FC236}">
                <a16:creationId xmlns:a16="http://schemas.microsoft.com/office/drawing/2014/main" id="{1F2352AB-DE85-5212-EF3D-BFAF78096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6" y="216391"/>
            <a:ext cx="12030724" cy="697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B11CDB8-9350-0C4C-2252-1C80AAB40B6A}"/>
              </a:ext>
            </a:extLst>
          </p:cNvPr>
          <p:cNvSpPr/>
          <p:nvPr/>
        </p:nvSpPr>
        <p:spPr>
          <a:xfrm>
            <a:off x="9596672" y="2422579"/>
            <a:ext cx="2423886" cy="18142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4A40C91-6579-516A-255F-E6F5738664EB}"/>
              </a:ext>
            </a:extLst>
          </p:cNvPr>
          <p:cNvSpPr/>
          <p:nvPr/>
        </p:nvSpPr>
        <p:spPr>
          <a:xfrm>
            <a:off x="10368646" y="1175657"/>
            <a:ext cx="488039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5D09699-E9D3-A282-C68E-2DA7AF49BF2F}"/>
              </a:ext>
            </a:extLst>
          </p:cNvPr>
          <p:cNvSpPr/>
          <p:nvPr/>
        </p:nvSpPr>
        <p:spPr>
          <a:xfrm>
            <a:off x="7478243" y="1175657"/>
            <a:ext cx="488039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8E52B0-55DF-395A-D91F-002514FD2FA1}"/>
              </a:ext>
            </a:extLst>
          </p:cNvPr>
          <p:cNvSpPr/>
          <p:nvPr/>
        </p:nvSpPr>
        <p:spPr>
          <a:xfrm>
            <a:off x="4077928" y="2431631"/>
            <a:ext cx="5384727" cy="20989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2CCCC33-BDEE-6BDE-89C5-6B26F4F17CB1}"/>
              </a:ext>
            </a:extLst>
          </p:cNvPr>
          <p:cNvSpPr/>
          <p:nvPr/>
        </p:nvSpPr>
        <p:spPr>
          <a:xfrm>
            <a:off x="875573" y="2511296"/>
            <a:ext cx="488040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052A98F-4C35-EC3C-9DD0-C18F82B74C7E}"/>
              </a:ext>
            </a:extLst>
          </p:cNvPr>
          <p:cNvSpPr/>
          <p:nvPr/>
        </p:nvSpPr>
        <p:spPr>
          <a:xfrm>
            <a:off x="885739" y="3329721"/>
            <a:ext cx="2651417" cy="2034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1417729-34BE-4919-50D4-08A7DF4BE9C5}"/>
              </a:ext>
            </a:extLst>
          </p:cNvPr>
          <p:cNvSpPr/>
          <p:nvPr/>
        </p:nvSpPr>
        <p:spPr>
          <a:xfrm rot="16200000">
            <a:off x="3993949" y="4318630"/>
            <a:ext cx="405216" cy="998702"/>
          </a:xfrm>
          <a:prstGeom prst="downArrow">
            <a:avLst>
              <a:gd name="adj1" fmla="val 62516"/>
              <a:gd name="adj2" fmla="val 50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AB7363E-0DF4-D872-06D0-FD4CE9EDDDFE}"/>
              </a:ext>
            </a:extLst>
          </p:cNvPr>
          <p:cNvSpPr/>
          <p:nvPr/>
        </p:nvSpPr>
        <p:spPr>
          <a:xfrm>
            <a:off x="4855959" y="4236864"/>
            <a:ext cx="2651417" cy="14454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2B3AB86-555F-7170-7CC7-0E7BDF529C22}"/>
              </a:ext>
            </a:extLst>
          </p:cNvPr>
          <p:cNvSpPr/>
          <p:nvPr/>
        </p:nvSpPr>
        <p:spPr>
          <a:xfrm>
            <a:off x="3589888" y="1367654"/>
            <a:ext cx="488040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2C0D90-1CCA-F847-FB9E-8DB7D2C6420C}"/>
              </a:ext>
            </a:extLst>
          </p:cNvPr>
          <p:cNvSpPr/>
          <p:nvPr/>
        </p:nvSpPr>
        <p:spPr>
          <a:xfrm>
            <a:off x="1363613" y="2495624"/>
            <a:ext cx="4940591" cy="2034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9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60D841-4D3B-8787-A042-9CA4F6497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65"/>
            <a:ext cx="12162692" cy="6874565"/>
          </a:xfrm>
          <a:prstGeom prst="rect">
            <a:avLst/>
          </a:prstGeom>
        </p:spPr>
      </p:pic>
      <p:pic>
        <p:nvPicPr>
          <p:cNvPr id="2050" name="Picture 2" descr="Máy bay Vietnam Airlines chở 137 hành khách gặp sự cố">
            <a:extLst>
              <a:ext uri="{FF2B5EF4-FFF2-40B4-BE49-F238E27FC236}">
                <a16:creationId xmlns:a16="http://schemas.microsoft.com/office/drawing/2014/main" id="{576FB761-A6C1-CF2A-952C-F1A13F846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62238" cy="54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etnam Airlines dùng siêu tàu bay B788-9 và A350 vận chuyển hàng hóa để  duy trì doanh thu">
            <a:extLst>
              <a:ext uri="{FF2B5EF4-FFF2-40B4-BE49-F238E27FC236}">
                <a16:creationId xmlns:a16="http://schemas.microsoft.com/office/drawing/2014/main" id="{98517B26-EE89-63EC-804A-53AB6A658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0"/>
            <a:ext cx="5848349" cy="54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7FB59B-6F71-13C5-2186-668CC3A6DD22}"/>
              </a:ext>
            </a:extLst>
          </p:cNvPr>
          <p:cNvSpPr txBox="1"/>
          <p:nvPr/>
        </p:nvSpPr>
        <p:spPr>
          <a:xfrm>
            <a:off x="471055" y="5997402"/>
            <a:ext cx="4849091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167C2-CE35-E722-C5EC-3A7941D2D418}"/>
              </a:ext>
            </a:extLst>
          </p:cNvPr>
          <p:cNvSpPr txBox="1"/>
          <p:nvPr/>
        </p:nvSpPr>
        <p:spPr>
          <a:xfrm>
            <a:off x="7064952" y="5865958"/>
            <a:ext cx="4405744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59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NHẬN BIẾT TẬP NÓI MÁY BAY_ THƯ VIỆN MẦM NON_ NHÀ TRẺ(720p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206AC5BA-8F79-3F50-6A60-F6AFE86377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45" y="28476"/>
            <a:ext cx="12114559" cy="6858000"/>
          </a:xfrm>
          <a:prstGeom prst="rect">
            <a:avLst/>
          </a:prstGeom>
        </p:spPr>
      </p:pic>
      <p:pic>
        <p:nvPicPr>
          <p:cNvPr id="1026" name="Picture 2" descr="5 Chuyến tham quan bằng Trực thăng Tốt nhất ở Thành phố New York">
            <a:extLst>
              <a:ext uri="{FF2B5EF4-FFF2-40B4-BE49-F238E27FC236}">
                <a16:creationId xmlns:a16="http://schemas.microsoft.com/office/drawing/2014/main" id="{B7030646-9661-6AB3-F293-F3A61813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50" y="999712"/>
            <a:ext cx="5978699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bay quân sự Su-22 có uy lực thế nào? - Báo Người lao động">
            <a:extLst>
              <a:ext uri="{FF2B5EF4-FFF2-40B4-BE49-F238E27FC236}">
                <a16:creationId xmlns:a16="http://schemas.microsoft.com/office/drawing/2014/main" id="{5AAA0303-8607-B3E1-EF9C-3A28358D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9712"/>
            <a:ext cx="6096000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22077-08E2-E7DF-F478-44AB9148BC63}"/>
              </a:ext>
            </a:extLst>
          </p:cNvPr>
          <p:cNvSpPr txBox="1"/>
          <p:nvPr/>
        </p:nvSpPr>
        <p:spPr>
          <a:xfrm>
            <a:off x="346364" y="6315554"/>
            <a:ext cx="4821382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074CC-387A-3A79-62F0-2F3C4DD43E44}"/>
              </a:ext>
            </a:extLst>
          </p:cNvPr>
          <p:cNvSpPr txBox="1"/>
          <p:nvPr/>
        </p:nvSpPr>
        <p:spPr>
          <a:xfrm>
            <a:off x="7079674" y="6315554"/>
            <a:ext cx="4447309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1817E-412C-F1A7-3B1C-DEB3493B5A63}"/>
              </a:ext>
            </a:extLst>
          </p:cNvPr>
          <p:cNvSpPr txBox="1"/>
          <p:nvPr/>
        </p:nvSpPr>
        <p:spPr>
          <a:xfrm>
            <a:off x="3297382" y="190929"/>
            <a:ext cx="4322619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3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74"/>
            <a:ext cx="12114559" cy="6858000"/>
          </a:xfrm>
          <a:prstGeom prst="rect">
            <a:avLst/>
          </a:prstGeom>
        </p:spPr>
      </p:pic>
      <p:pic>
        <p:nvPicPr>
          <p:cNvPr id="1030" name="Picture 6" descr="Thuỷ phi cơ của Hải Âu đi Hạ Long trục trặc, không thu được càng - Báo  Người lao động">
            <a:extLst>
              <a:ext uri="{FF2B5EF4-FFF2-40B4-BE49-F238E27FC236}">
                <a16:creationId xmlns:a16="http://schemas.microsoft.com/office/drawing/2014/main" id="{97155A3C-F08E-253D-7B6D-F138F937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" y="0"/>
            <a:ext cx="5616003" cy="587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40353CC-ED84-A70F-4B8E-4B4425B3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59" y="56238"/>
            <a:ext cx="6537277" cy="566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0A5E5-54C6-48B7-F903-ED9CAD086CBA}"/>
              </a:ext>
            </a:extLst>
          </p:cNvPr>
          <p:cNvSpPr txBox="1"/>
          <p:nvPr/>
        </p:nvSpPr>
        <p:spPr>
          <a:xfrm>
            <a:off x="803175" y="6125427"/>
            <a:ext cx="40870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B9140-AB12-2523-AA66-DC4B6F59DA2E}"/>
              </a:ext>
            </a:extLst>
          </p:cNvPr>
          <p:cNvSpPr txBox="1"/>
          <p:nvPr/>
        </p:nvSpPr>
        <p:spPr>
          <a:xfrm>
            <a:off x="7495311" y="5780782"/>
            <a:ext cx="4087090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2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60D841-4D3B-8787-A042-9CA4F6497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-16565"/>
            <a:ext cx="12162692" cy="6874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72DC65-12D1-540D-7DB2-DB559CD5A97D}"/>
              </a:ext>
            </a:extLst>
          </p:cNvPr>
          <p:cNvSpPr txBox="1"/>
          <p:nvPr/>
        </p:nvSpPr>
        <p:spPr>
          <a:xfrm flipH="1">
            <a:off x="1420091" y="1896265"/>
            <a:ext cx="9961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 1: Thi xem ai nhanh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0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112</Words>
  <Application>Microsoft Office PowerPoint</Application>
  <PresentationFormat>Widescreen</PresentationFormat>
  <Paragraphs>22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Administrator</cp:lastModifiedBy>
  <cp:revision>40</cp:revision>
  <dcterms:created xsi:type="dcterms:W3CDTF">2022-12-20T05:32:49Z</dcterms:created>
  <dcterms:modified xsi:type="dcterms:W3CDTF">2025-04-15T08:22:55Z</dcterms:modified>
</cp:coreProperties>
</file>