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6" r:id="rId3"/>
    <p:sldId id="265" r:id="rId4"/>
    <p:sldId id="278" r:id="rId5"/>
    <p:sldId id="266" r:id="rId6"/>
    <p:sldId id="267" r:id="rId7"/>
    <p:sldId id="268" r:id="rId8"/>
    <p:sldId id="280" r:id="rId9"/>
    <p:sldId id="284" r:id="rId10"/>
    <p:sldId id="285" r:id="rId11"/>
    <p:sldId id="283" r:id="rId12"/>
    <p:sldId id="282" r:id="rId13"/>
    <p:sldId id="288" r:id="rId14"/>
    <p:sldId id="287" r:id="rId15"/>
    <p:sldId id="281" r:id="rId16"/>
    <p:sldId id="289" r:id="rId17"/>
    <p:sldId id="27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3" autoAdjust="0"/>
  </p:normalViewPr>
  <p:slideViewPr>
    <p:cSldViewPr>
      <p:cViewPr>
        <p:scale>
          <a:sx n="62" d="100"/>
          <a:sy n="62" d="100"/>
        </p:scale>
        <p:origin x="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CEA2-3FF8-4EA5-9C62-E5FD0CBF65FE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FE05-6DAC-4C1A-AA87-016B3E9C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F19-E070-466C-B66C-A25D99A56E9A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2872" y="5531060"/>
            <a:ext cx="9121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152400"/>
            <a:ext cx="4017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MÀM NON LONG BIÊN A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752600"/>
            <a:ext cx="9908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631251"/>
            <a:ext cx="87191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“Ảnh Bác”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Tác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giả: Trần Đăng Khoa</a:t>
            </a: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 – 5 tuổi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431" y="762000"/>
            <a:ext cx="8087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chúng mình nghe bài thơ gì? </a:t>
            </a:r>
          </a:p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ai sáng tác?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157577"/>
            <a:ext cx="772430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6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0393" y="228600"/>
            <a:ext cx="73164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Ở câu thơ đầu tiên tác giả nói về điều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vi-VN" sz="32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sz="3200" b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Bên trên ảnh Bác còn có gì?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24000"/>
            <a:ext cx="6314264" cy="38287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00" y="553456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em treo ảnh Bác Hồ,</a:t>
            </a:r>
            <a:endParaRPr lang="vi-V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trên là một lá cờ đỏ </a:t>
            </a: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vi-VN" sz="2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3200" b="1">
                <a:solidFill>
                  <a:srgbClr val="000000"/>
                </a:solidFill>
              </a:rPr>
              <a:t>Khuôn mặt của Bác trên bức ảnh ntn</a:t>
            </a:r>
            <a:r>
              <a:rPr lang="vi-VN" sz="3200" b="1">
                <a:solidFill>
                  <a:srgbClr val="000000"/>
                </a:solidFill>
              </a:rPr>
              <a:t>? </a:t>
            </a:r>
            <a:r>
              <a:rPr lang="en-US" sz="3200" b="1" smtClean="0">
                <a:solidFill>
                  <a:srgbClr val="000000"/>
                </a:solidFill>
              </a:rPr>
              <a:t/>
            </a:r>
            <a:br>
              <a:rPr lang="en-US" sz="3200" b="1" smtClean="0">
                <a:solidFill>
                  <a:srgbClr val="000000"/>
                </a:solidFill>
              </a:rPr>
            </a:br>
            <a:r>
              <a:rPr lang="vi-VN" sz="3200" b="1" smtClean="0">
                <a:solidFill>
                  <a:srgbClr val="000000"/>
                </a:solidFill>
              </a:rPr>
              <a:t>Câu </a:t>
            </a:r>
            <a:r>
              <a:rPr lang="vi-VN" sz="3200" b="1">
                <a:solidFill>
                  <a:srgbClr val="000000"/>
                </a:solidFill>
              </a:rPr>
              <a:t>thơ nào thể hiện điều đó?</a:t>
            </a:r>
            <a:endParaRPr lang="en-US" sz="32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962" y="5547518"/>
            <a:ext cx="5638800" cy="2620963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ngày Bác mỉm miệng cười,</a:t>
            </a:r>
            <a:endParaRPr lang="vi-V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nhìn chúng cháu vui chơi trong nhà</a:t>
            </a:r>
            <a:endParaRPr lang="vi-V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962" y="1676400"/>
            <a:ext cx="5912075" cy="358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b="1">
                <a:solidFill>
                  <a:srgbClr val="000000"/>
                </a:solidFill>
              </a:rPr>
              <a:t>Ngoài sân và ngoài vườn nhà bạn nhỏ có gì?</a:t>
            </a:r>
            <a:endParaRPr lang="en-US" sz="3200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2423" y="1417638"/>
            <a:ext cx="6907154" cy="4036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 sân có mấy con gà</a:t>
            </a:r>
          </a:p>
          <a:p>
            <a:pPr lvl="0" algn="ctr"/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 vườn có mấy quả na chín rồi</a:t>
            </a:r>
          </a:p>
          <a:p>
            <a:pPr lvl="0" algn="ctr"/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b="1">
                <a:solidFill>
                  <a:srgbClr val="000000"/>
                </a:solidFill>
              </a:rPr>
              <a:t>Câu thơ nào thể hiện lời căn dạy của Bác với bạn nhỏ?</a:t>
            </a:r>
            <a:endParaRPr lang="en-US" sz="3200" b="1"/>
          </a:p>
        </p:txBody>
      </p:sp>
      <p:sp>
        <p:nvSpPr>
          <p:cNvPr id="4" name="Rectangle 3"/>
          <p:cNvSpPr/>
          <p:nvPr/>
        </p:nvSpPr>
        <p:spPr>
          <a:xfrm>
            <a:off x="7772400" y="2438400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nghe như Bác dạy lời</a:t>
            </a:r>
          </a:p>
          <a:p>
            <a:pPr lvl="0"/>
            <a:r>
              <a:rPr lang="en-US" sz="2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 ơi đừng có chơi bời </a:t>
            </a:r>
            <a:r>
              <a:rPr lang="en-US" sz="2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 </a:t>
            </a:r>
            <a:r>
              <a:rPr lang="en-US" sz="2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</a:p>
          <a:p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Trồng rau quét bếp đuổi gà,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Thấy tàu bay Mĩ nhớ ra hầm ngồi</a:t>
            </a:r>
            <a:endParaRPr lang="en-US" sz="22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58" y="1752600"/>
            <a:ext cx="7502258" cy="50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7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972800" cy="1143000"/>
          </a:xfrm>
        </p:spPr>
        <p:txBody>
          <a:bodyPr>
            <a:normAutofit/>
          </a:bodyPr>
          <a:lstStyle/>
          <a:p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là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3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 thế nào</a:t>
            </a:r>
            <a:r>
              <a:rPr lang="vi-VN" sz="3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174923"/>
            <a:ext cx="7949576" cy="4508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5588" y="599076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lo bao việc trên đời,</a:t>
            </a:r>
            <a:endParaRPr lang="vi-VN" sz="2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này Bác vẫn mỉm cười với em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0256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1371600"/>
            <a:ext cx="7823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dục: Trẻ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biết yêu quý kính trọng Bác Hồ.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3600" y="1965861"/>
            <a:ext cx="8275755" cy="4899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489466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4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219200"/>
            <a:ext cx="7555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Cô cho trẻ hát bài hát " Nhớ ơn Bác"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11844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044163" y="424531"/>
            <a:ext cx="792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THƠ: ẢNH BÁC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133600"/>
            <a:ext cx="7721600" cy="470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43200" y="1828800"/>
            <a:ext cx="7928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ẢNH BÁC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429171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52883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em treo ảnh Bác Hồ,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Bên trên là một lá cờ đỏ tươi.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ngày Bác mỉm miệng cười,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nhìn chúng cháu vui chơi trong nhà.</a:t>
            </a:r>
            <a:endParaRPr lang="vi-VN" sz="24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48002" y="5486400"/>
            <a:ext cx="47884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ea typeface="+mj-ea"/>
                <a:cs typeface="Times New Roman" pitchFamily="18" charset="0"/>
              </a:rPr>
              <a:t>con </a:t>
            </a:r>
            <a:r>
              <a:rPr lang="en-US" sz="2400" b="1" smtClean="0"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</a:p>
          <a:p>
            <a:pPr lvl="0"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Ngoài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vườn có mấy quả na chín rồi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76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641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43000" y="5688322"/>
            <a:ext cx="485927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lời</a:t>
            </a:r>
          </a:p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ơi đừng có chơi bời đâu xa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3688" y="5688322"/>
            <a:ext cx="47163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Trồng rau quét bếp đuổi gà,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Thấy tàu bay Mĩ nhớ ra hầm ngồi.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3688" y="1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315" y="4453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951" y="0"/>
            <a:ext cx="4409049" cy="5128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633912" cy="5087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0" y="55626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Bác lo bao việc trên đời,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này Bác vẫn mỉm cười với em.</a:t>
            </a:r>
            <a:endParaRPr lang="vi-VN" sz="24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762000"/>
            <a:ext cx="3281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344</Words>
  <Application>Microsoft Office PowerPoint</Application>
  <PresentationFormat>Widescreen</PresentationFormat>
  <Paragraphs>45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Khuôn mặt của Bác trên bức ảnh ntn?  Câu thơ nào thể hiện điều đó?</vt:lpstr>
      <vt:lpstr>Ngoài sân và ngoài vườn nhà bạn nhỏ có gì?</vt:lpstr>
      <vt:lpstr>Câu thơ nào thể hiện lời căn dạy của Bác với bạn nhỏ?</vt:lpstr>
      <vt:lpstr>Bác là người như thế nào?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8</cp:revision>
  <dcterms:created xsi:type="dcterms:W3CDTF">2024-05-16T03:16:53Z</dcterms:created>
  <dcterms:modified xsi:type="dcterms:W3CDTF">2025-05-13T04:05:58Z</dcterms:modified>
</cp:coreProperties>
</file>