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72" r:id="rId4"/>
    <p:sldId id="258" r:id="rId5"/>
    <p:sldId id="273" r:id="rId6"/>
    <p:sldId id="261" r:id="rId7"/>
    <p:sldId id="262" r:id="rId8"/>
    <p:sldId id="259" r:id="rId9"/>
    <p:sldId id="274" r:id="rId10"/>
    <p:sldId id="264" r:id="rId11"/>
    <p:sldId id="266" r:id="rId12"/>
    <p:sldId id="260" r:id="rId13"/>
    <p:sldId id="275" r:id="rId14"/>
    <p:sldId id="267" r:id="rId15"/>
    <p:sldId id="268" r:id="rId16"/>
    <p:sldId id="269" r:id="rId17"/>
    <p:sldId id="276" r:id="rId18"/>
    <p:sldId id="278" r:id="rId19"/>
    <p:sldId id="279" r:id="rId20"/>
    <p:sldId id="281" r:id="rId21"/>
    <p:sldId id="280" r:id="rId22"/>
    <p:sldId id="282" r:id="rId23"/>
    <p:sldId id="283" r:id="rId24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60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BE02D-21E6-46F2-A2F8-3D466343B14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5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0B409-D21C-4085-9245-6C6704B90DD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59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A91AF-C2A6-4108-A5F2-FCD1F7AA987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42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2E67C-A699-447C-B504-F1769C4AB6E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9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D0E13-1E92-4F61-8828-9F26894B767B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35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DFC27-3D85-4555-90E0-7F386DA2240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25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4C028-37FF-4BF4-A900-687257552C6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62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8B1D1E-A817-47E3-A21B-2120F535FAA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6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A09C2-8EB6-41A6-BDF7-31C4ED55B5A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61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46765-609E-4F19-B683-5DB2AB31A5B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64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AFBEE-0668-4005-8115-3CD4C369A18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0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FA2D46-F54E-40ED-B8C1-5BD2537FC0FE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1676400" y="4419600"/>
            <a:ext cx="8610600" cy="139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4 - 5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6B028-FB3F-F855-54FB-19BB561BE870}"/>
              </a:ext>
            </a:extLst>
          </p:cNvPr>
          <p:cNvSpPr txBox="1"/>
          <p:nvPr/>
        </p:nvSpPr>
        <p:spPr>
          <a:xfrm>
            <a:off x="1981200" y="228600"/>
            <a:ext cx="842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A 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3F1FCC-4196-7D50-B03B-4F6A7FD4302F}"/>
              </a:ext>
            </a:extLst>
          </p:cNvPr>
          <p:cNvSpPr txBox="1"/>
          <p:nvPr/>
        </p:nvSpPr>
        <p:spPr>
          <a:xfrm>
            <a:off x="1905000" y="2286000"/>
            <a:ext cx="9220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47257"/>
      </p:ext>
    </p:extLst>
  </p:cSld>
  <p:clrMapOvr>
    <a:masterClrMapping/>
  </p:clrMapOvr>
  <p:transition spd="slow" advTm="12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76200"/>
            <a:ext cx="7887629" cy="594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4400" y="6214591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kiwi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2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078" y="1"/>
            <a:ext cx="4770521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4678681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leo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486400"/>
            <a:ext cx="11201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Hoa hồng leo là 1 loại cây hoa có thân leo, ngoài hoa hồng leo ra còn 1 số cây hoa có dạng thân leo nữa: mai hoàng yến, sử quân tử, đăng tiêu, hoàng yến, các loại cây này  đều leo trên giàn và làm đẹp cho không gian sống của mọi người.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846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8200" y="13716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95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2133601"/>
            <a:ext cx="4355933" cy="32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8229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8200" y="6324601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3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"/>
            <a:ext cx="8574617" cy="643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8200" y="6324601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2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855"/>
            <a:ext cx="83820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8200" y="6324601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7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40706" y="6858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mướp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5"/>
          <a:stretch/>
        </p:blipFill>
        <p:spPr bwMode="auto">
          <a:xfrm>
            <a:off x="6033655" y="2133601"/>
            <a:ext cx="4301836" cy="46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1"/>
            <a:ext cx="4114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8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2600" y="7620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1"/>
            <a:ext cx="4114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33601"/>
            <a:ext cx="3629730" cy="458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8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5200" y="2286001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9461" y="1307965"/>
            <a:ext cx="6416390" cy="439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227" y="228601"/>
            <a:ext cx="4495646" cy="652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52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2800" y="13716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4239296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4953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84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381000"/>
            <a:ext cx="5731329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762000"/>
            <a:ext cx="4239491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6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65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9"/>
          <a:stretch/>
        </p:blipFill>
        <p:spPr bwMode="auto">
          <a:xfrm>
            <a:off x="3124200" y="19929"/>
            <a:ext cx="6324600" cy="467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10100" y="470527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mướp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3188" y="5621856"/>
            <a:ext cx="10782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Mướp là 1 loại cây rau ăn quả có thân leo, ngoài mướp ra còn 1 số cây rau có dạng thân leo nữa: su, dưa chuột, mồng tơi, bầu..các loại cây này  đều leo trên giàn và cung cấp rau cho con người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1198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8200" y="12954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7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5020236" cy="375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86" y="3276600"/>
            <a:ext cx="4775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1200" y="3807455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4800" y="25908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6503"/>
            <a:ext cx="5257800" cy="456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5105400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 bầu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942" y="2133601"/>
            <a:ext cx="5130148" cy="472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0" y="1514009"/>
            <a:ext cx="1410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gấc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97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6963"/>
            <a:ext cx="6324600" cy="42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05300" y="4236775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nho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5168266"/>
            <a:ext cx="1082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Cây nho là 1 loại cây  ăn quả có thân leo, ngoài nho ra còn 1 số cây ăn quả có dạng thân leo nữa: Dưa hấu, chanh leo, kiwi.. các loại cây này  đều leo trên giàn và cung cấp quả cho con người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5745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6800" y="12192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" y="11751"/>
            <a:ext cx="5513358" cy="441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4694237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743200"/>
            <a:ext cx="6020197" cy="40925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05418" y="1990717"/>
            <a:ext cx="23599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chanh leo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5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156</Words>
  <Application>Microsoft Office PowerPoint</Application>
  <PresentationFormat>Widescreen</PresentationFormat>
  <Paragraphs>28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Administrator</cp:lastModifiedBy>
  <cp:revision>14</cp:revision>
  <cp:lastPrinted>2024-01-16T11:47:30Z</cp:lastPrinted>
  <dcterms:created xsi:type="dcterms:W3CDTF">2006-08-16T00:00:00Z</dcterms:created>
  <dcterms:modified xsi:type="dcterms:W3CDTF">2025-02-07T08:45:36Z</dcterms:modified>
</cp:coreProperties>
</file>